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6" r:id="rId2"/>
  </p:sldMasterIdLst>
  <p:notesMasterIdLst>
    <p:notesMasterId r:id="rId79"/>
  </p:notesMasterIdLst>
  <p:sldIdLst>
    <p:sldId id="336" r:id="rId3"/>
    <p:sldId id="257" r:id="rId4"/>
    <p:sldId id="258" r:id="rId5"/>
    <p:sldId id="259" r:id="rId6"/>
    <p:sldId id="260" r:id="rId7"/>
    <p:sldId id="261" r:id="rId8"/>
    <p:sldId id="334" r:id="rId9"/>
    <p:sldId id="335" r:id="rId10"/>
    <p:sldId id="262" r:id="rId11"/>
    <p:sldId id="263" r:id="rId12"/>
    <p:sldId id="264" r:id="rId13"/>
    <p:sldId id="265" r:id="rId14"/>
    <p:sldId id="311" r:id="rId15"/>
    <p:sldId id="270" r:id="rId16"/>
    <p:sldId id="267" r:id="rId17"/>
    <p:sldId id="341" r:id="rId18"/>
    <p:sldId id="268" r:id="rId19"/>
    <p:sldId id="269" r:id="rId20"/>
    <p:sldId id="271" r:id="rId21"/>
    <p:sldId id="313" r:id="rId22"/>
    <p:sldId id="272" r:id="rId23"/>
    <p:sldId id="273" r:id="rId24"/>
    <p:sldId id="274" r:id="rId25"/>
    <p:sldId id="275" r:id="rId26"/>
    <p:sldId id="276" r:id="rId27"/>
    <p:sldId id="277" r:id="rId28"/>
    <p:sldId id="278" r:id="rId29"/>
    <p:sldId id="279" r:id="rId30"/>
    <p:sldId id="280" r:id="rId31"/>
    <p:sldId id="281" r:id="rId32"/>
    <p:sldId id="321" r:id="rId33"/>
    <p:sldId id="282" r:id="rId34"/>
    <p:sldId id="283" r:id="rId35"/>
    <p:sldId id="284" r:id="rId36"/>
    <p:sldId id="285" r:id="rId37"/>
    <p:sldId id="286" r:id="rId38"/>
    <p:sldId id="288" r:id="rId39"/>
    <p:sldId id="339" r:id="rId40"/>
    <p:sldId id="289" r:id="rId41"/>
    <p:sldId id="340" r:id="rId42"/>
    <p:sldId id="290" r:id="rId43"/>
    <p:sldId id="338" r:id="rId44"/>
    <p:sldId id="291" r:id="rId45"/>
    <p:sldId id="292" r:id="rId46"/>
    <p:sldId id="323" r:id="rId47"/>
    <p:sldId id="293" r:id="rId48"/>
    <p:sldId id="294" r:id="rId49"/>
    <p:sldId id="295" r:id="rId50"/>
    <p:sldId id="296" r:id="rId51"/>
    <p:sldId id="312" r:id="rId52"/>
    <p:sldId id="297" r:id="rId53"/>
    <p:sldId id="298" r:id="rId54"/>
    <p:sldId id="325" r:id="rId55"/>
    <p:sldId id="314" r:id="rId56"/>
    <p:sldId id="299" r:id="rId57"/>
    <p:sldId id="300" r:id="rId58"/>
    <p:sldId id="326" r:id="rId59"/>
    <p:sldId id="324" r:id="rId60"/>
    <p:sldId id="301" r:id="rId61"/>
    <p:sldId id="315" r:id="rId62"/>
    <p:sldId id="302" r:id="rId63"/>
    <p:sldId id="303" r:id="rId64"/>
    <p:sldId id="304" r:id="rId65"/>
    <p:sldId id="305" r:id="rId66"/>
    <p:sldId id="327" r:id="rId67"/>
    <p:sldId id="316" r:id="rId68"/>
    <p:sldId id="307" r:id="rId69"/>
    <p:sldId id="308" r:id="rId70"/>
    <p:sldId id="317" r:id="rId71"/>
    <p:sldId id="309" r:id="rId72"/>
    <p:sldId id="320" r:id="rId73"/>
    <p:sldId id="332" r:id="rId74"/>
    <p:sldId id="319" r:id="rId75"/>
    <p:sldId id="337" r:id="rId76"/>
    <p:sldId id="310" r:id="rId77"/>
    <p:sldId id="318" r:id="rId78"/>
  </p:sldIdLst>
  <p:sldSz cx="7556500" cy="106934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寺下 雄也" initials="寺下" lastIdx="1" clrIdx="0">
    <p:extLst>
      <p:ext uri="{19B8F6BF-5375-455C-9EA6-DF929625EA0E}">
        <p15:presenceInfo xmlns:p15="http://schemas.microsoft.com/office/powerpoint/2012/main" userId="寺下 雄也" providerId="None"/>
      </p:ext>
    </p:extLst>
  </p:cmAuthor>
  <p:cmAuthor id="2" name="山神 千里" initials="山神" lastIdx="0" clrIdx="1">
    <p:extLst>
      <p:ext uri="{19B8F6BF-5375-455C-9EA6-DF929625EA0E}">
        <p15:presenceInfo xmlns:p15="http://schemas.microsoft.com/office/powerpoint/2012/main" userId="山神 千里"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2BC"/>
    <a:srgbClr val="FF3701"/>
    <a:srgbClr val="DA2128"/>
    <a:srgbClr val="F92B57"/>
    <a:srgbClr val="FF4409"/>
    <a:srgbClr val="0099FF"/>
    <a:srgbClr val="A9511A"/>
    <a:srgbClr val="F3F9FB"/>
    <a:srgbClr val="2C09FF"/>
    <a:srgbClr val="FC83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629" autoAdjust="0"/>
    <p:restoredTop sz="95822" autoAdjust="0"/>
  </p:normalViewPr>
  <p:slideViewPr>
    <p:cSldViewPr>
      <p:cViewPr varScale="1">
        <p:scale>
          <a:sx n="67" d="100"/>
          <a:sy n="67" d="100"/>
        </p:scale>
        <p:origin x="948" y="84"/>
      </p:cViewPr>
      <p:guideLst>
        <p:guide orient="horz" pos="2880"/>
        <p:guide pos="2160"/>
      </p:guideLst>
    </p:cSldViewPr>
  </p:slideViewPr>
  <p:outlineViewPr>
    <p:cViewPr>
      <p:scale>
        <a:sx n="33" d="100"/>
        <a:sy n="33" d="100"/>
      </p:scale>
      <p:origin x="0" y="-9240"/>
    </p:cViewPr>
  </p:outlineViewPr>
  <p:notesTextViewPr>
    <p:cViewPr>
      <p:scale>
        <a:sx n="100" d="100"/>
        <a:sy n="100" d="100"/>
      </p:scale>
      <p:origin x="0" y="0"/>
    </p:cViewPr>
  </p:notesTextViewPr>
  <p:sorterViewPr>
    <p:cViewPr>
      <p:scale>
        <a:sx n="98" d="100"/>
        <a:sy n="98" d="100"/>
      </p:scale>
      <p:origin x="0" y="-2478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tableStyles" Target="tableStyle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50264" cy="498738"/>
          </a:xfrm>
          <a:prstGeom prst="rect">
            <a:avLst/>
          </a:prstGeom>
        </p:spPr>
        <p:txBody>
          <a:bodyPr vert="horz" lIns="83905" tIns="41953" rIns="83905" bIns="41953" rtlCol="0"/>
          <a:lstStyle>
            <a:lvl1pPr algn="l">
              <a:defRPr sz="1100"/>
            </a:lvl1pPr>
          </a:lstStyle>
          <a:p>
            <a:endParaRPr kumimoji="1" lang="ja-JP" altLang="en-US"/>
          </a:p>
        </p:txBody>
      </p:sp>
      <p:sp>
        <p:nvSpPr>
          <p:cNvPr id="3" name="日付プレースホルダー 2"/>
          <p:cNvSpPr>
            <a:spLocks noGrp="1"/>
          </p:cNvSpPr>
          <p:nvPr>
            <p:ph type="dt" idx="1"/>
          </p:nvPr>
        </p:nvSpPr>
        <p:spPr>
          <a:xfrm>
            <a:off x="3855507" y="0"/>
            <a:ext cx="2950264" cy="498738"/>
          </a:xfrm>
          <a:prstGeom prst="rect">
            <a:avLst/>
          </a:prstGeom>
        </p:spPr>
        <p:txBody>
          <a:bodyPr vert="horz" lIns="83905" tIns="41953" rIns="83905" bIns="41953" rtlCol="0"/>
          <a:lstStyle>
            <a:lvl1pPr algn="r">
              <a:defRPr sz="1100"/>
            </a:lvl1pPr>
          </a:lstStyle>
          <a:p>
            <a:fld id="{C94A28F1-E41B-4B27-B076-7FB3712B60C5}" type="datetimeFigureOut">
              <a:rPr kumimoji="1" lang="ja-JP" altLang="en-US" smtClean="0"/>
              <a:t>2023/12/27</a:t>
            </a:fld>
            <a:endParaRPr kumimoji="1" lang="ja-JP" altLang="en-US"/>
          </a:p>
        </p:txBody>
      </p:sp>
      <p:sp>
        <p:nvSpPr>
          <p:cNvPr id="4" name="スライド イメージ プレースホルダー 3"/>
          <p:cNvSpPr>
            <a:spLocks noGrp="1" noRot="1" noChangeAspect="1"/>
          </p:cNvSpPr>
          <p:nvPr>
            <p:ph type="sldImg" idx="2"/>
          </p:nvPr>
        </p:nvSpPr>
        <p:spPr>
          <a:xfrm>
            <a:off x="2219325" y="1243013"/>
            <a:ext cx="2368550" cy="3352800"/>
          </a:xfrm>
          <a:prstGeom prst="rect">
            <a:avLst/>
          </a:prstGeom>
          <a:noFill/>
          <a:ln w="12700">
            <a:solidFill>
              <a:prstClr val="black"/>
            </a:solidFill>
          </a:ln>
        </p:spPr>
        <p:txBody>
          <a:bodyPr vert="horz" lIns="83905" tIns="41953" rIns="83905" bIns="41953" rtlCol="0" anchor="ctr"/>
          <a:lstStyle/>
          <a:p>
            <a:endParaRPr lang="ja-JP" altLang="en-US"/>
          </a:p>
        </p:txBody>
      </p:sp>
      <p:sp>
        <p:nvSpPr>
          <p:cNvPr id="5" name="ノート プレースホルダー 4"/>
          <p:cNvSpPr>
            <a:spLocks noGrp="1"/>
          </p:cNvSpPr>
          <p:nvPr>
            <p:ph type="body" sz="quarter" idx="3"/>
          </p:nvPr>
        </p:nvSpPr>
        <p:spPr>
          <a:xfrm>
            <a:off x="680720" y="4783749"/>
            <a:ext cx="5445760" cy="3913172"/>
          </a:xfrm>
          <a:prstGeom prst="rect">
            <a:avLst/>
          </a:prstGeom>
        </p:spPr>
        <p:txBody>
          <a:bodyPr vert="horz" lIns="83905" tIns="41953" rIns="83905" bIns="41953"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01"/>
            <a:ext cx="2950264" cy="498738"/>
          </a:xfrm>
          <a:prstGeom prst="rect">
            <a:avLst/>
          </a:prstGeom>
        </p:spPr>
        <p:txBody>
          <a:bodyPr vert="horz" lIns="83905" tIns="41953" rIns="83905" bIns="41953" rtlCol="0" anchor="b"/>
          <a:lstStyle>
            <a:lvl1pPr algn="l">
              <a:defRPr sz="1100"/>
            </a:lvl1pPr>
          </a:lstStyle>
          <a:p>
            <a:endParaRPr kumimoji="1" lang="ja-JP" altLang="en-US"/>
          </a:p>
        </p:txBody>
      </p:sp>
      <p:sp>
        <p:nvSpPr>
          <p:cNvPr id="7" name="スライド番号プレースホルダー 6"/>
          <p:cNvSpPr>
            <a:spLocks noGrp="1"/>
          </p:cNvSpPr>
          <p:nvPr>
            <p:ph type="sldNum" sz="quarter" idx="5"/>
          </p:nvPr>
        </p:nvSpPr>
        <p:spPr>
          <a:xfrm>
            <a:off x="3855507" y="9440601"/>
            <a:ext cx="2950264" cy="498738"/>
          </a:xfrm>
          <a:prstGeom prst="rect">
            <a:avLst/>
          </a:prstGeom>
        </p:spPr>
        <p:txBody>
          <a:bodyPr vert="horz" lIns="83905" tIns="41953" rIns="83905" bIns="41953" rtlCol="0" anchor="b"/>
          <a:lstStyle>
            <a:lvl1pPr algn="r">
              <a:defRPr sz="1100"/>
            </a:lvl1pPr>
          </a:lstStyle>
          <a:p>
            <a:fld id="{3E2B869B-E2F8-4D1A-87AB-0C2C740C0307}" type="slidenum">
              <a:rPr kumimoji="1" lang="ja-JP" altLang="en-US" smtClean="0"/>
              <a:t>‹#›</a:t>
            </a:fld>
            <a:endParaRPr kumimoji="1" lang="ja-JP" altLang="en-US"/>
          </a:p>
        </p:txBody>
      </p:sp>
    </p:spTree>
    <p:extLst>
      <p:ext uri="{BB962C8B-B14F-4D97-AF65-F5344CB8AC3E}">
        <p14:creationId xmlns:p14="http://schemas.microsoft.com/office/powerpoint/2010/main" val="414803534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2B869B-E2F8-4D1A-87AB-0C2C740C0307}" type="slidenum">
              <a:rPr kumimoji="1" lang="ja-JP" altLang="en-US" smtClean="0"/>
              <a:t>10</a:t>
            </a:fld>
            <a:endParaRPr kumimoji="1" lang="ja-JP" altLang="en-US"/>
          </a:p>
        </p:txBody>
      </p:sp>
    </p:spTree>
    <p:extLst>
      <p:ext uri="{BB962C8B-B14F-4D97-AF65-F5344CB8AC3E}">
        <p14:creationId xmlns:p14="http://schemas.microsoft.com/office/powerpoint/2010/main" val="1968006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2B869B-E2F8-4D1A-87AB-0C2C740C0307}" type="slidenum">
              <a:rPr kumimoji="1" lang="ja-JP" altLang="en-US" smtClean="0"/>
              <a:t>11</a:t>
            </a:fld>
            <a:endParaRPr kumimoji="1" lang="ja-JP" altLang="en-US"/>
          </a:p>
        </p:txBody>
      </p:sp>
    </p:spTree>
    <p:extLst>
      <p:ext uri="{BB962C8B-B14F-4D97-AF65-F5344CB8AC3E}">
        <p14:creationId xmlns:p14="http://schemas.microsoft.com/office/powerpoint/2010/main" val="1745202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2B869B-E2F8-4D1A-87AB-0C2C740C0307}" type="slidenum">
              <a:rPr kumimoji="1" lang="ja-JP" altLang="en-US" smtClean="0"/>
              <a:t>19</a:t>
            </a:fld>
            <a:endParaRPr kumimoji="1" lang="ja-JP" altLang="en-US"/>
          </a:p>
        </p:txBody>
      </p:sp>
    </p:spTree>
    <p:extLst>
      <p:ext uri="{BB962C8B-B14F-4D97-AF65-F5344CB8AC3E}">
        <p14:creationId xmlns:p14="http://schemas.microsoft.com/office/powerpoint/2010/main" val="8341701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2B869B-E2F8-4D1A-87AB-0C2C740C0307}" type="slidenum">
              <a:rPr kumimoji="1" lang="ja-JP" altLang="en-US" smtClean="0"/>
              <a:t>32</a:t>
            </a:fld>
            <a:endParaRPr kumimoji="1" lang="ja-JP" altLang="en-US"/>
          </a:p>
        </p:txBody>
      </p:sp>
    </p:spTree>
    <p:extLst>
      <p:ext uri="{BB962C8B-B14F-4D97-AF65-F5344CB8AC3E}">
        <p14:creationId xmlns:p14="http://schemas.microsoft.com/office/powerpoint/2010/main" val="1984186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E2B869B-E2F8-4D1A-87AB-0C2C740C0307}" type="slidenum">
              <a:rPr kumimoji="1" lang="ja-JP" altLang="en-US" smtClean="0"/>
              <a:t>55</a:t>
            </a:fld>
            <a:endParaRPr kumimoji="1" lang="ja-JP" altLang="en-US"/>
          </a:p>
        </p:txBody>
      </p:sp>
    </p:spTree>
    <p:extLst>
      <p:ext uri="{BB962C8B-B14F-4D97-AF65-F5344CB8AC3E}">
        <p14:creationId xmlns:p14="http://schemas.microsoft.com/office/powerpoint/2010/main" val="566095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224561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4427" y="5988304"/>
            <a:ext cx="5293995"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12/27/2023</a:t>
            </a:fld>
            <a:endParaRPr lang="en-US"/>
          </a:p>
        </p:txBody>
      </p:sp>
      <p:sp>
        <p:nvSpPr>
          <p:cNvPr id="6" name="Holder 6"/>
          <p:cNvSpPr>
            <a:spLocks noGrp="1"/>
          </p:cNvSpPr>
          <p:nvPr>
            <p:ph type="sldNum" sz="quarter" idx="7"/>
          </p:nvPr>
        </p:nvSpPr>
        <p:spPr/>
        <p:txBody>
          <a:bodyPr lIns="0" tIns="0" rIns="0" bIns="0"/>
          <a:lstStyle>
            <a:lvl1pPr>
              <a:defRPr sz="700" b="0" i="0">
                <a:solidFill>
                  <a:srgbClr val="231F20"/>
                </a:solidFill>
                <a:latin typeface="Arial"/>
                <a:cs typeface="Arial"/>
              </a:defRPr>
            </a:lvl1pPr>
          </a:lstStyle>
          <a:p>
            <a:pPr marL="38100">
              <a:lnSpc>
                <a:spcPct val="100000"/>
              </a:lnSpc>
              <a:spcBef>
                <a:spcPts val="40"/>
              </a:spcBef>
            </a:pPr>
            <a:fld id="{81D60167-4931-47E6-BA6A-407CBD079E47}" type="slidenum">
              <a:rPr dirty="0"/>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12/27/2023</a:t>
            </a:fld>
            <a:endParaRPr lang="en-US"/>
          </a:p>
        </p:txBody>
      </p:sp>
      <p:sp>
        <p:nvSpPr>
          <p:cNvPr id="4" name="Holder 4"/>
          <p:cNvSpPr>
            <a:spLocks noGrp="1"/>
          </p:cNvSpPr>
          <p:nvPr>
            <p:ph type="sldNum" sz="quarter" idx="7"/>
          </p:nvPr>
        </p:nvSpPr>
        <p:spPr/>
        <p:txBody>
          <a:bodyPr lIns="0" tIns="0" rIns="0" bIns="0"/>
          <a:lstStyle>
            <a:lvl1pPr>
              <a:defRPr sz="700" b="0" i="0">
                <a:solidFill>
                  <a:srgbClr val="231F20"/>
                </a:solidFill>
                <a:latin typeface="Arial"/>
                <a:cs typeface="Arial"/>
              </a:defRPr>
            </a:lvl1pPr>
          </a:lstStyle>
          <a:p>
            <a:pPr marL="38100">
              <a:lnSpc>
                <a:spcPct val="100000"/>
              </a:lnSpc>
              <a:spcBef>
                <a:spcPts val="40"/>
              </a:spcBef>
            </a:pPr>
            <a:fld id="{81D60167-4931-47E6-BA6A-407CBD079E47}" type="slidenum">
              <a:rPr dirty="0"/>
              <a:t>‹#›</a:t>
            </a:fld>
            <a:endParaRPr dirty="0"/>
          </a:p>
        </p:txBody>
      </p:sp>
    </p:spTree>
    <p:extLst>
      <p:ext uri="{BB962C8B-B14F-4D97-AF65-F5344CB8AC3E}">
        <p14:creationId xmlns:p14="http://schemas.microsoft.com/office/powerpoint/2010/main" val="2700953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803" y="1803"/>
            <a:ext cx="7560309" cy="10692130"/>
          </a:xfrm>
          <a:custGeom>
            <a:avLst/>
            <a:gdLst/>
            <a:ahLst/>
            <a:cxnLst/>
            <a:rect l="l" t="t" r="r" b="b"/>
            <a:pathLst>
              <a:path w="7560309" h="10692130">
                <a:moveTo>
                  <a:pt x="7560005" y="0"/>
                </a:moveTo>
                <a:lnTo>
                  <a:pt x="0" y="0"/>
                </a:lnTo>
                <a:lnTo>
                  <a:pt x="0" y="10692003"/>
                </a:lnTo>
                <a:lnTo>
                  <a:pt x="7560005" y="10692003"/>
                </a:lnTo>
                <a:lnTo>
                  <a:pt x="7560005" y="0"/>
                </a:lnTo>
                <a:close/>
              </a:path>
            </a:pathLst>
          </a:custGeom>
          <a:solidFill>
            <a:srgbClr val="ED6C00"/>
          </a:solidFill>
        </p:spPr>
        <p:txBody>
          <a:bodyPr wrap="square" lIns="0" tIns="0" rIns="0" bIns="0" rtlCol="0"/>
          <a:lstStyle/>
          <a:p>
            <a:endParaRPr/>
          </a:p>
        </p:txBody>
      </p:sp>
      <p:sp>
        <p:nvSpPr>
          <p:cNvPr id="17" name="bg object 17"/>
          <p:cNvSpPr/>
          <p:nvPr/>
        </p:nvSpPr>
        <p:spPr>
          <a:xfrm>
            <a:off x="0" y="2599207"/>
            <a:ext cx="7560309" cy="181610"/>
          </a:xfrm>
          <a:custGeom>
            <a:avLst/>
            <a:gdLst/>
            <a:ahLst/>
            <a:cxnLst/>
            <a:rect l="l" t="t" r="r" b="b"/>
            <a:pathLst>
              <a:path w="7560309" h="181610">
                <a:moveTo>
                  <a:pt x="7560005" y="0"/>
                </a:moveTo>
                <a:lnTo>
                  <a:pt x="0" y="0"/>
                </a:lnTo>
                <a:lnTo>
                  <a:pt x="0" y="181063"/>
                </a:lnTo>
                <a:lnTo>
                  <a:pt x="7560005" y="181063"/>
                </a:lnTo>
                <a:lnTo>
                  <a:pt x="7560005" y="0"/>
                </a:lnTo>
                <a:close/>
              </a:path>
            </a:pathLst>
          </a:custGeom>
          <a:solidFill>
            <a:srgbClr val="FFFFFF">
              <a:alpha val="29998"/>
            </a:srgbClr>
          </a:solidFill>
        </p:spPr>
        <p:txBody>
          <a:bodyPr wrap="square" lIns="0" tIns="0" rIns="0" bIns="0" rtlCol="0"/>
          <a:lstStyle/>
          <a:p>
            <a:endParaRPr/>
          </a:p>
        </p:txBody>
      </p:sp>
      <p:sp>
        <p:nvSpPr>
          <p:cNvPr id="18" name="bg object 18"/>
          <p:cNvSpPr/>
          <p:nvPr/>
        </p:nvSpPr>
        <p:spPr>
          <a:xfrm>
            <a:off x="0" y="3202165"/>
            <a:ext cx="7560309" cy="26670"/>
          </a:xfrm>
          <a:custGeom>
            <a:avLst/>
            <a:gdLst/>
            <a:ahLst/>
            <a:cxnLst/>
            <a:rect l="l" t="t" r="r" b="b"/>
            <a:pathLst>
              <a:path w="7560309" h="26669">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19" name="bg object 19"/>
          <p:cNvSpPr/>
          <p:nvPr/>
        </p:nvSpPr>
        <p:spPr>
          <a:xfrm>
            <a:off x="0" y="3635489"/>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20" name="bg object 20"/>
          <p:cNvSpPr/>
          <p:nvPr/>
        </p:nvSpPr>
        <p:spPr>
          <a:xfrm>
            <a:off x="0" y="4068813"/>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21" name="bg object 21"/>
          <p:cNvSpPr/>
          <p:nvPr/>
        </p:nvSpPr>
        <p:spPr>
          <a:xfrm>
            <a:off x="0" y="4518012"/>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750" b="0" i="0">
                <a:solidFill>
                  <a:schemeClr val="bg1"/>
                </a:solidFill>
                <a:latin typeface="ＭＳ ゴシック"/>
                <a:cs typeface="ＭＳ ゴシック"/>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12/27/2023</a:t>
            </a:fld>
            <a:endParaRPr lang="en-US"/>
          </a:p>
        </p:txBody>
      </p:sp>
      <p:sp>
        <p:nvSpPr>
          <p:cNvPr id="6" name="Holder 6"/>
          <p:cNvSpPr>
            <a:spLocks noGrp="1"/>
          </p:cNvSpPr>
          <p:nvPr>
            <p:ph type="sldNum" sz="quarter" idx="7"/>
          </p:nvPr>
        </p:nvSpPr>
        <p:spPr/>
        <p:txBody>
          <a:bodyPr lIns="0" tIns="0" rIns="0" bIns="0"/>
          <a:lstStyle>
            <a:lvl1pPr>
              <a:defRPr sz="700" b="0" i="0">
                <a:solidFill>
                  <a:srgbClr val="231F20"/>
                </a:solidFill>
                <a:latin typeface="Arial"/>
                <a:cs typeface="Arial"/>
              </a:defRPr>
            </a:lvl1pPr>
          </a:lstStyle>
          <a:p>
            <a:pPr marL="38100">
              <a:lnSpc>
                <a:spcPct val="100000"/>
              </a:lnSpc>
              <a:spcBef>
                <a:spcPts val="40"/>
              </a:spcBef>
            </a:pPr>
            <a:fld id="{81D60167-4931-47E6-BA6A-407CBD079E47}" type="slidenum">
              <a:rPr dirty="0"/>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0" i="0">
                <a:solidFill>
                  <a:schemeClr val="bg1"/>
                </a:solidFill>
                <a:latin typeface="ＭＳ ゴシック"/>
                <a:cs typeface="ＭＳ ゴシック"/>
              </a:defRPr>
            </a:lvl1pPr>
          </a:lstStyle>
          <a:p>
            <a:endParaRPr/>
          </a:p>
        </p:txBody>
      </p:sp>
      <p:sp>
        <p:nvSpPr>
          <p:cNvPr id="3" name="Holder 3"/>
          <p:cNvSpPr>
            <a:spLocks noGrp="1"/>
          </p:cNvSpPr>
          <p:nvPr>
            <p:ph sz="half" idx="2"/>
          </p:nvPr>
        </p:nvSpPr>
        <p:spPr>
          <a:xfrm>
            <a:off x="378142" y="2459482"/>
            <a:ext cx="328983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7" y="2459482"/>
            <a:ext cx="328983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12/27/2023</a:t>
            </a:fld>
            <a:endParaRPr lang="en-US"/>
          </a:p>
        </p:txBody>
      </p:sp>
      <p:sp>
        <p:nvSpPr>
          <p:cNvPr id="7" name="Holder 7"/>
          <p:cNvSpPr>
            <a:spLocks noGrp="1"/>
          </p:cNvSpPr>
          <p:nvPr>
            <p:ph type="sldNum" sz="quarter" idx="7"/>
          </p:nvPr>
        </p:nvSpPr>
        <p:spPr/>
        <p:txBody>
          <a:bodyPr lIns="0" tIns="0" rIns="0" bIns="0"/>
          <a:lstStyle>
            <a:lvl1pPr>
              <a:defRPr sz="700" b="0" i="0">
                <a:solidFill>
                  <a:srgbClr val="231F20"/>
                </a:solidFill>
                <a:latin typeface="Arial"/>
                <a:cs typeface="Arial"/>
              </a:defRPr>
            </a:lvl1pPr>
          </a:lstStyle>
          <a:p>
            <a:pPr marL="38100">
              <a:lnSpc>
                <a:spcPct val="100000"/>
              </a:lnSpc>
              <a:spcBef>
                <a:spcPts val="40"/>
              </a:spcBef>
            </a:pPr>
            <a:fld id="{81D60167-4931-47E6-BA6A-407CBD079E47}" type="slidenum">
              <a:rPr dirty="0"/>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0" i="0">
                <a:solidFill>
                  <a:schemeClr val="bg1"/>
                </a:solidFill>
                <a:latin typeface="ＭＳ ゴシック"/>
                <a:cs typeface="ＭＳ ゴシック"/>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12/27/2023</a:t>
            </a:fld>
            <a:endParaRPr lang="en-US"/>
          </a:p>
        </p:txBody>
      </p:sp>
      <p:sp>
        <p:nvSpPr>
          <p:cNvPr id="5" name="Holder 5"/>
          <p:cNvSpPr>
            <a:spLocks noGrp="1"/>
          </p:cNvSpPr>
          <p:nvPr>
            <p:ph type="sldNum" sz="quarter" idx="7"/>
          </p:nvPr>
        </p:nvSpPr>
        <p:spPr/>
        <p:txBody>
          <a:bodyPr lIns="0" tIns="0" rIns="0" bIns="0"/>
          <a:lstStyle>
            <a:lvl1pPr>
              <a:defRPr sz="700" b="0" i="0">
                <a:solidFill>
                  <a:srgbClr val="231F20"/>
                </a:solidFill>
                <a:latin typeface="Arial"/>
                <a:cs typeface="Arial"/>
              </a:defRPr>
            </a:lvl1pPr>
          </a:lstStyle>
          <a:p>
            <a:pPr marL="38100">
              <a:lnSpc>
                <a:spcPct val="100000"/>
              </a:lnSpc>
              <a:spcBef>
                <a:spcPts val="40"/>
              </a:spcBef>
            </a:pPr>
            <a:fld id="{81D60167-4931-47E6-BA6A-407CBD079E47}" type="slidenum">
              <a:rPr dirty="0"/>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12/27/2023</a:t>
            </a:fld>
            <a:endParaRPr lang="en-US"/>
          </a:p>
        </p:txBody>
      </p:sp>
      <p:sp>
        <p:nvSpPr>
          <p:cNvPr id="4" name="Holder 4"/>
          <p:cNvSpPr>
            <a:spLocks noGrp="1"/>
          </p:cNvSpPr>
          <p:nvPr>
            <p:ph type="sldNum" sz="quarter" idx="7"/>
          </p:nvPr>
        </p:nvSpPr>
        <p:spPr/>
        <p:txBody>
          <a:bodyPr lIns="0" tIns="0" rIns="0" bIns="0"/>
          <a:lstStyle>
            <a:lvl1pPr>
              <a:defRPr sz="700" b="0" i="0">
                <a:solidFill>
                  <a:srgbClr val="231F20"/>
                </a:solidFill>
                <a:latin typeface="Arial"/>
                <a:cs typeface="Arial"/>
              </a:defRPr>
            </a:lvl1pPr>
          </a:lstStyle>
          <a:p>
            <a:pPr marL="38100">
              <a:lnSpc>
                <a:spcPct val="100000"/>
              </a:lnSpc>
              <a:spcBef>
                <a:spcPts val="40"/>
              </a:spcBef>
            </a:pPr>
            <a:fld id="{81D60167-4931-47E6-BA6A-407CBD079E47}" type="slidenum">
              <a:rPr dirty="0"/>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7213" y="3314954"/>
            <a:ext cx="6428422" cy="224561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4427" y="5988304"/>
            <a:ext cx="5293995"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12/27/2023</a:t>
            </a:fld>
            <a:endParaRPr lang="en-US"/>
          </a:p>
        </p:txBody>
      </p:sp>
      <p:sp>
        <p:nvSpPr>
          <p:cNvPr id="6" name="Holder 6"/>
          <p:cNvSpPr>
            <a:spLocks noGrp="1"/>
          </p:cNvSpPr>
          <p:nvPr>
            <p:ph type="sldNum" sz="quarter" idx="7"/>
          </p:nvPr>
        </p:nvSpPr>
        <p:spPr/>
        <p:txBody>
          <a:bodyPr lIns="0" tIns="0" rIns="0" bIns="0"/>
          <a:lstStyle>
            <a:lvl1pPr>
              <a:defRPr sz="700" b="0" i="0">
                <a:solidFill>
                  <a:srgbClr val="231F20"/>
                </a:solidFill>
                <a:latin typeface="Arial"/>
                <a:cs typeface="Arial"/>
              </a:defRPr>
            </a:lvl1pPr>
          </a:lstStyle>
          <a:p>
            <a:pPr marL="38100">
              <a:lnSpc>
                <a:spcPct val="100000"/>
              </a:lnSpc>
              <a:spcBef>
                <a:spcPts val="40"/>
              </a:spcBef>
            </a:pPr>
            <a:fld id="{81D60167-4931-47E6-BA6A-407CBD079E47}" type="slidenum">
              <a:rPr dirty="0"/>
              <a:t>‹#›</a:t>
            </a:fld>
            <a:endParaRPr dirty="0"/>
          </a:p>
        </p:txBody>
      </p:sp>
    </p:spTree>
    <p:extLst>
      <p:ext uri="{BB962C8B-B14F-4D97-AF65-F5344CB8AC3E}">
        <p14:creationId xmlns:p14="http://schemas.microsoft.com/office/powerpoint/2010/main" val="2397221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1803" y="1803"/>
            <a:ext cx="7560309" cy="10692130"/>
          </a:xfrm>
          <a:custGeom>
            <a:avLst/>
            <a:gdLst/>
            <a:ahLst/>
            <a:cxnLst/>
            <a:rect l="l" t="t" r="r" b="b"/>
            <a:pathLst>
              <a:path w="7560309" h="10692130">
                <a:moveTo>
                  <a:pt x="7560005" y="0"/>
                </a:moveTo>
                <a:lnTo>
                  <a:pt x="0" y="0"/>
                </a:lnTo>
                <a:lnTo>
                  <a:pt x="0" y="10692003"/>
                </a:lnTo>
                <a:lnTo>
                  <a:pt x="7560005" y="10692003"/>
                </a:lnTo>
                <a:lnTo>
                  <a:pt x="7560005" y="0"/>
                </a:lnTo>
                <a:close/>
              </a:path>
            </a:pathLst>
          </a:custGeom>
          <a:solidFill>
            <a:srgbClr val="ED6C00"/>
          </a:solidFill>
        </p:spPr>
        <p:txBody>
          <a:bodyPr wrap="square" lIns="0" tIns="0" rIns="0" bIns="0" rtlCol="0"/>
          <a:lstStyle/>
          <a:p>
            <a:endParaRPr/>
          </a:p>
        </p:txBody>
      </p:sp>
      <p:sp>
        <p:nvSpPr>
          <p:cNvPr id="17" name="bg object 17"/>
          <p:cNvSpPr/>
          <p:nvPr/>
        </p:nvSpPr>
        <p:spPr>
          <a:xfrm>
            <a:off x="0" y="2599207"/>
            <a:ext cx="7560309" cy="181610"/>
          </a:xfrm>
          <a:custGeom>
            <a:avLst/>
            <a:gdLst/>
            <a:ahLst/>
            <a:cxnLst/>
            <a:rect l="l" t="t" r="r" b="b"/>
            <a:pathLst>
              <a:path w="7560309" h="181610">
                <a:moveTo>
                  <a:pt x="7560005" y="0"/>
                </a:moveTo>
                <a:lnTo>
                  <a:pt x="0" y="0"/>
                </a:lnTo>
                <a:lnTo>
                  <a:pt x="0" y="181063"/>
                </a:lnTo>
                <a:lnTo>
                  <a:pt x="7560005" y="181063"/>
                </a:lnTo>
                <a:lnTo>
                  <a:pt x="7560005" y="0"/>
                </a:lnTo>
                <a:close/>
              </a:path>
            </a:pathLst>
          </a:custGeom>
          <a:solidFill>
            <a:srgbClr val="FFFFFF">
              <a:alpha val="29998"/>
            </a:srgbClr>
          </a:solidFill>
        </p:spPr>
        <p:txBody>
          <a:bodyPr wrap="square" lIns="0" tIns="0" rIns="0" bIns="0" rtlCol="0"/>
          <a:lstStyle/>
          <a:p>
            <a:endParaRPr/>
          </a:p>
        </p:txBody>
      </p:sp>
      <p:sp>
        <p:nvSpPr>
          <p:cNvPr id="18" name="bg object 18"/>
          <p:cNvSpPr/>
          <p:nvPr/>
        </p:nvSpPr>
        <p:spPr>
          <a:xfrm>
            <a:off x="0" y="3202165"/>
            <a:ext cx="7560309" cy="26670"/>
          </a:xfrm>
          <a:custGeom>
            <a:avLst/>
            <a:gdLst/>
            <a:ahLst/>
            <a:cxnLst/>
            <a:rect l="l" t="t" r="r" b="b"/>
            <a:pathLst>
              <a:path w="7560309" h="26669">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19" name="bg object 19"/>
          <p:cNvSpPr/>
          <p:nvPr/>
        </p:nvSpPr>
        <p:spPr>
          <a:xfrm>
            <a:off x="0" y="3635489"/>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20" name="bg object 20"/>
          <p:cNvSpPr/>
          <p:nvPr/>
        </p:nvSpPr>
        <p:spPr>
          <a:xfrm>
            <a:off x="0" y="4068813"/>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21" name="bg object 21"/>
          <p:cNvSpPr/>
          <p:nvPr/>
        </p:nvSpPr>
        <p:spPr>
          <a:xfrm>
            <a:off x="0" y="4518012"/>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2750" b="0" i="0">
                <a:solidFill>
                  <a:schemeClr val="bg1"/>
                </a:solidFill>
                <a:latin typeface="ＭＳ ゴシック"/>
                <a:cs typeface="ＭＳ ゴシック"/>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12/27/2023</a:t>
            </a:fld>
            <a:endParaRPr lang="en-US"/>
          </a:p>
        </p:txBody>
      </p:sp>
      <p:sp>
        <p:nvSpPr>
          <p:cNvPr id="6" name="Holder 6"/>
          <p:cNvSpPr>
            <a:spLocks noGrp="1"/>
          </p:cNvSpPr>
          <p:nvPr>
            <p:ph type="sldNum" sz="quarter" idx="7"/>
          </p:nvPr>
        </p:nvSpPr>
        <p:spPr/>
        <p:txBody>
          <a:bodyPr lIns="0" tIns="0" rIns="0" bIns="0"/>
          <a:lstStyle>
            <a:lvl1pPr>
              <a:defRPr sz="700" b="0" i="0">
                <a:solidFill>
                  <a:srgbClr val="231F20"/>
                </a:solidFill>
                <a:latin typeface="Arial"/>
                <a:cs typeface="Arial"/>
              </a:defRPr>
            </a:lvl1pPr>
          </a:lstStyle>
          <a:p>
            <a:pPr marL="38100">
              <a:lnSpc>
                <a:spcPct val="100000"/>
              </a:lnSpc>
              <a:spcBef>
                <a:spcPts val="40"/>
              </a:spcBef>
            </a:pPr>
            <a:fld id="{81D60167-4931-47E6-BA6A-407CBD079E47}" type="slidenum">
              <a:rPr dirty="0"/>
              <a:t>‹#›</a:t>
            </a:fld>
            <a:endParaRPr dirty="0"/>
          </a:p>
        </p:txBody>
      </p:sp>
    </p:spTree>
    <p:extLst>
      <p:ext uri="{BB962C8B-B14F-4D97-AF65-F5344CB8AC3E}">
        <p14:creationId xmlns:p14="http://schemas.microsoft.com/office/powerpoint/2010/main" val="79133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0" i="0">
                <a:solidFill>
                  <a:schemeClr val="bg1"/>
                </a:solidFill>
                <a:latin typeface="ＭＳ ゴシック"/>
                <a:cs typeface="ＭＳ ゴシック"/>
              </a:defRPr>
            </a:lvl1pPr>
          </a:lstStyle>
          <a:p>
            <a:endParaRPr/>
          </a:p>
        </p:txBody>
      </p:sp>
      <p:sp>
        <p:nvSpPr>
          <p:cNvPr id="3" name="Holder 3"/>
          <p:cNvSpPr>
            <a:spLocks noGrp="1"/>
          </p:cNvSpPr>
          <p:nvPr>
            <p:ph sz="half" idx="2"/>
          </p:nvPr>
        </p:nvSpPr>
        <p:spPr>
          <a:xfrm>
            <a:off x="378142" y="2459482"/>
            <a:ext cx="328983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4867" y="2459482"/>
            <a:ext cx="328983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12/27/2023</a:t>
            </a:fld>
            <a:endParaRPr lang="en-US"/>
          </a:p>
        </p:txBody>
      </p:sp>
      <p:sp>
        <p:nvSpPr>
          <p:cNvPr id="7" name="Holder 7"/>
          <p:cNvSpPr>
            <a:spLocks noGrp="1"/>
          </p:cNvSpPr>
          <p:nvPr>
            <p:ph type="sldNum" sz="quarter" idx="7"/>
          </p:nvPr>
        </p:nvSpPr>
        <p:spPr/>
        <p:txBody>
          <a:bodyPr lIns="0" tIns="0" rIns="0" bIns="0"/>
          <a:lstStyle>
            <a:lvl1pPr>
              <a:defRPr sz="700" b="0" i="0">
                <a:solidFill>
                  <a:srgbClr val="231F20"/>
                </a:solidFill>
                <a:latin typeface="Arial"/>
                <a:cs typeface="Arial"/>
              </a:defRPr>
            </a:lvl1pPr>
          </a:lstStyle>
          <a:p>
            <a:pPr marL="38100">
              <a:lnSpc>
                <a:spcPct val="100000"/>
              </a:lnSpc>
              <a:spcBef>
                <a:spcPts val="40"/>
              </a:spcBef>
            </a:pPr>
            <a:fld id="{81D60167-4931-47E6-BA6A-407CBD079E47}" type="slidenum">
              <a:rPr dirty="0"/>
              <a:t>‹#›</a:t>
            </a:fld>
            <a:endParaRPr dirty="0"/>
          </a:p>
        </p:txBody>
      </p:sp>
    </p:spTree>
    <p:extLst>
      <p:ext uri="{BB962C8B-B14F-4D97-AF65-F5344CB8AC3E}">
        <p14:creationId xmlns:p14="http://schemas.microsoft.com/office/powerpoint/2010/main" val="2539628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0" i="0">
                <a:solidFill>
                  <a:schemeClr val="bg1"/>
                </a:solidFill>
                <a:latin typeface="ＭＳ ゴシック"/>
                <a:cs typeface="ＭＳ ゴシック"/>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12/27/2023</a:t>
            </a:fld>
            <a:endParaRPr lang="en-US"/>
          </a:p>
        </p:txBody>
      </p:sp>
      <p:sp>
        <p:nvSpPr>
          <p:cNvPr id="5" name="Holder 5"/>
          <p:cNvSpPr>
            <a:spLocks noGrp="1"/>
          </p:cNvSpPr>
          <p:nvPr>
            <p:ph type="sldNum" sz="quarter" idx="7"/>
          </p:nvPr>
        </p:nvSpPr>
        <p:spPr/>
        <p:txBody>
          <a:bodyPr lIns="0" tIns="0" rIns="0" bIns="0"/>
          <a:lstStyle>
            <a:lvl1pPr>
              <a:defRPr sz="700" b="0" i="0">
                <a:solidFill>
                  <a:srgbClr val="231F20"/>
                </a:solidFill>
                <a:latin typeface="Arial"/>
                <a:cs typeface="Arial"/>
              </a:defRPr>
            </a:lvl1pPr>
          </a:lstStyle>
          <a:p>
            <a:pPr marL="38100">
              <a:lnSpc>
                <a:spcPct val="100000"/>
              </a:lnSpc>
              <a:spcBef>
                <a:spcPts val="40"/>
              </a:spcBef>
            </a:pPr>
            <a:fld id="{81D60167-4931-47E6-BA6A-407CBD079E47}" type="slidenum">
              <a:rPr dirty="0"/>
              <a:t>‹#›</a:t>
            </a:fld>
            <a:endParaRPr dirty="0"/>
          </a:p>
        </p:txBody>
      </p:sp>
    </p:spTree>
    <p:extLst>
      <p:ext uri="{BB962C8B-B14F-4D97-AF65-F5344CB8AC3E}">
        <p14:creationId xmlns:p14="http://schemas.microsoft.com/office/powerpoint/2010/main" val="17187168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34402" y="10290962"/>
            <a:ext cx="2959735" cy="36830"/>
          </a:xfrm>
          <a:custGeom>
            <a:avLst/>
            <a:gdLst/>
            <a:ahLst/>
            <a:cxnLst/>
            <a:rect l="l" t="t" r="r" b="b"/>
            <a:pathLst>
              <a:path w="2959735" h="36829">
                <a:moveTo>
                  <a:pt x="0" y="36626"/>
                </a:moveTo>
                <a:lnTo>
                  <a:pt x="2959201" y="36626"/>
                </a:lnTo>
                <a:lnTo>
                  <a:pt x="2959201" y="0"/>
                </a:lnTo>
                <a:lnTo>
                  <a:pt x="0" y="0"/>
                </a:lnTo>
                <a:lnTo>
                  <a:pt x="0" y="36626"/>
                </a:lnTo>
                <a:close/>
              </a:path>
            </a:pathLst>
          </a:custGeom>
          <a:solidFill>
            <a:srgbClr val="ED6C00"/>
          </a:solidFill>
        </p:spPr>
        <p:txBody>
          <a:bodyPr wrap="square" lIns="0" tIns="0" rIns="0" bIns="0" rtlCol="0"/>
          <a:lstStyle/>
          <a:p>
            <a:endParaRPr/>
          </a:p>
        </p:txBody>
      </p:sp>
      <p:sp>
        <p:nvSpPr>
          <p:cNvPr id="17" name="bg object 17"/>
          <p:cNvSpPr/>
          <p:nvPr/>
        </p:nvSpPr>
        <p:spPr>
          <a:xfrm>
            <a:off x="3866400" y="10290962"/>
            <a:ext cx="2959735" cy="36830"/>
          </a:xfrm>
          <a:custGeom>
            <a:avLst/>
            <a:gdLst/>
            <a:ahLst/>
            <a:cxnLst/>
            <a:rect l="l" t="t" r="r" b="b"/>
            <a:pathLst>
              <a:path w="2959734" h="36829">
                <a:moveTo>
                  <a:pt x="0" y="36626"/>
                </a:moveTo>
                <a:lnTo>
                  <a:pt x="2959201" y="36626"/>
                </a:lnTo>
                <a:lnTo>
                  <a:pt x="2959201" y="0"/>
                </a:lnTo>
                <a:lnTo>
                  <a:pt x="0" y="0"/>
                </a:lnTo>
                <a:lnTo>
                  <a:pt x="0" y="36626"/>
                </a:lnTo>
                <a:close/>
              </a:path>
            </a:pathLst>
          </a:custGeom>
          <a:solidFill>
            <a:srgbClr val="ED6C00"/>
          </a:solidFill>
        </p:spPr>
        <p:txBody>
          <a:bodyPr wrap="square" lIns="0" tIns="0" rIns="0" bIns="0" rtlCol="0"/>
          <a:lstStyle/>
          <a:p>
            <a:endParaRPr/>
          </a:p>
        </p:txBody>
      </p:sp>
      <p:sp>
        <p:nvSpPr>
          <p:cNvPr id="2" name="Holder 2"/>
          <p:cNvSpPr>
            <a:spLocks noGrp="1"/>
          </p:cNvSpPr>
          <p:nvPr>
            <p:ph type="title"/>
          </p:nvPr>
        </p:nvSpPr>
        <p:spPr>
          <a:xfrm>
            <a:off x="721700" y="1944945"/>
            <a:ext cx="6119449" cy="447039"/>
          </a:xfrm>
          <a:prstGeom prst="rect">
            <a:avLst/>
          </a:prstGeom>
        </p:spPr>
        <p:txBody>
          <a:bodyPr wrap="square" lIns="0" tIns="0" rIns="0" bIns="0">
            <a:spAutoFit/>
          </a:bodyPr>
          <a:lstStyle>
            <a:lvl1pPr>
              <a:defRPr sz="2750" b="0" i="0">
                <a:solidFill>
                  <a:schemeClr val="bg1"/>
                </a:solidFill>
                <a:latin typeface="ＭＳ ゴシック"/>
                <a:cs typeface="ＭＳ ゴシック"/>
              </a:defRPr>
            </a:lvl1pPr>
          </a:lstStyle>
          <a:p>
            <a:endParaRPr/>
          </a:p>
        </p:txBody>
      </p:sp>
      <p:sp>
        <p:nvSpPr>
          <p:cNvPr id="3" name="Holder 3"/>
          <p:cNvSpPr>
            <a:spLocks noGrp="1"/>
          </p:cNvSpPr>
          <p:nvPr>
            <p:ph type="body" idx="1"/>
          </p:nvPr>
        </p:nvSpPr>
        <p:spPr>
          <a:xfrm>
            <a:off x="378142" y="2459482"/>
            <a:ext cx="6806565"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12/27/2023</a:t>
            </a:fld>
            <a:endParaRPr lang="en-US"/>
          </a:p>
        </p:txBody>
      </p:sp>
      <p:sp>
        <p:nvSpPr>
          <p:cNvPr id="6" name="Holder 6"/>
          <p:cNvSpPr>
            <a:spLocks noGrp="1"/>
          </p:cNvSpPr>
          <p:nvPr>
            <p:ph type="sldNum" sz="quarter" idx="7"/>
          </p:nvPr>
        </p:nvSpPr>
        <p:spPr>
          <a:xfrm>
            <a:off x="3686262" y="10250712"/>
            <a:ext cx="186054" cy="126365"/>
          </a:xfrm>
          <a:prstGeom prst="rect">
            <a:avLst/>
          </a:prstGeom>
        </p:spPr>
        <p:txBody>
          <a:bodyPr wrap="square" lIns="0" tIns="0" rIns="0" bIns="0">
            <a:spAutoFit/>
          </a:bodyPr>
          <a:lstStyle>
            <a:lvl1pPr>
              <a:defRPr sz="700" b="0" i="0">
                <a:solidFill>
                  <a:srgbClr val="231F20"/>
                </a:solidFill>
                <a:latin typeface="Arial"/>
                <a:cs typeface="Arial"/>
              </a:defRPr>
            </a:lvl1pPr>
          </a:lstStyle>
          <a:p>
            <a:pPr marL="38100">
              <a:lnSpc>
                <a:spcPct val="100000"/>
              </a:lnSpc>
              <a:spcBef>
                <a:spcPts val="40"/>
              </a:spcBef>
            </a:pPr>
            <a:fld id="{81D60167-4931-47E6-BA6A-407CBD079E47}" type="slidenum">
              <a:rPr dirty="0"/>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34402" y="10290962"/>
            <a:ext cx="2959735" cy="36830"/>
          </a:xfrm>
          <a:custGeom>
            <a:avLst/>
            <a:gdLst/>
            <a:ahLst/>
            <a:cxnLst/>
            <a:rect l="l" t="t" r="r" b="b"/>
            <a:pathLst>
              <a:path w="2959735" h="36829">
                <a:moveTo>
                  <a:pt x="0" y="36626"/>
                </a:moveTo>
                <a:lnTo>
                  <a:pt x="2959201" y="36626"/>
                </a:lnTo>
                <a:lnTo>
                  <a:pt x="2959201" y="0"/>
                </a:lnTo>
                <a:lnTo>
                  <a:pt x="0" y="0"/>
                </a:lnTo>
                <a:lnTo>
                  <a:pt x="0" y="36626"/>
                </a:lnTo>
                <a:close/>
              </a:path>
            </a:pathLst>
          </a:custGeom>
          <a:solidFill>
            <a:srgbClr val="ED6C00"/>
          </a:solidFill>
        </p:spPr>
        <p:txBody>
          <a:bodyPr wrap="square" lIns="0" tIns="0" rIns="0" bIns="0" rtlCol="0"/>
          <a:lstStyle/>
          <a:p>
            <a:endParaRPr/>
          </a:p>
        </p:txBody>
      </p:sp>
      <p:sp>
        <p:nvSpPr>
          <p:cNvPr id="17" name="bg object 17"/>
          <p:cNvSpPr/>
          <p:nvPr/>
        </p:nvSpPr>
        <p:spPr>
          <a:xfrm>
            <a:off x="3866400" y="10290962"/>
            <a:ext cx="2959735" cy="36830"/>
          </a:xfrm>
          <a:custGeom>
            <a:avLst/>
            <a:gdLst/>
            <a:ahLst/>
            <a:cxnLst/>
            <a:rect l="l" t="t" r="r" b="b"/>
            <a:pathLst>
              <a:path w="2959734" h="36829">
                <a:moveTo>
                  <a:pt x="0" y="36626"/>
                </a:moveTo>
                <a:lnTo>
                  <a:pt x="2959201" y="36626"/>
                </a:lnTo>
                <a:lnTo>
                  <a:pt x="2959201" y="0"/>
                </a:lnTo>
                <a:lnTo>
                  <a:pt x="0" y="0"/>
                </a:lnTo>
                <a:lnTo>
                  <a:pt x="0" y="36626"/>
                </a:lnTo>
                <a:close/>
              </a:path>
            </a:pathLst>
          </a:custGeom>
          <a:solidFill>
            <a:srgbClr val="ED6C00"/>
          </a:solidFill>
        </p:spPr>
        <p:txBody>
          <a:bodyPr wrap="square" lIns="0" tIns="0" rIns="0" bIns="0" rtlCol="0"/>
          <a:lstStyle/>
          <a:p>
            <a:endParaRPr/>
          </a:p>
        </p:txBody>
      </p:sp>
      <p:sp>
        <p:nvSpPr>
          <p:cNvPr id="2" name="Holder 2"/>
          <p:cNvSpPr>
            <a:spLocks noGrp="1"/>
          </p:cNvSpPr>
          <p:nvPr>
            <p:ph type="title"/>
          </p:nvPr>
        </p:nvSpPr>
        <p:spPr>
          <a:xfrm>
            <a:off x="721700" y="1944945"/>
            <a:ext cx="6119449" cy="447039"/>
          </a:xfrm>
          <a:prstGeom prst="rect">
            <a:avLst/>
          </a:prstGeom>
        </p:spPr>
        <p:txBody>
          <a:bodyPr wrap="square" lIns="0" tIns="0" rIns="0" bIns="0">
            <a:spAutoFit/>
          </a:bodyPr>
          <a:lstStyle>
            <a:lvl1pPr>
              <a:defRPr sz="2750" b="0" i="0">
                <a:solidFill>
                  <a:schemeClr val="bg1"/>
                </a:solidFill>
                <a:latin typeface="ＭＳ ゴシック"/>
                <a:cs typeface="ＭＳ ゴシック"/>
              </a:defRPr>
            </a:lvl1pPr>
          </a:lstStyle>
          <a:p>
            <a:endParaRPr/>
          </a:p>
        </p:txBody>
      </p:sp>
      <p:sp>
        <p:nvSpPr>
          <p:cNvPr id="3" name="Holder 3"/>
          <p:cNvSpPr>
            <a:spLocks noGrp="1"/>
          </p:cNvSpPr>
          <p:nvPr>
            <p:ph type="body" idx="1"/>
          </p:nvPr>
        </p:nvSpPr>
        <p:spPr>
          <a:xfrm>
            <a:off x="378142" y="2459482"/>
            <a:ext cx="6806565"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71369" y="9944862"/>
            <a:ext cx="2420112"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8142" y="9944862"/>
            <a:ext cx="173945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12/27/2023</a:t>
            </a:fld>
            <a:endParaRPr lang="en-US"/>
          </a:p>
        </p:txBody>
      </p:sp>
      <p:sp>
        <p:nvSpPr>
          <p:cNvPr id="6" name="Holder 6"/>
          <p:cNvSpPr>
            <a:spLocks noGrp="1"/>
          </p:cNvSpPr>
          <p:nvPr>
            <p:ph type="sldNum" sz="quarter" idx="7"/>
          </p:nvPr>
        </p:nvSpPr>
        <p:spPr>
          <a:xfrm>
            <a:off x="3686262" y="10250712"/>
            <a:ext cx="186054" cy="126365"/>
          </a:xfrm>
          <a:prstGeom prst="rect">
            <a:avLst/>
          </a:prstGeom>
        </p:spPr>
        <p:txBody>
          <a:bodyPr wrap="square" lIns="0" tIns="0" rIns="0" bIns="0">
            <a:spAutoFit/>
          </a:bodyPr>
          <a:lstStyle>
            <a:lvl1pPr>
              <a:defRPr sz="700" b="0" i="0">
                <a:solidFill>
                  <a:srgbClr val="231F20"/>
                </a:solidFill>
                <a:latin typeface="Arial"/>
                <a:cs typeface="Arial"/>
              </a:defRPr>
            </a:lvl1pPr>
          </a:lstStyle>
          <a:p>
            <a:pPr marL="38100">
              <a:lnSpc>
                <a:spcPct val="100000"/>
              </a:lnSpc>
              <a:spcBef>
                <a:spcPts val="40"/>
              </a:spcBef>
            </a:pPr>
            <a:fld id="{81D60167-4931-47E6-BA6A-407CBD079E47}" type="slidenum">
              <a:rPr dirty="0"/>
              <a:t>‹#›</a:t>
            </a:fld>
            <a:endParaRPr dirty="0"/>
          </a:p>
        </p:txBody>
      </p:sp>
    </p:spTree>
    <p:extLst>
      <p:ext uri="{BB962C8B-B14F-4D97-AF65-F5344CB8AC3E}">
        <p14:creationId xmlns:p14="http://schemas.microsoft.com/office/powerpoint/2010/main" val="1063449377"/>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3.png"/><Relationship Id="rId4" Type="http://schemas.openxmlformats.org/officeDocument/2006/relationships/image" Target="../media/image22.jp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4" Type="http://schemas.openxmlformats.org/officeDocument/2006/relationships/image" Target="../media/image59.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5.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75.png"/></Relationships>
</file>

<file path=ppt/slides/_rels/slide4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5.xml"/><Relationship Id="rId4" Type="http://schemas.openxmlformats.org/officeDocument/2006/relationships/image" Target="../media/image81.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xml"/><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5.xml"/><Relationship Id="rId4" Type="http://schemas.openxmlformats.org/officeDocument/2006/relationships/image" Target="../media/image96.png"/></Relationships>
</file>

<file path=ppt/slides/_rels/slide5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98.png"/></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xml"/><Relationship Id="rId4" Type="http://schemas.openxmlformats.org/officeDocument/2006/relationships/image" Target="../media/image10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5.xml"/><Relationship Id="rId4" Type="http://schemas.openxmlformats.org/officeDocument/2006/relationships/image" Target="../media/image112.png"/></Relationships>
</file>

<file path=ppt/slides/_rels/slide6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5.xml"/><Relationship Id="rId4" Type="http://schemas.openxmlformats.org/officeDocument/2006/relationships/image" Target="../media/image12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5.xml"/><Relationship Id="rId4" Type="http://schemas.openxmlformats.org/officeDocument/2006/relationships/image" Target="../media/image129.png"/></Relationships>
</file>

<file path=ppt/slides/_rels/slide7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5.xml"/><Relationship Id="rId4" Type="http://schemas.openxmlformats.org/officeDocument/2006/relationships/image" Target="../media/image133.png"/></Relationships>
</file>

<file path=ppt/slides/_rels/slide7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5.xml"/><Relationship Id="rId4" Type="http://schemas.openxmlformats.org/officeDocument/2006/relationships/image" Target="../media/image134.png"/></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6">
                <a:lumMod val="75000"/>
              </a:schemeClr>
            </a:gs>
            <a:gs pos="30000">
              <a:schemeClr val="accent6">
                <a:lumMod val="70000"/>
                <a:lumOff val="30000"/>
              </a:schemeClr>
            </a:gs>
            <a:gs pos="55000">
              <a:schemeClr val="accent6">
                <a:lumMod val="40000"/>
                <a:lumOff val="60000"/>
              </a:schemeClr>
            </a:gs>
            <a:gs pos="80000">
              <a:schemeClr val="accent6">
                <a:lumMod val="20000"/>
                <a:lumOff val="80000"/>
              </a:schemeClr>
            </a:gs>
          </a:gsLst>
          <a:lin ang="5400000" scaled="0"/>
        </a:gradFill>
        <a:effectLst/>
      </p:bgPr>
    </p:bg>
    <p:spTree>
      <p:nvGrpSpPr>
        <p:cNvPr id="1" name=""/>
        <p:cNvGrpSpPr/>
        <p:nvPr/>
      </p:nvGrpSpPr>
      <p:grpSpPr>
        <a:xfrm>
          <a:off x="0" y="0"/>
          <a:ext cx="0" cy="0"/>
          <a:chOff x="0" y="0"/>
          <a:chExt cx="0" cy="0"/>
        </a:xfrm>
      </p:grpSpPr>
      <p:sp>
        <p:nvSpPr>
          <p:cNvPr id="2" name="テキスト ボックス 1"/>
          <p:cNvSpPr txBox="1"/>
          <p:nvPr/>
        </p:nvSpPr>
        <p:spPr>
          <a:xfrm>
            <a:off x="1948837" y="897161"/>
            <a:ext cx="371287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オンライン臨床教育評価 </a:t>
            </a:r>
            <a:r>
              <a:rPr kumimoji="1" lang="ja-JP" altLang="en-US" sz="1800" b="1"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システム</a:t>
            </a:r>
            <a:endPar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テキスト ボックス 3"/>
          <p:cNvSpPr txBox="1"/>
          <p:nvPr/>
        </p:nvSpPr>
        <p:spPr>
          <a:xfrm>
            <a:off x="1165771" y="1194028"/>
            <a:ext cx="5279009"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8800" b="0"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PG-EPOC</a:t>
            </a:r>
            <a:endParaRPr kumimoji="1" lang="ja-JP" altLang="en-US" sz="8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5" name="テキスト ボックス 4"/>
          <p:cNvSpPr txBox="1"/>
          <p:nvPr/>
        </p:nvSpPr>
        <p:spPr>
          <a:xfrm>
            <a:off x="2117154" y="2383447"/>
            <a:ext cx="337624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smtClean="0">
                <a:ln>
                  <a:noFill/>
                </a:ln>
                <a:solidFill>
                  <a:prstClr val="white"/>
                </a:solidFill>
                <a:effectLst/>
                <a:uLnTx/>
                <a:uFillTx/>
                <a:latin typeface="游ゴシック" panose="020B0400000000000000" pitchFamily="50" charset="-128"/>
                <a:ea typeface="游ゴシック" panose="020B0400000000000000" pitchFamily="50" charset="-128"/>
                <a:cs typeface="+mn-cs"/>
              </a:rPr>
              <a:t>E-POrtfolio </a:t>
            </a:r>
            <a:r>
              <a:rPr kumimoji="1" lang="en-US" altLang="ja-JP"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of Clinical training</a:t>
            </a: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6" name="テキスト ボックス 5"/>
          <p:cNvSpPr txBox="1"/>
          <p:nvPr/>
        </p:nvSpPr>
        <p:spPr>
          <a:xfrm>
            <a:off x="936544" y="4737100"/>
            <a:ext cx="5737468"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1" lang="ja-JP" altLang="en-US" sz="18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プログラム管理者</a:t>
            </a:r>
            <a:r>
              <a:rPr kumimoji="1" lang="en-US" altLang="ja-JP" sz="18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8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研修施設担当者用マニュアル </a:t>
            </a:r>
            <a:r>
              <a:rPr kumimoji="1" lang="en-US" altLang="ja-JP" sz="1800" b="0" i="0" u="none" strike="noStrike" kern="1200" cap="none" spc="0" normalizeH="0" baseline="0" noProof="0" dirty="0" smtClean="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36870187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02" y="1321554"/>
            <a:ext cx="6090432" cy="2097206"/>
          </a:xfrm>
          <a:prstGeom prst="rect">
            <a:avLst/>
          </a:prstGeom>
        </p:spPr>
      </p:pic>
      <p:pic>
        <p:nvPicPr>
          <p:cNvPr id="6" name="図 5"/>
          <p:cNvPicPr>
            <a:picLocks noChangeAspect="1"/>
          </p:cNvPicPr>
          <p:nvPr/>
        </p:nvPicPr>
        <p:blipFill rotWithShape="1">
          <a:blip r:embed="rId4" cstate="print">
            <a:extLst>
              <a:ext uri="{28A0092B-C50C-407E-A947-70E740481C1C}">
                <a14:useLocalDpi xmlns:a14="http://schemas.microsoft.com/office/drawing/2010/main" val="0"/>
              </a:ext>
            </a:extLst>
          </a:blip>
          <a:srcRect b="22574"/>
          <a:stretch/>
        </p:blipFill>
        <p:spPr>
          <a:xfrm>
            <a:off x="734402" y="3778525"/>
            <a:ext cx="6091555" cy="1969652"/>
          </a:xfrm>
          <a:prstGeom prst="rect">
            <a:avLst/>
          </a:prstGeom>
        </p:spPr>
      </p:pic>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 name="object 3"/>
          <p:cNvSpPr txBox="1"/>
          <p:nvPr/>
        </p:nvSpPr>
        <p:spPr>
          <a:xfrm>
            <a:off x="734402" y="5837027"/>
            <a:ext cx="6320448" cy="4193456"/>
          </a:xfrm>
          <a:prstGeom prst="rect">
            <a:avLst/>
          </a:prstGeom>
        </p:spPr>
        <p:txBody>
          <a:bodyPr vert="horz" wrap="square" lIns="0" tIns="12700" rIns="0" bIns="0" rtlCol="0">
            <a:spAutoFit/>
          </a:bodyPr>
          <a:lstStyle/>
          <a:p>
            <a:pPr marL="140335">
              <a:lnSpc>
                <a:spcPct val="100000"/>
              </a:lnSpc>
              <a:spcBef>
                <a:spcPts val="100"/>
              </a:spcBef>
            </a:pPr>
            <a:r>
              <a:rPr sz="1000" dirty="0">
                <a:solidFill>
                  <a:srgbClr val="231F20"/>
                </a:solidFill>
                <a:latin typeface="ＭＳ ゴシック"/>
                <a:cs typeface="ＭＳ ゴシック"/>
              </a:rPr>
              <a:t>研修医が研修を終える際に、到達目標の達成度合いをプログラム責任者が判定します。</a:t>
            </a:r>
            <a:endParaRPr sz="1000" dirty="0">
              <a:latin typeface="ＭＳ ゴシック"/>
              <a:cs typeface="ＭＳ ゴシック"/>
            </a:endParaRPr>
          </a:p>
          <a:p>
            <a:pPr>
              <a:lnSpc>
                <a:spcPct val="100000"/>
              </a:lnSpc>
            </a:pPr>
            <a:endParaRPr sz="1000" dirty="0">
              <a:latin typeface="ＭＳ ゴシック"/>
              <a:cs typeface="ＭＳ ゴシック"/>
            </a:endParaRPr>
          </a:p>
          <a:p>
            <a:pPr marL="139700" indent="-127635">
              <a:lnSpc>
                <a:spcPct val="100000"/>
              </a:lnSpc>
              <a:buSzPct val="90000"/>
              <a:buChar char="■"/>
              <a:tabLst>
                <a:tab pos="140335" algn="l"/>
              </a:tabLst>
            </a:pPr>
            <a:r>
              <a:rPr lang="ja-JP" altLang="en-US" sz="1000" dirty="0">
                <a:solidFill>
                  <a:srgbClr val="A9511A"/>
                </a:solidFill>
                <a:latin typeface="ＭＳ ゴシック"/>
                <a:cs typeface="ＭＳ ゴシック"/>
              </a:rPr>
              <a:t>プログラム責任者登録</a:t>
            </a:r>
            <a:endParaRPr lang="ja-JP" altLang="en-US" sz="1000" dirty="0">
              <a:latin typeface="ＭＳ ゴシック"/>
              <a:cs typeface="ＭＳ ゴシック"/>
            </a:endParaRPr>
          </a:p>
          <a:p>
            <a:pPr marL="140335" marR="1341755">
              <a:lnSpc>
                <a:spcPct val="140000"/>
              </a:lnSpc>
            </a:pPr>
            <a:r>
              <a:rPr lang="ja-JP" altLang="en-US" sz="1000" dirty="0">
                <a:solidFill>
                  <a:srgbClr val="231F20"/>
                </a:solidFill>
                <a:latin typeface="ＭＳ ゴシック"/>
                <a:cs typeface="ＭＳ ゴシック"/>
              </a:rPr>
              <a:t>達成度判定票印刷（</a:t>
            </a:r>
            <a:r>
              <a:rPr lang="en-US" altLang="ja-JP" sz="1000" dirty="0">
                <a:solidFill>
                  <a:srgbClr val="231F20"/>
                </a:solidFill>
                <a:latin typeface="ＭＳ ゴシック"/>
                <a:cs typeface="ＭＳ ゴシック"/>
              </a:rPr>
              <a:t>PDF</a:t>
            </a:r>
            <a:r>
              <a:rPr lang="ja-JP" altLang="en-US" sz="1000" dirty="0">
                <a:solidFill>
                  <a:srgbClr val="231F20"/>
                </a:solidFill>
                <a:latin typeface="ＭＳ ゴシック"/>
                <a:cs typeface="ＭＳ ゴシック"/>
              </a:rPr>
              <a:t>）時に表示する研修プログラム管理担当者氏名を登録します</a:t>
            </a:r>
            <a:r>
              <a:rPr lang="ja-JP" altLang="en-US" sz="1000" dirty="0" smtClean="0">
                <a:solidFill>
                  <a:srgbClr val="231F20"/>
                </a:solidFill>
                <a:latin typeface="ＭＳ ゴシック"/>
                <a:cs typeface="ＭＳ ゴシック"/>
              </a:rPr>
              <a:t>。</a:t>
            </a:r>
            <a:endParaRPr lang="en-US" altLang="ja-JP" sz="1000" dirty="0" smtClean="0">
              <a:solidFill>
                <a:srgbClr val="231F20"/>
              </a:solidFill>
              <a:latin typeface="ＭＳ ゴシック"/>
              <a:cs typeface="ＭＳ ゴシック"/>
            </a:endParaRPr>
          </a:p>
          <a:p>
            <a:pPr marL="140335" marR="1341755">
              <a:lnSpc>
                <a:spcPct val="140000"/>
              </a:lnSpc>
            </a:pPr>
            <a:r>
              <a:rPr lang="ja-JP" altLang="en-US" sz="1000" dirty="0" smtClean="0">
                <a:solidFill>
                  <a:srgbClr val="231F20"/>
                </a:solidFill>
                <a:latin typeface="ＭＳ ゴシック"/>
                <a:cs typeface="ＭＳ ゴシック"/>
              </a:rPr>
              <a:t>空欄</a:t>
            </a:r>
            <a:r>
              <a:rPr lang="ja-JP" altLang="en-US" sz="1000" dirty="0">
                <a:solidFill>
                  <a:srgbClr val="231F20"/>
                </a:solidFill>
                <a:latin typeface="ＭＳ ゴシック"/>
                <a:cs typeface="ＭＳ ゴシック"/>
              </a:rPr>
              <a:t>に氏名を記入して、</a:t>
            </a:r>
            <a:r>
              <a:rPr lang="ja-JP" altLang="en-US" sz="1000" dirty="0" smtClean="0">
                <a:solidFill>
                  <a:srgbClr val="231F20"/>
                </a:solidFill>
                <a:latin typeface="ＭＳ ゴシック"/>
                <a:cs typeface="ＭＳ ゴシック"/>
              </a:rPr>
              <a:t>「保存</a:t>
            </a:r>
            <a:r>
              <a:rPr lang="ja-JP" altLang="en-US" sz="1000" dirty="0">
                <a:solidFill>
                  <a:srgbClr val="231F20"/>
                </a:solidFill>
                <a:latin typeface="ＭＳ ゴシック"/>
                <a:cs typeface="ＭＳ ゴシック"/>
              </a:rPr>
              <a:t>」ボタンをクリックしてください</a:t>
            </a:r>
            <a:r>
              <a:rPr lang="ja-JP" altLang="en-US" sz="1000" dirty="0" smtClean="0">
                <a:solidFill>
                  <a:srgbClr val="231F20"/>
                </a:solidFill>
                <a:latin typeface="ＭＳ ゴシック"/>
                <a:cs typeface="ＭＳ ゴシック"/>
              </a:rPr>
              <a:t>。</a:t>
            </a:r>
            <a:r>
              <a:rPr lang="en-US" altLang="ja-JP" sz="1000" dirty="0" smtClean="0">
                <a:solidFill>
                  <a:srgbClr val="231F20"/>
                </a:solidFill>
                <a:latin typeface="ＭＳ ゴシック"/>
                <a:cs typeface="ＭＳ ゴシック"/>
              </a:rPr>
              <a:t/>
            </a:r>
            <a:br>
              <a:rPr lang="en-US" altLang="ja-JP" sz="1000" dirty="0" smtClean="0">
                <a:solidFill>
                  <a:srgbClr val="231F20"/>
                </a:solidFill>
                <a:latin typeface="ＭＳ ゴシック"/>
                <a:cs typeface="ＭＳ ゴシック"/>
              </a:rPr>
            </a:br>
            <a:r>
              <a:rPr lang="en-US" altLang="ja-JP" sz="1000" dirty="0" smtClean="0">
                <a:solidFill>
                  <a:srgbClr val="231F20"/>
                </a:solidFill>
                <a:latin typeface="ＭＳ ゴシック"/>
                <a:cs typeface="ＭＳ ゴシック"/>
              </a:rPr>
              <a:t/>
            </a:r>
            <a:br>
              <a:rPr lang="en-US" altLang="ja-JP" sz="1000" dirty="0" smtClean="0">
                <a:solidFill>
                  <a:srgbClr val="231F20"/>
                </a:solidFill>
                <a:latin typeface="ＭＳ ゴシック"/>
                <a:cs typeface="ＭＳ ゴシック"/>
              </a:rPr>
            </a:br>
            <a:r>
              <a:rPr lang="ja-JP" altLang="en-US" sz="1000" dirty="0" smtClean="0">
                <a:solidFill>
                  <a:srgbClr val="231F20"/>
                </a:solidFill>
                <a:latin typeface="ＭＳ ゴシック"/>
                <a:cs typeface="ＭＳ ゴシック"/>
              </a:rPr>
              <a:t>研修医一覧から</a:t>
            </a:r>
            <a:r>
              <a:rPr lang="ja-JP" altLang="en-US" sz="1000" dirty="0">
                <a:solidFill>
                  <a:srgbClr val="231F20"/>
                </a:solidFill>
                <a:latin typeface="ＭＳ ゴシック"/>
                <a:cs typeface="ＭＳ ゴシック"/>
              </a:rPr>
              <a:t>、達成度判定をする研修医を選んでください。</a:t>
            </a:r>
            <a:endParaRPr lang="ja-JP" altLang="en-US" sz="1000" dirty="0">
              <a:latin typeface="ＭＳ ゴシック"/>
              <a:cs typeface="ＭＳ ゴシック"/>
            </a:endParaRPr>
          </a:p>
          <a:p>
            <a:pPr marL="140335" marR="40005">
              <a:lnSpc>
                <a:spcPct val="140000"/>
              </a:lnSpc>
            </a:pPr>
            <a:r>
              <a:rPr lang="ja-JP" altLang="en-US" sz="1000" dirty="0">
                <a:solidFill>
                  <a:srgbClr val="231F20"/>
                </a:solidFill>
                <a:latin typeface="ＭＳ ゴシック"/>
                <a:cs typeface="ＭＳ ゴシック"/>
              </a:rPr>
              <a:t>表示されている研修医が多い場合は、</a:t>
            </a:r>
            <a:r>
              <a:rPr lang="ja-JP" altLang="en-US" sz="1000" dirty="0" smtClean="0">
                <a:solidFill>
                  <a:srgbClr val="231F20"/>
                </a:solidFill>
                <a:latin typeface="ＭＳ ゴシック"/>
                <a:cs typeface="ＭＳ ゴシック"/>
              </a:rPr>
              <a:t>「氏名での絞り込み」</a:t>
            </a:r>
            <a:r>
              <a:rPr lang="ja-JP" altLang="en-US" sz="1000" dirty="0">
                <a:solidFill>
                  <a:srgbClr val="231F20"/>
                </a:solidFill>
                <a:latin typeface="ＭＳ ゴシック"/>
                <a:cs typeface="ＭＳ ゴシック"/>
              </a:rPr>
              <a:t>にて</a:t>
            </a:r>
            <a:r>
              <a:rPr lang="ja-JP" altLang="en-US" sz="1000" dirty="0" smtClean="0">
                <a:solidFill>
                  <a:srgbClr val="231F20"/>
                </a:solidFill>
                <a:latin typeface="ＭＳ ゴシック"/>
                <a:cs typeface="ＭＳ ゴシック"/>
              </a:rPr>
              <a:t>氏名検索や</a:t>
            </a:r>
            <a:r>
              <a:rPr lang="ja-JP" altLang="en-US" sz="1000" dirty="0">
                <a:solidFill>
                  <a:srgbClr val="231F20"/>
                </a:solidFill>
                <a:latin typeface="ＭＳ ゴシック"/>
                <a:cs typeface="ＭＳ ゴシック"/>
              </a:rPr>
              <a:t>、</a:t>
            </a:r>
            <a:br>
              <a:rPr lang="ja-JP" altLang="en-US" sz="1000" dirty="0">
                <a:solidFill>
                  <a:srgbClr val="231F20"/>
                </a:solidFill>
                <a:latin typeface="ＭＳ ゴシック"/>
                <a:cs typeface="ＭＳ ゴシック"/>
              </a:rPr>
            </a:br>
            <a:r>
              <a:rPr lang="ja-JP" altLang="en-US" sz="1000" dirty="0">
                <a:solidFill>
                  <a:srgbClr val="231F20"/>
                </a:solidFill>
                <a:latin typeface="ＭＳ ゴシック"/>
                <a:cs typeface="ＭＳ ゴシック"/>
              </a:rPr>
              <a:t>あいうえお順での絞り込みができます。</a:t>
            </a:r>
            <a:endParaRPr lang="ja-JP" altLang="en-US" sz="1000" dirty="0">
              <a:latin typeface="ＭＳ ゴシック"/>
              <a:cs typeface="ＭＳ ゴシック"/>
            </a:endParaRPr>
          </a:p>
          <a:p>
            <a:pPr>
              <a:lnSpc>
                <a:spcPct val="100000"/>
              </a:lnSpc>
              <a:spcBef>
                <a:spcPts val="50"/>
              </a:spcBef>
            </a:pPr>
            <a:endParaRPr sz="1000" dirty="0">
              <a:latin typeface="ＭＳ ゴシック"/>
              <a:cs typeface="ＭＳ ゴシック"/>
            </a:endParaRPr>
          </a:p>
          <a:p>
            <a:pPr marL="12700">
              <a:lnSpc>
                <a:spcPct val="100000"/>
              </a:lnSpc>
            </a:pPr>
            <a:r>
              <a:rPr sz="1000" dirty="0">
                <a:solidFill>
                  <a:srgbClr val="A9511A"/>
                </a:solidFill>
                <a:latin typeface="ＭＳ ゴシック"/>
                <a:cs typeface="ＭＳ ゴシック"/>
              </a:rPr>
              <a:t>■</a:t>
            </a:r>
            <a:r>
              <a:rPr sz="1000" dirty="0" smtClean="0">
                <a:solidFill>
                  <a:srgbClr val="A9511A"/>
                </a:solidFill>
                <a:latin typeface="ＭＳ ゴシック"/>
                <a:cs typeface="ＭＳ ゴシック"/>
              </a:rPr>
              <a:t>達成度判定</a:t>
            </a:r>
            <a:endParaRPr sz="1000" dirty="0" smtClean="0">
              <a:latin typeface="ＭＳ ゴシック"/>
              <a:cs typeface="ＭＳ ゴシック"/>
            </a:endParaRPr>
          </a:p>
          <a:p>
            <a:pPr marL="12700" marR="5080" indent="127635">
              <a:lnSpc>
                <a:spcPct val="140000"/>
              </a:lnSpc>
            </a:pPr>
            <a:r>
              <a:rPr lang="ja-JP" altLang="en-US" sz="1000" dirty="0" smtClean="0">
                <a:solidFill>
                  <a:srgbClr val="231F20"/>
                </a:solidFill>
                <a:latin typeface="ＭＳ ゴシック"/>
                <a:cs typeface="ＭＳ ゴシック"/>
              </a:rPr>
              <a:t>研修医一覧から「達成度判定」ボタンをクリックすると＜達成度判定画面＞が表示されます。</a:t>
            </a:r>
            <a:endParaRPr lang="en-US" altLang="ja-JP" sz="1000" dirty="0" smtClean="0">
              <a:solidFill>
                <a:srgbClr val="231F20"/>
              </a:solidFill>
              <a:latin typeface="ＭＳ ゴシック"/>
              <a:cs typeface="ＭＳ ゴシック"/>
            </a:endParaRPr>
          </a:p>
          <a:p>
            <a:pPr marL="12700" marR="5080" indent="127635">
              <a:lnSpc>
                <a:spcPct val="140000"/>
              </a:lnSpc>
            </a:pPr>
            <a:r>
              <a:rPr lang="ja-JP" altLang="en-US" sz="1000" dirty="0" smtClean="0">
                <a:latin typeface="ＭＳ ゴシック"/>
                <a:cs typeface="ＭＳ ゴシック"/>
              </a:rPr>
              <a:t>各研修ブロックの「終了日」を基準に四半期毎に集計を行います。</a:t>
            </a:r>
            <a:endParaRPr lang="en-US" altLang="ja-JP" sz="1000" dirty="0" smtClean="0">
              <a:latin typeface="ＭＳ ゴシック"/>
              <a:cs typeface="ＭＳ ゴシック"/>
            </a:endParaRPr>
          </a:p>
          <a:p>
            <a:pPr marL="12700" marR="5080" indent="127635">
              <a:lnSpc>
                <a:spcPct val="140000"/>
              </a:lnSpc>
            </a:pPr>
            <a:r>
              <a:rPr lang="ja-JP" altLang="en-US" sz="1000" dirty="0" smtClean="0">
                <a:latin typeface="ＭＳ ゴシック"/>
                <a:cs typeface="ＭＳ ゴシック"/>
              </a:rPr>
              <a:t>（集計の表示は</a:t>
            </a:r>
            <a:r>
              <a:rPr lang="ja-JP" altLang="en-US" sz="1000" dirty="0" smtClean="0">
                <a:solidFill>
                  <a:srgbClr val="231F20"/>
                </a:solidFill>
                <a:latin typeface="ＭＳ ゴシック"/>
                <a:cs typeface="ＭＳ ゴシック"/>
              </a:rPr>
              <a:t>統計</a:t>
            </a:r>
            <a:r>
              <a:rPr lang="ja-JP" altLang="en-US" sz="1000" dirty="0">
                <a:solidFill>
                  <a:srgbClr val="231F20"/>
                </a:solidFill>
                <a:latin typeface="ＭＳ ゴシック"/>
                <a:cs typeface="ＭＳ ゴシック"/>
              </a:rPr>
              <a:t>と合わせ</a:t>
            </a:r>
            <a:r>
              <a:rPr lang="en-US" altLang="ja-JP" sz="1000" dirty="0">
                <a:solidFill>
                  <a:srgbClr val="231F20"/>
                </a:solidFill>
                <a:latin typeface="ＭＳ ゴシック"/>
                <a:cs typeface="ＭＳ ゴシック"/>
              </a:rPr>
              <a:t>2</a:t>
            </a:r>
            <a:r>
              <a:rPr lang="ja-JP" altLang="en-US" sz="1000" dirty="0" smtClean="0">
                <a:solidFill>
                  <a:srgbClr val="231F20"/>
                </a:solidFill>
                <a:latin typeface="ＭＳ ゴシック"/>
                <a:cs typeface="ＭＳ ゴシック"/>
              </a:rPr>
              <a:t>年分となります。研修中断・休止等を行った研修医が再開し研修期間が</a:t>
            </a:r>
            <a:r>
              <a:rPr lang="en-US" altLang="ja-JP" sz="1000" dirty="0" smtClean="0">
                <a:solidFill>
                  <a:srgbClr val="231F20"/>
                </a:solidFill>
                <a:latin typeface="ＭＳ ゴシック"/>
                <a:cs typeface="ＭＳ ゴシック"/>
              </a:rPr>
              <a:t>2</a:t>
            </a:r>
            <a:r>
              <a:rPr lang="ja-JP" altLang="en-US" sz="1000" dirty="0" smtClean="0">
                <a:solidFill>
                  <a:srgbClr val="231F20"/>
                </a:solidFill>
                <a:latin typeface="ＭＳ ゴシック"/>
                <a:cs typeface="ＭＳ ゴシック"/>
              </a:rPr>
              <a:t>年間を</a:t>
            </a:r>
            <a:endParaRPr lang="en-US" altLang="ja-JP" sz="1000" dirty="0" smtClean="0">
              <a:solidFill>
                <a:srgbClr val="231F20"/>
              </a:solidFill>
              <a:latin typeface="ＭＳ ゴシック"/>
              <a:cs typeface="ＭＳ ゴシック"/>
            </a:endParaRPr>
          </a:p>
          <a:p>
            <a:pPr marL="12700" marR="5080" indent="127635">
              <a:lnSpc>
                <a:spcPct val="140000"/>
              </a:lnSpc>
            </a:pPr>
            <a:r>
              <a:rPr lang="ja-JP" altLang="en-US" sz="1000" dirty="0" smtClean="0">
                <a:solidFill>
                  <a:srgbClr val="231F20"/>
                </a:solidFill>
                <a:latin typeface="ＭＳ ゴシック"/>
                <a:cs typeface="ＭＳ ゴシック"/>
              </a:rPr>
              <a:t>超過した場合、こちらで集計の確認は行えません。</a:t>
            </a:r>
            <a:r>
              <a:rPr lang="en-US" altLang="ja-JP" sz="1000" dirty="0" smtClean="0">
                <a:solidFill>
                  <a:srgbClr val="231F20"/>
                </a:solidFill>
                <a:latin typeface="ＭＳ ゴシック"/>
                <a:cs typeface="ＭＳ ゴシック"/>
              </a:rPr>
              <a:t>【</a:t>
            </a:r>
            <a:r>
              <a:rPr lang="ja-JP" altLang="en-US" sz="1000" dirty="0">
                <a:solidFill>
                  <a:srgbClr val="231F20"/>
                </a:solidFill>
                <a:latin typeface="ＭＳ ゴシック"/>
                <a:cs typeface="ＭＳ ゴシック"/>
              </a:rPr>
              <a:t>研修医の評価データダウンロード</a:t>
            </a:r>
            <a:r>
              <a:rPr lang="en-US" altLang="ja-JP" sz="1000" dirty="0" smtClean="0">
                <a:solidFill>
                  <a:srgbClr val="231F20"/>
                </a:solidFill>
                <a:latin typeface="ＭＳ ゴシック"/>
                <a:cs typeface="ＭＳ ゴシック"/>
              </a:rPr>
              <a:t>】</a:t>
            </a:r>
            <a:r>
              <a:rPr lang="ja-JP" altLang="en-US" sz="1000" dirty="0" smtClean="0">
                <a:solidFill>
                  <a:srgbClr val="231F20"/>
                </a:solidFill>
                <a:latin typeface="ＭＳ ゴシック"/>
                <a:cs typeface="ＭＳ ゴシック"/>
              </a:rPr>
              <a:t>（マニュアル</a:t>
            </a:r>
            <a:r>
              <a:rPr lang="en-US" altLang="ja-JP" sz="1000" dirty="0" smtClean="0">
                <a:solidFill>
                  <a:srgbClr val="231F20"/>
                </a:solidFill>
                <a:latin typeface="ＭＳ ゴシック"/>
                <a:cs typeface="ＭＳ ゴシック"/>
              </a:rPr>
              <a:t>12</a:t>
            </a:r>
            <a:r>
              <a:rPr lang="ja-JP" altLang="en-US" sz="1000" dirty="0" smtClean="0">
                <a:solidFill>
                  <a:srgbClr val="231F20"/>
                </a:solidFill>
                <a:latin typeface="ＭＳ ゴシック"/>
                <a:cs typeface="ＭＳ ゴシック"/>
              </a:rPr>
              <a:t>ページ目）から、</a:t>
            </a:r>
            <a:endParaRPr lang="en-US" altLang="ja-JP" sz="1000" dirty="0" smtClean="0">
              <a:solidFill>
                <a:srgbClr val="231F20"/>
              </a:solidFill>
              <a:latin typeface="ＭＳ ゴシック"/>
              <a:cs typeface="ＭＳ ゴシック"/>
            </a:endParaRPr>
          </a:p>
          <a:p>
            <a:pPr marL="12700" marR="5080" indent="127635">
              <a:lnSpc>
                <a:spcPct val="140000"/>
              </a:lnSpc>
            </a:pPr>
            <a:r>
              <a:rPr lang="ja-JP" altLang="en-US" sz="1000" dirty="0" smtClean="0">
                <a:solidFill>
                  <a:srgbClr val="231F20"/>
                </a:solidFill>
                <a:latin typeface="ＭＳ ゴシック"/>
                <a:cs typeface="ＭＳ ゴシック"/>
              </a:rPr>
              <a:t>「</a:t>
            </a:r>
            <a:r>
              <a:rPr lang="ja-JP" altLang="en-US" sz="1000" dirty="0">
                <a:solidFill>
                  <a:srgbClr val="231F20"/>
                </a:solidFill>
                <a:latin typeface="ＭＳ ゴシック"/>
                <a:cs typeface="ＭＳ ゴシック"/>
              </a:rPr>
              <a:t>評価票</a:t>
            </a:r>
            <a:r>
              <a:rPr lang="en-US" altLang="ja-JP" sz="1000" dirty="0">
                <a:solidFill>
                  <a:srgbClr val="231F20"/>
                </a:solidFill>
                <a:latin typeface="ＭＳ ゴシック"/>
                <a:cs typeface="ＭＳ ゴシック"/>
              </a:rPr>
              <a:t>Ⅰ</a:t>
            </a:r>
            <a:r>
              <a:rPr lang="ja-JP" altLang="en-US" sz="1000" dirty="0">
                <a:solidFill>
                  <a:srgbClr val="231F20"/>
                </a:solidFill>
                <a:latin typeface="ＭＳ ゴシック"/>
                <a:cs typeface="ＭＳ ゴシック"/>
              </a:rPr>
              <a:t>／</a:t>
            </a:r>
            <a:r>
              <a:rPr lang="en-US" altLang="ja-JP" sz="1000" dirty="0">
                <a:solidFill>
                  <a:srgbClr val="231F20"/>
                </a:solidFill>
                <a:latin typeface="ＭＳ ゴシック"/>
                <a:cs typeface="ＭＳ ゴシック"/>
              </a:rPr>
              <a:t>Ⅱ</a:t>
            </a:r>
            <a:r>
              <a:rPr lang="ja-JP" altLang="en-US" sz="1000" dirty="0">
                <a:solidFill>
                  <a:srgbClr val="231F20"/>
                </a:solidFill>
                <a:latin typeface="ＭＳ ゴシック"/>
                <a:cs typeface="ＭＳ ゴシック"/>
              </a:rPr>
              <a:t>／</a:t>
            </a:r>
            <a:r>
              <a:rPr lang="en-US" altLang="ja-JP" sz="1000" dirty="0">
                <a:solidFill>
                  <a:srgbClr val="231F20"/>
                </a:solidFill>
                <a:latin typeface="ＭＳ ゴシック"/>
                <a:cs typeface="ＭＳ ゴシック"/>
              </a:rPr>
              <a:t>Ⅲ</a:t>
            </a:r>
            <a:r>
              <a:rPr lang="ja-JP" altLang="en-US" sz="1000" dirty="0">
                <a:solidFill>
                  <a:srgbClr val="231F20"/>
                </a:solidFill>
                <a:latin typeface="ＭＳ ゴシック"/>
                <a:cs typeface="ＭＳ ゴシック"/>
              </a:rPr>
              <a:t>」</a:t>
            </a:r>
            <a:r>
              <a:rPr lang="ja-JP" altLang="en-US" sz="1000" dirty="0" smtClean="0">
                <a:solidFill>
                  <a:srgbClr val="231F20"/>
                </a:solidFill>
                <a:latin typeface="ＭＳ ゴシック"/>
                <a:cs typeface="ＭＳ ゴシック"/>
              </a:rPr>
              <a:t>をダウンロード、集計いただき、達成度</a:t>
            </a:r>
            <a:r>
              <a:rPr lang="ja-JP" altLang="en-US" sz="1000" dirty="0">
                <a:solidFill>
                  <a:srgbClr val="231F20"/>
                </a:solidFill>
                <a:latin typeface="ＭＳ ゴシック"/>
                <a:cs typeface="ＭＳ ゴシック"/>
              </a:rPr>
              <a:t>判定を</a:t>
            </a:r>
            <a:r>
              <a:rPr lang="ja-JP" altLang="en-US" sz="1000" dirty="0" smtClean="0">
                <a:solidFill>
                  <a:srgbClr val="231F20"/>
                </a:solidFill>
                <a:latin typeface="ＭＳ ゴシック"/>
                <a:cs typeface="ＭＳ ゴシック"/>
              </a:rPr>
              <a:t>行ってください。</a:t>
            </a:r>
            <a:r>
              <a:rPr lang="ja-JP" altLang="en-US" sz="1000" dirty="0" smtClean="0">
                <a:latin typeface="ＭＳ ゴシック"/>
                <a:cs typeface="ＭＳ ゴシック"/>
              </a:rPr>
              <a:t>）</a:t>
            </a:r>
            <a:endParaRPr lang="en-US" altLang="ja-JP" sz="1000" dirty="0">
              <a:latin typeface="ＭＳ ゴシック"/>
              <a:cs typeface="ＭＳ ゴシック"/>
            </a:endParaRPr>
          </a:p>
          <a:p>
            <a:pPr marL="12700" marR="5080" indent="127635">
              <a:lnSpc>
                <a:spcPct val="140000"/>
              </a:lnSpc>
            </a:pPr>
            <a:r>
              <a:rPr lang="ja-JP" altLang="en-US" sz="1000" dirty="0" smtClean="0">
                <a:latin typeface="ＭＳ ゴシック"/>
                <a:cs typeface="ＭＳ ゴシック"/>
              </a:rPr>
              <a:t>現在は「平均値」のみですが、後日「最大値」と切り替えてご利用いただけるよう改修予定です。</a:t>
            </a:r>
            <a:endParaRPr lang="en-US" altLang="ja-JP" sz="1000" dirty="0">
              <a:latin typeface="ＭＳ ゴシック"/>
              <a:cs typeface="ＭＳ ゴシック"/>
            </a:endParaRPr>
          </a:p>
          <a:p>
            <a:pPr marL="12700" marR="5080" indent="127635">
              <a:lnSpc>
                <a:spcPct val="140000"/>
              </a:lnSpc>
            </a:pPr>
            <a:r>
              <a:rPr lang="ja-JP" altLang="en-US" sz="1000" dirty="0" smtClean="0">
                <a:latin typeface="ＭＳ ゴシック"/>
                <a:cs typeface="ＭＳ ゴシック"/>
              </a:rPr>
              <a:t>研修医評価から既達</a:t>
            </a:r>
            <a:r>
              <a:rPr lang="en-US" altLang="ja-JP" sz="1000" dirty="0" smtClean="0">
                <a:latin typeface="ＭＳ ゴシック"/>
                <a:cs typeface="ＭＳ ゴシック"/>
              </a:rPr>
              <a:t>/</a:t>
            </a:r>
            <a:r>
              <a:rPr lang="ja-JP" altLang="en-US" sz="1000" dirty="0" smtClean="0">
                <a:latin typeface="ＭＳ ゴシック"/>
                <a:cs typeface="ＭＳ ゴシック"/>
              </a:rPr>
              <a:t>未達を判定し各項目の</a:t>
            </a:r>
            <a:r>
              <a:rPr lang="en-US" altLang="ja-JP" sz="1000" dirty="0" smtClean="0">
                <a:latin typeface="ＭＳ ゴシック"/>
                <a:cs typeface="ＭＳ ゴシック"/>
              </a:rPr>
              <a:t>【</a:t>
            </a:r>
            <a:r>
              <a:rPr lang="ja-JP" altLang="en-US" sz="1000" dirty="0" smtClean="0">
                <a:latin typeface="ＭＳ ゴシック"/>
                <a:cs typeface="ＭＳ ゴシック"/>
              </a:rPr>
              <a:t>判定</a:t>
            </a:r>
            <a:r>
              <a:rPr lang="en-US" altLang="ja-JP" sz="1000" dirty="0" smtClean="0">
                <a:latin typeface="ＭＳ ゴシック"/>
                <a:cs typeface="ＭＳ ゴシック"/>
              </a:rPr>
              <a:t>】</a:t>
            </a:r>
            <a:r>
              <a:rPr lang="ja-JP" altLang="en-US" sz="1000" dirty="0" smtClean="0">
                <a:latin typeface="ＭＳ ゴシック"/>
                <a:cs typeface="ＭＳ ゴシック"/>
              </a:rPr>
              <a:t>欄から選択、</a:t>
            </a:r>
            <a:r>
              <a:rPr lang="en-US" altLang="ja-JP" sz="1000" dirty="0" smtClean="0">
                <a:latin typeface="ＭＳ ゴシック"/>
                <a:cs typeface="ＭＳ ゴシック"/>
              </a:rPr>
              <a:t>【</a:t>
            </a:r>
            <a:r>
              <a:rPr lang="ja-JP" altLang="en-US" sz="1000" dirty="0" smtClean="0">
                <a:latin typeface="ＭＳ ゴシック"/>
                <a:cs typeface="ＭＳ ゴシック"/>
              </a:rPr>
              <a:t>確定</a:t>
            </a:r>
            <a:r>
              <a:rPr lang="en-US" altLang="ja-JP" sz="1000" dirty="0" smtClean="0">
                <a:latin typeface="ＭＳ ゴシック"/>
                <a:cs typeface="ＭＳ ゴシック"/>
              </a:rPr>
              <a:t>】</a:t>
            </a:r>
            <a:r>
              <a:rPr lang="ja-JP" altLang="en-US" sz="1000" dirty="0" smtClean="0">
                <a:latin typeface="ＭＳ ゴシック"/>
                <a:cs typeface="ＭＳ ゴシック"/>
              </a:rPr>
              <a:t>ボタンをクリックし、登録を完了</a:t>
            </a:r>
            <a:r>
              <a:rPr lang="ja-JP" altLang="en-US" sz="1000" dirty="0">
                <a:latin typeface="ＭＳ ゴシック"/>
                <a:cs typeface="ＭＳ ゴシック"/>
              </a:rPr>
              <a:t>します</a:t>
            </a:r>
            <a:r>
              <a:rPr lang="ja-JP" altLang="en-US" sz="1000" dirty="0" smtClean="0">
                <a:latin typeface="ＭＳ ゴシック"/>
                <a:cs typeface="ＭＳ ゴシック"/>
              </a:rPr>
              <a:t>。</a:t>
            </a:r>
            <a:endParaRPr lang="en-US" altLang="ja-JP" sz="1000" dirty="0">
              <a:latin typeface="ＭＳ ゴシック"/>
              <a:cs typeface="ＭＳ ゴシック"/>
            </a:endParaRPr>
          </a:p>
          <a:p>
            <a:pPr marL="12700" marR="5080" indent="127635">
              <a:lnSpc>
                <a:spcPct val="140000"/>
              </a:lnSpc>
            </a:pPr>
            <a:r>
              <a:rPr lang="en-US" altLang="ja-JP" sz="1000" b="1" dirty="0" smtClean="0">
                <a:solidFill>
                  <a:srgbClr val="FF0000"/>
                </a:solidFill>
                <a:latin typeface="ＭＳ ゴシック"/>
                <a:cs typeface="ＭＳ ゴシック"/>
              </a:rPr>
              <a:t>※</a:t>
            </a:r>
            <a:r>
              <a:rPr lang="ja-JP" altLang="en-US" sz="1000" dirty="0" smtClean="0">
                <a:solidFill>
                  <a:srgbClr val="FF0000"/>
                </a:solidFill>
                <a:latin typeface="ＭＳ ゴシック"/>
                <a:cs typeface="ＭＳ ゴシック"/>
              </a:rPr>
              <a:t>再度集計を行う場合、</a:t>
            </a:r>
            <a:r>
              <a:rPr lang="en-US" altLang="ja-JP" sz="1000" dirty="0" smtClean="0">
                <a:solidFill>
                  <a:srgbClr val="FF0000"/>
                </a:solidFill>
                <a:latin typeface="ＭＳ ゴシック"/>
                <a:cs typeface="ＭＳ ゴシック"/>
              </a:rPr>
              <a:t>【</a:t>
            </a:r>
            <a:r>
              <a:rPr lang="ja-JP" altLang="en-US" sz="1000" dirty="0" smtClean="0">
                <a:solidFill>
                  <a:srgbClr val="FF0000"/>
                </a:solidFill>
                <a:latin typeface="ＭＳ ゴシック"/>
                <a:cs typeface="ＭＳ ゴシック"/>
              </a:rPr>
              <a:t>現在値</a:t>
            </a:r>
            <a:r>
              <a:rPr lang="ja-JP" altLang="en-US" sz="1000" dirty="0">
                <a:solidFill>
                  <a:srgbClr val="FF0000"/>
                </a:solidFill>
                <a:latin typeface="ＭＳ ゴシック"/>
                <a:cs typeface="ＭＳ ゴシック"/>
              </a:rPr>
              <a:t>で再集計</a:t>
            </a:r>
            <a:r>
              <a:rPr lang="en-US" altLang="ja-JP" sz="1000" dirty="0" smtClean="0">
                <a:solidFill>
                  <a:srgbClr val="FF0000"/>
                </a:solidFill>
                <a:latin typeface="ＭＳ ゴシック"/>
                <a:cs typeface="ＭＳ ゴシック"/>
              </a:rPr>
              <a:t>】</a:t>
            </a:r>
            <a:r>
              <a:rPr lang="ja-JP" altLang="en-US" sz="1000" dirty="0" smtClean="0">
                <a:solidFill>
                  <a:srgbClr val="FF0000"/>
                </a:solidFill>
                <a:latin typeface="ＭＳ ゴシック"/>
                <a:cs typeface="ＭＳ ゴシック"/>
              </a:rPr>
              <a:t>を行うことで、最新の状態に更新されます。</a:t>
            </a:r>
            <a:endParaRPr lang="en-US" altLang="ja-JP" sz="1000" dirty="0">
              <a:solidFill>
                <a:srgbClr val="FF0000"/>
              </a:solidFill>
              <a:latin typeface="ＭＳ ゴシック"/>
              <a:cs typeface="ＭＳ ゴシック"/>
            </a:endParaRPr>
          </a:p>
          <a:p>
            <a:pPr marL="12700" marR="5080" indent="127635">
              <a:lnSpc>
                <a:spcPct val="140000"/>
              </a:lnSpc>
            </a:pPr>
            <a:r>
              <a:rPr lang="ja-JP" altLang="en-US" sz="1000" dirty="0" smtClean="0">
                <a:solidFill>
                  <a:srgbClr val="FF0000"/>
                </a:solidFill>
                <a:latin typeface="ＭＳ ゴシック"/>
                <a:cs typeface="ＭＳ ゴシック"/>
              </a:rPr>
              <a:t>　</a:t>
            </a:r>
            <a:r>
              <a:rPr lang="en-US" altLang="ja-JP" sz="1000" dirty="0" smtClean="0">
                <a:solidFill>
                  <a:srgbClr val="FF0000"/>
                </a:solidFill>
                <a:latin typeface="ＭＳ ゴシック"/>
                <a:cs typeface="ＭＳ ゴシック"/>
              </a:rPr>
              <a:t>【</a:t>
            </a:r>
            <a:r>
              <a:rPr lang="ja-JP" altLang="en-US" sz="1000" dirty="0" smtClean="0">
                <a:solidFill>
                  <a:srgbClr val="FF0000"/>
                </a:solidFill>
                <a:latin typeface="ＭＳ ゴシック"/>
                <a:cs typeface="ＭＳ ゴシック"/>
              </a:rPr>
              <a:t>確定</a:t>
            </a:r>
            <a:r>
              <a:rPr lang="en-US" altLang="ja-JP" sz="1000" dirty="0" smtClean="0">
                <a:solidFill>
                  <a:srgbClr val="FF0000"/>
                </a:solidFill>
                <a:latin typeface="ＭＳ ゴシック"/>
                <a:cs typeface="ＭＳ ゴシック"/>
              </a:rPr>
              <a:t>】</a:t>
            </a:r>
            <a:r>
              <a:rPr lang="ja-JP" altLang="en-US" sz="1000" dirty="0" smtClean="0">
                <a:solidFill>
                  <a:srgbClr val="FF0000"/>
                </a:solidFill>
                <a:latin typeface="ＭＳ ゴシック"/>
                <a:cs typeface="ＭＳ ゴシック"/>
              </a:rPr>
              <a:t>をした後には表示されず、</a:t>
            </a:r>
            <a:r>
              <a:rPr lang="en-US" altLang="ja-JP" sz="1000" dirty="0">
                <a:solidFill>
                  <a:srgbClr val="FF0000"/>
                </a:solidFill>
                <a:latin typeface="ＭＳ ゴシック"/>
                <a:cs typeface="ＭＳ ゴシック"/>
              </a:rPr>
              <a:t> 【</a:t>
            </a:r>
            <a:r>
              <a:rPr lang="ja-JP" altLang="en-US" sz="1000" dirty="0">
                <a:solidFill>
                  <a:srgbClr val="FF0000"/>
                </a:solidFill>
                <a:latin typeface="ＭＳ ゴシック"/>
                <a:cs typeface="ＭＳ ゴシック"/>
              </a:rPr>
              <a:t>確定の取消</a:t>
            </a:r>
            <a:r>
              <a:rPr lang="en-US" altLang="ja-JP" sz="1000" dirty="0">
                <a:solidFill>
                  <a:srgbClr val="FF0000"/>
                </a:solidFill>
                <a:latin typeface="ＭＳ ゴシック"/>
                <a:cs typeface="ＭＳ ゴシック"/>
              </a:rPr>
              <a:t>】</a:t>
            </a:r>
            <a:r>
              <a:rPr lang="ja-JP" altLang="en-US" sz="1000" dirty="0" smtClean="0">
                <a:solidFill>
                  <a:srgbClr val="FF0000"/>
                </a:solidFill>
                <a:latin typeface="ＭＳ ゴシック"/>
                <a:cs typeface="ＭＳ ゴシック"/>
              </a:rPr>
              <a:t>を行うことで、再度有効になります。</a:t>
            </a:r>
            <a:endParaRPr lang="en-US" sz="1000" dirty="0" smtClean="0">
              <a:solidFill>
                <a:srgbClr val="FF0000"/>
              </a:solidFill>
              <a:latin typeface="ＭＳ ゴシック"/>
              <a:cs typeface="ＭＳ ゴシック"/>
            </a:endParaRPr>
          </a:p>
          <a:p>
            <a:pPr>
              <a:lnSpc>
                <a:spcPct val="100000"/>
              </a:lnSpc>
              <a:spcBef>
                <a:spcPts val="50"/>
              </a:spcBef>
            </a:pPr>
            <a:endParaRPr sz="1000" dirty="0">
              <a:latin typeface="ＭＳ ゴシック"/>
              <a:cs typeface="ＭＳ ゴシック"/>
            </a:endParaRPr>
          </a:p>
        </p:txBody>
      </p:sp>
      <p:sp>
        <p:nvSpPr>
          <p:cNvPr id="29" name="object 29"/>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15" dirty="0">
                <a:solidFill>
                  <a:srgbClr val="FFFFFF"/>
                </a:solidFill>
                <a:latin typeface="HGPｺﾞｼｯｸE"/>
                <a:cs typeface="HGPｺﾞｼｯｸE"/>
              </a:rPr>
              <a:t>到</a:t>
            </a:r>
            <a:r>
              <a:rPr sz="2200" spc="-120" dirty="0">
                <a:solidFill>
                  <a:srgbClr val="FFFFFF"/>
                </a:solidFill>
                <a:latin typeface="HGPｺﾞｼｯｸE"/>
                <a:cs typeface="HGPｺﾞｼｯｸE"/>
              </a:rPr>
              <a:t>達目</a:t>
            </a:r>
            <a:r>
              <a:rPr sz="2200" spc="30" dirty="0">
                <a:solidFill>
                  <a:srgbClr val="FFFFFF"/>
                </a:solidFill>
                <a:latin typeface="HGPｺﾞｼｯｸE"/>
                <a:cs typeface="HGPｺﾞｼｯｸE"/>
              </a:rPr>
              <a:t>標達</a:t>
            </a:r>
            <a:r>
              <a:rPr sz="2200" dirty="0">
                <a:solidFill>
                  <a:srgbClr val="FFFFFF"/>
                </a:solidFill>
                <a:latin typeface="HGPｺﾞｼｯｸE"/>
                <a:cs typeface="HGPｺﾞｼｯｸE"/>
              </a:rPr>
              <a:t>成</a:t>
            </a:r>
            <a:r>
              <a:rPr sz="2200" spc="-45" dirty="0">
                <a:solidFill>
                  <a:srgbClr val="FFFFFF"/>
                </a:solidFill>
                <a:latin typeface="HGPｺﾞｼｯｸE"/>
                <a:cs typeface="HGPｺﾞｼｯｸE"/>
              </a:rPr>
              <a:t>度</a:t>
            </a:r>
            <a:r>
              <a:rPr sz="2200" spc="-35" dirty="0">
                <a:solidFill>
                  <a:srgbClr val="FFFFFF"/>
                </a:solidFill>
                <a:latin typeface="HGPｺﾞｼｯｸE"/>
                <a:cs typeface="HGPｺﾞｼｯｸE"/>
              </a:rPr>
              <a:t>判</a:t>
            </a:r>
            <a:r>
              <a:rPr sz="2200" spc="-10" dirty="0">
                <a:solidFill>
                  <a:srgbClr val="FFFFFF"/>
                </a:solidFill>
                <a:latin typeface="HGPｺﾞｼｯｸE"/>
                <a:cs typeface="HGPｺﾞｼｯｸE"/>
              </a:rPr>
              <a:t>定</a:t>
            </a:r>
            <a:r>
              <a:rPr sz="2200" spc="-5" dirty="0">
                <a:solidFill>
                  <a:srgbClr val="FFFFFF"/>
                </a:solidFill>
                <a:latin typeface="HGPｺﾞｼｯｸE"/>
                <a:cs typeface="HGPｺﾞｼｯｸE"/>
              </a:rPr>
              <a:t>票</a:t>
            </a:r>
            <a:endParaRPr sz="2200">
              <a:latin typeface="HGPｺﾞｼｯｸE"/>
              <a:cs typeface="HGPｺﾞｼｯｸE"/>
            </a:endParaRPr>
          </a:p>
        </p:txBody>
      </p:sp>
      <p:sp>
        <p:nvSpPr>
          <p:cNvPr id="31" name="object 31"/>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10</a:t>
            </a:fld>
            <a:endParaRPr dirty="0"/>
          </a:p>
        </p:txBody>
      </p:sp>
      <p:sp>
        <p:nvSpPr>
          <p:cNvPr id="30" name="object 30"/>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25"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修医</a:t>
            </a:r>
            <a:r>
              <a:rPr sz="1000" spc="-5" dirty="0">
                <a:solidFill>
                  <a:srgbClr val="FFFFFF"/>
                </a:solidFill>
                <a:latin typeface="ＭＳ Ｐゴシック"/>
                <a:cs typeface="ＭＳ Ｐゴシック"/>
              </a:rPr>
              <a:t>評</a:t>
            </a:r>
            <a:r>
              <a:rPr sz="1000" spc="-15" dirty="0">
                <a:solidFill>
                  <a:srgbClr val="FFFFFF"/>
                </a:solidFill>
                <a:latin typeface="ＭＳ Ｐゴシック"/>
                <a:cs typeface="ＭＳ Ｐゴシック"/>
              </a:rPr>
              <a:t>価</a:t>
            </a:r>
            <a:r>
              <a:rPr sz="1000" spc="-5" dirty="0">
                <a:solidFill>
                  <a:srgbClr val="FFFFFF"/>
                </a:solidFill>
                <a:latin typeface="ＭＳ Ｐゴシック"/>
                <a:cs typeface="ＭＳ Ｐゴシック"/>
              </a:rPr>
              <a:t>〉</a:t>
            </a:r>
            <a:endParaRPr sz="1000" dirty="0">
              <a:latin typeface="ＭＳ Ｐゴシック"/>
              <a:cs typeface="ＭＳ Ｐゴシック"/>
            </a:endParaRPr>
          </a:p>
        </p:txBody>
      </p:sp>
      <p:sp>
        <p:nvSpPr>
          <p:cNvPr id="12" name="正方形/長方形 11"/>
          <p:cNvSpPr/>
          <p:nvPr/>
        </p:nvSpPr>
        <p:spPr>
          <a:xfrm>
            <a:off x="2575912" y="3891898"/>
            <a:ext cx="7620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2499712" y="3689675"/>
            <a:ext cx="312906" cy="246221"/>
          </a:xfrm>
          <a:prstGeom prst="rect">
            <a:avLst/>
          </a:prstGeom>
        </p:spPr>
        <p:txBody>
          <a:bodyPr wrap="none">
            <a:spAutoFit/>
          </a:bodyPr>
          <a:lstStyle/>
          <a:p>
            <a:r>
              <a:rPr lang="en-US" altLang="ja-JP" sz="1000" b="1" dirty="0">
                <a:solidFill>
                  <a:srgbClr val="FF0000"/>
                </a:solidFill>
                <a:latin typeface="ＭＳ ゴシック"/>
                <a:cs typeface="ＭＳ ゴシック"/>
              </a:rPr>
              <a:t>※</a:t>
            </a:r>
            <a:endParaRPr lang="ja-JP" altLang="en-US" sz="1000" b="1" dirty="0"/>
          </a:p>
        </p:txBody>
      </p:sp>
      <p:sp>
        <p:nvSpPr>
          <p:cNvPr id="13" name="テキスト ボックス 12"/>
          <p:cNvSpPr txBox="1"/>
          <p:nvPr/>
        </p:nvSpPr>
        <p:spPr>
          <a:xfrm>
            <a:off x="3109875" y="3457009"/>
            <a:ext cx="1338828" cy="246221"/>
          </a:xfrm>
          <a:prstGeom prst="rect">
            <a:avLst/>
          </a:prstGeom>
          <a:noFill/>
        </p:spPr>
        <p:txBody>
          <a:bodyPr wrap="none" rtlCol="0">
            <a:spAutoFit/>
          </a:bodyPr>
          <a:lstStyle/>
          <a:p>
            <a:r>
              <a:rPr kumimoji="1" lang="ja-JP" altLang="en-US" sz="1000" dirty="0" smtClean="0"/>
              <a:t>＜達成度判定画面＞</a:t>
            </a:r>
            <a:endParaRPr kumimoji="1" lang="ja-JP" altLang="en-US" sz="1000" dirty="0"/>
          </a:p>
        </p:txBody>
      </p:sp>
      <p:sp>
        <p:nvSpPr>
          <p:cNvPr id="15" name="角丸四角形 14"/>
          <p:cNvSpPr/>
          <p:nvPr/>
        </p:nvSpPr>
        <p:spPr>
          <a:xfrm>
            <a:off x="844072" y="1681320"/>
            <a:ext cx="5771332" cy="497264"/>
          </a:xfrm>
          <a:prstGeom prst="roundRect">
            <a:avLst>
              <a:gd name="adj" fmla="val 16417"/>
            </a:avLst>
          </a:prstGeom>
          <a:ln w="12598">
            <a:solidFill>
              <a:srgbClr val="DA2128"/>
            </a:solidFill>
            <a:round/>
          </a:ln>
        </p:spPr>
        <p:txBody>
          <a:bodyPr wrap="square" lIns="0" tIns="0" rIns="0" bIns="0" rtlCol="0" anchor="ctr"/>
          <a:lstStyle/>
          <a:p>
            <a:pPr algn="ctr"/>
            <a:endParaRPr kumimoji="1" lang="ja-JP" altLang="en-US"/>
          </a:p>
        </p:txBody>
      </p:sp>
      <p:sp>
        <p:nvSpPr>
          <p:cNvPr id="17" name="角丸四角形 16"/>
          <p:cNvSpPr/>
          <p:nvPr/>
        </p:nvSpPr>
        <p:spPr>
          <a:xfrm>
            <a:off x="3017289" y="3045143"/>
            <a:ext cx="762000" cy="194587"/>
          </a:xfrm>
          <a:prstGeom prst="roundRect">
            <a:avLst>
              <a:gd name="adj" fmla="val 16417"/>
            </a:avLst>
          </a:prstGeom>
          <a:ln w="12598">
            <a:solidFill>
              <a:srgbClr val="DA2128"/>
            </a:solidFill>
            <a:round/>
          </a:ln>
        </p:spPr>
        <p:txBody>
          <a:bodyPr wrap="square" lIns="0" tIns="0" rIns="0" bIns="0" rtlCol="0" anchor="ctr"/>
          <a:lstStyle/>
          <a:p>
            <a:pPr algn="ctr"/>
            <a:endParaRPr kumimoji="1" lang="ja-JP" altLang="en-US"/>
          </a:p>
        </p:txBody>
      </p:sp>
      <p:sp>
        <p:nvSpPr>
          <p:cNvPr id="18" name="角丸四角形 17"/>
          <p:cNvSpPr/>
          <p:nvPr/>
        </p:nvSpPr>
        <p:spPr>
          <a:xfrm>
            <a:off x="4235450" y="3052478"/>
            <a:ext cx="990600" cy="194587"/>
          </a:xfrm>
          <a:prstGeom prst="roundRect">
            <a:avLst>
              <a:gd name="adj" fmla="val 16417"/>
            </a:avLst>
          </a:prstGeom>
          <a:ln w="12598">
            <a:solidFill>
              <a:srgbClr val="DA2128"/>
            </a:solidFill>
            <a:round/>
          </a:ln>
        </p:spPr>
        <p:txBody>
          <a:bodyPr wrap="square" lIns="0" tIns="0" rIns="0" bIns="0" rtlCol="0" anchor="ctr"/>
          <a:lstStyle/>
          <a:p>
            <a:pPr algn="ctr"/>
            <a:endParaRPr kumimoji="1" lang="ja-JP" altLang="en-US"/>
          </a:p>
        </p:txBody>
      </p:sp>
      <p:sp>
        <p:nvSpPr>
          <p:cNvPr id="20" name="角丸四角形 19"/>
          <p:cNvSpPr/>
          <p:nvPr/>
        </p:nvSpPr>
        <p:spPr>
          <a:xfrm>
            <a:off x="5378449" y="3091654"/>
            <a:ext cx="1092787" cy="256976"/>
          </a:xfrm>
          <a:prstGeom prst="roundRect">
            <a:avLst>
              <a:gd name="adj" fmla="val 16417"/>
            </a:avLst>
          </a:prstGeom>
          <a:ln w="12598">
            <a:solidFill>
              <a:srgbClr val="DA2128"/>
            </a:solidFill>
            <a:round/>
          </a:ln>
        </p:spPr>
        <p:txBody>
          <a:bodyPr wrap="square" lIns="0" tIns="0" rIns="0" bIns="0" rtlCol="0" anchor="ctr"/>
          <a:lstStyle/>
          <a:p>
            <a:pPr algn="ctr"/>
            <a:endParaRPr kumimoji="1" lang="ja-JP" altLang="en-US"/>
          </a:p>
        </p:txBody>
      </p:sp>
      <p:sp>
        <p:nvSpPr>
          <p:cNvPr id="16" name="object 18"/>
          <p:cNvSpPr/>
          <p:nvPr/>
        </p:nvSpPr>
        <p:spPr>
          <a:xfrm>
            <a:off x="5005953" y="1579172"/>
            <a:ext cx="1818882" cy="271864"/>
          </a:xfrm>
          <a:custGeom>
            <a:avLst/>
            <a:gdLst/>
            <a:ahLst/>
            <a:cxnLst/>
            <a:rect l="l" t="t" r="r" b="b"/>
            <a:pathLst>
              <a:path w="1421129" h="259714">
                <a:moveTo>
                  <a:pt x="1420736" y="0"/>
                </a:moveTo>
                <a:lnTo>
                  <a:pt x="302869" y="0"/>
                </a:lnTo>
                <a:lnTo>
                  <a:pt x="0" y="259194"/>
                </a:lnTo>
                <a:lnTo>
                  <a:pt x="1420736" y="259194"/>
                </a:lnTo>
                <a:lnTo>
                  <a:pt x="1420736" y="0"/>
                </a:lnTo>
                <a:close/>
              </a:path>
            </a:pathLst>
          </a:custGeom>
          <a:solidFill>
            <a:srgbClr val="DA2128"/>
          </a:solidFill>
        </p:spPr>
        <p:txBody>
          <a:bodyPr wrap="square" lIns="0" tIns="0" rIns="0" bIns="0" rtlCol="0"/>
          <a:lstStyle/>
          <a:p>
            <a:endParaRPr/>
          </a:p>
        </p:txBody>
      </p:sp>
      <p:sp>
        <p:nvSpPr>
          <p:cNvPr id="19" name="object 18"/>
          <p:cNvSpPr txBox="1"/>
          <p:nvPr/>
        </p:nvSpPr>
        <p:spPr>
          <a:xfrm>
            <a:off x="4961451" y="1624450"/>
            <a:ext cx="1926781" cy="151323"/>
          </a:xfrm>
          <a:prstGeom prst="rect">
            <a:avLst/>
          </a:prstGeom>
        </p:spPr>
        <p:txBody>
          <a:bodyPr vert="horz" wrap="square" lIns="0" tIns="12700" rIns="0" bIns="0" rtlCol="0">
            <a:spAutoFit/>
          </a:bodyPr>
          <a:lstStyle/>
          <a:p>
            <a:pPr marL="445134">
              <a:lnSpc>
                <a:spcPct val="100000"/>
              </a:lnSpc>
              <a:spcBef>
                <a:spcPts val="100"/>
              </a:spcBef>
            </a:pPr>
            <a:r>
              <a:rPr lang="ja-JP" altLang="en-US" sz="900" spc="10" dirty="0">
                <a:solidFill>
                  <a:srgbClr val="FFFFFF"/>
                </a:solidFill>
                <a:latin typeface="ＭＳ ゴシック"/>
                <a:cs typeface="ＭＳ ゴシック"/>
              </a:rPr>
              <a:t>プログラム責任者登録</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a:latin typeface="ＭＳ ゴシック"/>
              <a:cs typeface="ＭＳ ゴシック"/>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3"/>
          <p:cNvSpPr txBox="1"/>
          <p:nvPr/>
        </p:nvSpPr>
        <p:spPr>
          <a:xfrm>
            <a:off x="718778" y="491672"/>
            <a:ext cx="6320448" cy="1028487"/>
          </a:xfrm>
          <a:prstGeom prst="rect">
            <a:avLst/>
          </a:prstGeom>
        </p:spPr>
        <p:txBody>
          <a:bodyPr vert="horz" wrap="square" lIns="0" tIns="12700" rIns="0" bIns="0" rtlCol="0">
            <a:spAutoFit/>
          </a:bodyPr>
          <a:lstStyle/>
          <a:p>
            <a:pPr>
              <a:lnSpc>
                <a:spcPct val="100000"/>
              </a:lnSpc>
              <a:spcBef>
                <a:spcPts val="50"/>
              </a:spcBef>
            </a:pPr>
            <a:endParaRPr sz="1000" dirty="0">
              <a:latin typeface="ＭＳ ゴシック"/>
              <a:cs typeface="ＭＳ ゴシック"/>
            </a:endParaRPr>
          </a:p>
          <a:p>
            <a:pPr marL="139700" indent="-127635">
              <a:lnSpc>
                <a:spcPct val="140000"/>
              </a:lnSpc>
              <a:buSzPct val="90000"/>
              <a:buChar char="■"/>
              <a:tabLst>
                <a:tab pos="140335" algn="l"/>
              </a:tabLst>
            </a:pPr>
            <a:r>
              <a:rPr sz="1000" dirty="0" err="1" smtClean="0">
                <a:solidFill>
                  <a:srgbClr val="A9511A"/>
                </a:solidFill>
                <a:latin typeface="ＭＳ ゴシック"/>
                <a:cs typeface="ＭＳ ゴシック"/>
              </a:rPr>
              <a:t>達成度判定票編集</a:t>
            </a:r>
            <a:r>
              <a:rPr lang="en-US" sz="1000" dirty="0" smtClean="0">
                <a:solidFill>
                  <a:srgbClr val="A9511A"/>
                </a:solidFill>
                <a:latin typeface="ＭＳ ゴシック"/>
                <a:cs typeface="ＭＳ ゴシック"/>
              </a:rPr>
              <a:t/>
            </a:r>
            <a:br>
              <a:rPr lang="en-US" sz="1000" dirty="0" smtClean="0">
                <a:solidFill>
                  <a:srgbClr val="A9511A"/>
                </a:solidFill>
                <a:latin typeface="ＭＳ ゴシック"/>
                <a:cs typeface="ＭＳ ゴシック"/>
              </a:rPr>
            </a:br>
            <a:r>
              <a:rPr lang="ja-JP" altLang="en-US" sz="1000" dirty="0" smtClean="0">
                <a:solidFill>
                  <a:srgbClr val="231F20"/>
                </a:solidFill>
                <a:latin typeface="ＭＳ ゴシック"/>
                <a:cs typeface="ＭＳ ゴシック"/>
              </a:rPr>
              <a:t>達成度判定を完了後、利用可能となります。</a:t>
            </a:r>
            <a:r>
              <a:rPr lang="en-US" altLang="ja-JP" sz="1000" dirty="0">
                <a:latin typeface="ＭＳ ゴシック"/>
                <a:cs typeface="ＭＳ ゴシック"/>
              </a:rPr>
              <a:t/>
            </a:r>
            <a:br>
              <a:rPr lang="en-US" altLang="ja-JP" sz="1000" dirty="0">
                <a:latin typeface="ＭＳ ゴシック"/>
                <a:cs typeface="ＭＳ ゴシック"/>
              </a:rPr>
            </a:br>
            <a:r>
              <a:rPr lang="ja-JP" altLang="en-US" sz="1000" dirty="0" smtClean="0">
                <a:latin typeface="ＭＳ ゴシック"/>
                <a:cs typeface="ＭＳ ゴシック"/>
              </a:rPr>
              <a:t>達成度判定で行った結果が反映されますので、「備考</a:t>
            </a:r>
            <a:r>
              <a:rPr lang="ja-JP" altLang="en-US" sz="1000" dirty="0">
                <a:latin typeface="ＭＳ ゴシック"/>
                <a:cs typeface="ＭＳ ゴシック"/>
              </a:rPr>
              <a:t>」「臨床研修の目標の達成に必要となる条件等</a:t>
            </a:r>
            <a:r>
              <a:rPr lang="ja-JP" altLang="en-US" sz="1000" dirty="0" smtClean="0">
                <a:latin typeface="ＭＳ ゴシック"/>
                <a:cs typeface="ＭＳ ゴシック"/>
              </a:rPr>
              <a:t>」必要な箇所を埋め、</a:t>
            </a:r>
            <a:r>
              <a:rPr lang="en-US" altLang="ja-JP" sz="1000" dirty="0" smtClean="0">
                <a:latin typeface="ＭＳ ゴシック"/>
                <a:cs typeface="ＭＳ ゴシック"/>
              </a:rPr>
              <a:t>【</a:t>
            </a:r>
            <a:r>
              <a:rPr lang="ja-JP" altLang="en-US" sz="1000" dirty="0" smtClean="0">
                <a:latin typeface="ＭＳ ゴシック"/>
                <a:cs typeface="ＭＳ ゴシック"/>
              </a:rPr>
              <a:t>確定</a:t>
            </a:r>
            <a:r>
              <a:rPr lang="en-US" altLang="ja-JP" sz="1000" dirty="0" smtClean="0">
                <a:latin typeface="ＭＳ ゴシック"/>
                <a:cs typeface="ＭＳ ゴシック"/>
              </a:rPr>
              <a:t>】</a:t>
            </a:r>
            <a:r>
              <a:rPr lang="ja-JP" altLang="en-US" sz="1000" dirty="0" smtClean="0">
                <a:latin typeface="ＭＳ ゴシック"/>
                <a:cs typeface="ＭＳ ゴシック"/>
              </a:rPr>
              <a:t>ボタンをクリックすることで、達成度判定票印刷（</a:t>
            </a:r>
            <a:r>
              <a:rPr lang="en-US" altLang="ja-JP" sz="1000" dirty="0" smtClean="0">
                <a:latin typeface="ＭＳ ゴシック"/>
                <a:cs typeface="ＭＳ ゴシック"/>
              </a:rPr>
              <a:t>PDF</a:t>
            </a:r>
            <a:r>
              <a:rPr lang="ja-JP" altLang="en-US" sz="1000" dirty="0" smtClean="0">
                <a:latin typeface="ＭＳ ゴシック"/>
                <a:cs typeface="ＭＳ ゴシック"/>
              </a:rPr>
              <a:t>）が利用可能となります。</a:t>
            </a:r>
            <a:endParaRPr lang="en-US" altLang="ja-JP" sz="1000" dirty="0">
              <a:solidFill>
                <a:srgbClr val="231F20"/>
              </a:solidFill>
              <a:latin typeface="ＭＳ ゴシック"/>
              <a:cs typeface="ＭＳ ゴシック"/>
            </a:endParaRPr>
          </a:p>
        </p:txBody>
      </p:sp>
      <p:sp>
        <p:nvSpPr>
          <p:cNvPr id="4" name="object 4"/>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11</a:t>
            </a:fld>
            <a:endParaRPr dirty="0"/>
          </a:p>
        </p:txBody>
      </p:sp>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b="7224"/>
          <a:stretch/>
        </p:blipFill>
        <p:spPr>
          <a:xfrm>
            <a:off x="709955" y="1822852"/>
            <a:ext cx="5774286" cy="2946467"/>
          </a:xfrm>
          <a:prstGeom prst="rect">
            <a:avLst/>
          </a:prstGeom>
        </p:spPr>
      </p:pic>
      <p:sp>
        <p:nvSpPr>
          <p:cNvPr id="6" name="テキスト ボックス 5"/>
          <p:cNvSpPr txBox="1"/>
          <p:nvPr/>
        </p:nvSpPr>
        <p:spPr>
          <a:xfrm>
            <a:off x="2981634" y="1540019"/>
            <a:ext cx="1595309" cy="246221"/>
          </a:xfrm>
          <a:prstGeom prst="rect">
            <a:avLst/>
          </a:prstGeom>
          <a:noFill/>
        </p:spPr>
        <p:txBody>
          <a:bodyPr wrap="none" rtlCol="0">
            <a:spAutoFit/>
          </a:bodyPr>
          <a:lstStyle/>
          <a:p>
            <a:r>
              <a:rPr kumimoji="1" lang="ja-JP" altLang="en-US" sz="1000" dirty="0" smtClean="0"/>
              <a:t>＜達成度判定編集画面＞</a:t>
            </a:r>
            <a:endParaRPr kumimoji="1" lang="ja-JP" altLang="en-US" sz="1000" dirty="0"/>
          </a:p>
        </p:txBody>
      </p:sp>
      <p:pic>
        <p:nvPicPr>
          <p:cNvPr id="7" name="図 6"/>
          <p:cNvPicPr>
            <a:picLocks noChangeAspect="1"/>
          </p:cNvPicPr>
          <p:nvPr/>
        </p:nvPicPr>
        <p:blipFill rotWithShape="1">
          <a:blip r:embed="rId4">
            <a:extLst>
              <a:ext uri="{28A0092B-C50C-407E-A947-70E740481C1C}">
                <a14:useLocalDpi xmlns:a14="http://schemas.microsoft.com/office/drawing/2010/main" val="0"/>
              </a:ext>
            </a:extLst>
          </a:blip>
          <a:srcRect t="-1" b="-1007"/>
          <a:stretch/>
        </p:blipFill>
        <p:spPr>
          <a:xfrm>
            <a:off x="1847328" y="6427273"/>
            <a:ext cx="4063346" cy="3724437"/>
          </a:xfrm>
          <a:prstGeom prst="rect">
            <a:avLst/>
          </a:prstGeom>
        </p:spPr>
      </p:pic>
      <p:sp>
        <p:nvSpPr>
          <p:cNvPr id="8" name="テキスト ボックス 7"/>
          <p:cNvSpPr txBox="1"/>
          <p:nvPr/>
        </p:nvSpPr>
        <p:spPr>
          <a:xfrm>
            <a:off x="2864140" y="6082051"/>
            <a:ext cx="2029723" cy="246221"/>
          </a:xfrm>
          <a:prstGeom prst="rect">
            <a:avLst/>
          </a:prstGeom>
          <a:noFill/>
        </p:spPr>
        <p:txBody>
          <a:bodyPr wrap="none" rtlCol="0">
            <a:spAutoFit/>
          </a:bodyPr>
          <a:lstStyle/>
          <a:p>
            <a:r>
              <a:rPr kumimoji="1" lang="ja-JP" altLang="en-US" sz="1000" dirty="0" smtClean="0"/>
              <a:t>＜達成度判定票印刷（</a:t>
            </a:r>
            <a:r>
              <a:rPr kumimoji="1" lang="en-US" altLang="ja-JP" sz="1000" dirty="0" smtClean="0"/>
              <a:t>PDF)</a:t>
            </a:r>
            <a:r>
              <a:rPr kumimoji="1" lang="ja-JP" altLang="en-US" sz="1000" dirty="0" smtClean="0"/>
              <a:t>画面＞</a:t>
            </a:r>
            <a:endParaRPr kumimoji="1" lang="ja-JP" altLang="en-US" sz="1000" dirty="0"/>
          </a:p>
        </p:txBody>
      </p:sp>
      <p:pic>
        <p:nvPicPr>
          <p:cNvPr id="2" name="図 1"/>
          <p:cNvPicPr>
            <a:picLocks noChangeAspect="1"/>
          </p:cNvPicPr>
          <p:nvPr/>
        </p:nvPicPr>
        <p:blipFill rotWithShape="1">
          <a:blip r:embed="rId5">
            <a:extLst>
              <a:ext uri="{28A0092B-C50C-407E-A947-70E740481C1C}">
                <a14:useLocalDpi xmlns:a14="http://schemas.microsoft.com/office/drawing/2010/main" val="0"/>
              </a:ext>
            </a:extLst>
          </a:blip>
          <a:srcRect l="-127" t="54611" r="127" b="788"/>
          <a:stretch/>
        </p:blipFill>
        <p:spPr>
          <a:xfrm>
            <a:off x="1289160" y="3984399"/>
            <a:ext cx="5774286" cy="1983237"/>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16" name="object 23"/>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25"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修医</a:t>
            </a:r>
            <a:r>
              <a:rPr sz="1000" spc="-5" dirty="0">
                <a:solidFill>
                  <a:srgbClr val="FFFFFF"/>
                </a:solidFill>
                <a:latin typeface="ＭＳ Ｐゴシック"/>
                <a:cs typeface="ＭＳ Ｐゴシック"/>
              </a:rPr>
              <a:t>評</a:t>
            </a:r>
            <a:r>
              <a:rPr sz="1000" spc="-15" dirty="0">
                <a:solidFill>
                  <a:srgbClr val="FFFFFF"/>
                </a:solidFill>
                <a:latin typeface="ＭＳ Ｐゴシック"/>
                <a:cs typeface="ＭＳ Ｐゴシック"/>
              </a:rPr>
              <a:t>価</a:t>
            </a:r>
            <a:r>
              <a:rPr sz="1000" spc="-5" dirty="0">
                <a:solidFill>
                  <a:srgbClr val="FFFFFF"/>
                </a:solidFill>
                <a:latin typeface="ＭＳ Ｐゴシック"/>
                <a:cs typeface="ＭＳ Ｐゴシック"/>
              </a:rPr>
              <a:t>〉</a:t>
            </a:r>
            <a:endParaRPr sz="1000" dirty="0">
              <a:latin typeface="ＭＳ Ｐゴシック"/>
              <a:cs typeface="ＭＳ Ｐゴシック"/>
            </a:endParaRPr>
          </a:p>
        </p:txBody>
      </p:sp>
      <p:sp>
        <p:nvSpPr>
          <p:cNvPr id="7" name="object 7"/>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12</a:t>
            </a:fld>
            <a:endParaRPr dirty="0"/>
          </a:p>
        </p:txBody>
      </p:sp>
      <p:sp>
        <p:nvSpPr>
          <p:cNvPr id="5" name="object 5"/>
          <p:cNvSpPr txBox="1"/>
          <p:nvPr/>
        </p:nvSpPr>
        <p:spPr>
          <a:xfrm>
            <a:off x="731062" y="4950413"/>
            <a:ext cx="5097780" cy="788934"/>
          </a:xfrm>
          <a:prstGeom prst="rect">
            <a:avLst/>
          </a:prstGeom>
        </p:spPr>
        <p:txBody>
          <a:bodyPr vert="horz" wrap="square" lIns="0" tIns="12700" rIns="0" bIns="0" rtlCol="0">
            <a:spAutoFit/>
          </a:bodyPr>
          <a:lstStyle/>
          <a:p>
            <a:pPr marL="139700" indent="-127635">
              <a:lnSpc>
                <a:spcPct val="100000"/>
              </a:lnSpc>
              <a:buSzPct val="90000"/>
              <a:buChar char="■"/>
              <a:tabLst>
                <a:tab pos="140335" algn="l"/>
              </a:tabLst>
            </a:pPr>
            <a:r>
              <a:rPr lang="ja-JP" altLang="en-US" sz="1000" dirty="0" smtClean="0">
                <a:solidFill>
                  <a:srgbClr val="A9511A"/>
                </a:solidFill>
                <a:latin typeface="ＭＳ ゴシック"/>
                <a:cs typeface="ＭＳ ゴシック"/>
              </a:rPr>
              <a:t>評価データダウンロード</a:t>
            </a:r>
            <a:endParaRPr lang="ja-JP" altLang="en-US" sz="1000" dirty="0">
              <a:latin typeface="ＭＳ ゴシック"/>
              <a:cs typeface="ＭＳ ゴシック"/>
            </a:endParaRPr>
          </a:p>
          <a:p>
            <a:pPr marL="140335" marR="1341755">
              <a:lnSpc>
                <a:spcPct val="148200"/>
              </a:lnSpc>
            </a:pPr>
            <a:r>
              <a:rPr lang="ja-JP" altLang="en-US" sz="1000" dirty="0" smtClean="0">
                <a:latin typeface="ＭＳ ゴシック"/>
                <a:cs typeface="ＭＳ ゴシック"/>
              </a:rPr>
              <a:t>研修プログラムで行われた評価をダウンロード出来ます。</a:t>
            </a:r>
            <a:r>
              <a:rPr lang="en-US" altLang="ja-JP" sz="1000" dirty="0" smtClean="0">
                <a:latin typeface="ＭＳ ゴシック"/>
                <a:cs typeface="ＭＳ ゴシック"/>
              </a:rPr>
              <a:t/>
            </a:r>
            <a:br>
              <a:rPr lang="en-US" altLang="ja-JP" sz="1000" dirty="0" smtClean="0">
                <a:latin typeface="ＭＳ ゴシック"/>
                <a:cs typeface="ＭＳ ゴシック"/>
              </a:rPr>
            </a:br>
            <a:r>
              <a:rPr lang="ja-JP" altLang="en-US" sz="1000" dirty="0" smtClean="0">
                <a:latin typeface="ＭＳ ゴシック"/>
                <a:cs typeface="ＭＳ ゴシック"/>
              </a:rPr>
              <a:t>「プログラム」メニュー、「施設」メニューで動作がそれぞれ異なり、</a:t>
            </a:r>
            <a:endParaRPr lang="en-US" altLang="ja-JP" sz="1000" dirty="0" smtClean="0">
              <a:latin typeface="ＭＳ ゴシック"/>
              <a:cs typeface="ＭＳ ゴシック"/>
            </a:endParaRPr>
          </a:p>
          <a:p>
            <a:pPr marL="140335">
              <a:lnSpc>
                <a:spcPct val="100000"/>
              </a:lnSpc>
              <a:spcBef>
                <a:spcPts val="100"/>
              </a:spcBef>
            </a:pPr>
            <a:r>
              <a:rPr lang="ja-JP" altLang="en-US" sz="1000" dirty="0" smtClean="0">
                <a:latin typeface="ＭＳ ゴシック"/>
                <a:cs typeface="ＭＳ ゴシック"/>
              </a:rPr>
              <a:t>「プログラム」メニューからは</a:t>
            </a:r>
            <a:r>
              <a:rPr lang="ja-JP" altLang="en-US" sz="1000" b="1" dirty="0" smtClean="0">
                <a:solidFill>
                  <a:srgbClr val="FF0000"/>
                </a:solidFill>
                <a:latin typeface="ＭＳ ゴシック"/>
                <a:cs typeface="ＭＳ ゴシック"/>
              </a:rPr>
              <a:t>全ての施設で行われた研修データ</a:t>
            </a:r>
            <a:r>
              <a:rPr lang="ja-JP" altLang="en-US" sz="1000" dirty="0" smtClean="0">
                <a:latin typeface="ＭＳ ゴシック"/>
                <a:cs typeface="ＭＳ ゴシック"/>
              </a:rPr>
              <a:t>をダウンロード出来ます。</a:t>
            </a:r>
            <a:endParaRPr sz="1000" dirty="0">
              <a:latin typeface="ＭＳ ゴシック"/>
              <a:cs typeface="ＭＳ ゴシック"/>
            </a:endParaRPr>
          </a:p>
        </p:txBody>
      </p:sp>
      <p:pic>
        <p:nvPicPr>
          <p:cNvPr id="10" name="図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315" y="6278685"/>
            <a:ext cx="3520988" cy="2200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テキスト ボックス 10"/>
          <p:cNvSpPr txBox="1"/>
          <p:nvPr/>
        </p:nvSpPr>
        <p:spPr>
          <a:xfrm>
            <a:off x="3029013" y="5906337"/>
            <a:ext cx="1338828" cy="246221"/>
          </a:xfrm>
          <a:prstGeom prst="rect">
            <a:avLst/>
          </a:prstGeom>
          <a:noFill/>
        </p:spPr>
        <p:txBody>
          <a:bodyPr wrap="none" rtlCol="0">
            <a:spAutoFit/>
          </a:bodyPr>
          <a:lstStyle/>
          <a:p>
            <a:r>
              <a:rPr lang="ja-JP" altLang="en-US" sz="1000" dirty="0" smtClean="0">
                <a:latin typeface="+mj-ea"/>
                <a:ea typeface="+mj-ea"/>
              </a:rPr>
              <a:t>＜</a:t>
            </a:r>
            <a:r>
              <a:rPr lang="zh-TW" altLang="en-US" sz="1000" dirty="0" smtClean="0">
                <a:latin typeface="+mj-ea"/>
                <a:ea typeface="+mj-ea"/>
              </a:rPr>
              <a:t>研修医</a:t>
            </a:r>
            <a:r>
              <a:rPr lang="zh-TW" altLang="en-US" sz="1000" dirty="0">
                <a:latin typeface="+mj-ea"/>
                <a:ea typeface="+mj-ea"/>
              </a:rPr>
              <a:t>個別</a:t>
            </a:r>
            <a:r>
              <a:rPr lang="zh-TW" altLang="en-US" sz="1000" dirty="0" smtClean="0">
                <a:latin typeface="+mj-ea"/>
                <a:ea typeface="+mj-ea"/>
              </a:rPr>
              <a:t>出力</a:t>
            </a:r>
            <a:r>
              <a:rPr lang="ja-JP" altLang="en-US" sz="1000" dirty="0" smtClean="0">
                <a:latin typeface="+mj-ea"/>
                <a:ea typeface="+mj-ea"/>
              </a:rPr>
              <a:t>＞</a:t>
            </a:r>
            <a:endParaRPr kumimoji="1" lang="ja-JP" altLang="en-US" sz="1000" dirty="0">
              <a:latin typeface="+mj-ea"/>
              <a:ea typeface="+mj-ea"/>
            </a:endParaRPr>
          </a:p>
        </p:txBody>
      </p:sp>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66782" y="6510303"/>
            <a:ext cx="3450264" cy="2431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object 5"/>
          <p:cNvSpPr txBox="1"/>
          <p:nvPr/>
        </p:nvSpPr>
        <p:spPr>
          <a:xfrm>
            <a:off x="734402" y="9252132"/>
            <a:ext cx="5708834" cy="622222"/>
          </a:xfrm>
          <a:prstGeom prst="rect">
            <a:avLst/>
          </a:prstGeom>
        </p:spPr>
        <p:txBody>
          <a:bodyPr vert="horz" wrap="square" lIns="0" tIns="12700" rIns="0" bIns="0" rtlCol="0">
            <a:spAutoFit/>
          </a:bodyPr>
          <a:lstStyle/>
          <a:p>
            <a:pPr marL="139700" indent="-127635">
              <a:lnSpc>
                <a:spcPct val="100000"/>
              </a:lnSpc>
              <a:buSzPct val="90000"/>
              <a:buChar char="■"/>
              <a:tabLst>
                <a:tab pos="140335" algn="l"/>
              </a:tabLst>
            </a:pPr>
            <a:r>
              <a:rPr lang="ja-JP" altLang="en-US" sz="1000" dirty="0" smtClean="0">
                <a:solidFill>
                  <a:srgbClr val="A9511A"/>
                </a:solidFill>
                <a:latin typeface="ＭＳ ゴシック"/>
                <a:cs typeface="ＭＳ ゴシック"/>
              </a:rPr>
              <a:t>研修医個別出力</a:t>
            </a:r>
            <a:endParaRPr lang="ja-JP" altLang="en-US" sz="1000" dirty="0">
              <a:latin typeface="ＭＳ ゴシック"/>
              <a:cs typeface="ＭＳ ゴシック"/>
            </a:endParaRPr>
          </a:p>
          <a:p>
            <a:pPr marL="140335" marR="1341755">
              <a:lnSpc>
                <a:spcPct val="148200"/>
              </a:lnSpc>
            </a:pPr>
            <a:r>
              <a:rPr lang="ja-JP" altLang="en-US" sz="1000" dirty="0" smtClean="0">
                <a:latin typeface="ＭＳ ゴシック"/>
                <a:cs typeface="ＭＳ ゴシック"/>
              </a:rPr>
              <a:t>研修医毎の評価入力状況をまとめて出力した</a:t>
            </a:r>
            <a:r>
              <a:rPr lang="en-US" altLang="ja-JP" sz="1000" dirty="0" smtClean="0">
                <a:latin typeface="ＭＳ ゴシック"/>
                <a:cs typeface="ＭＳ ゴシック"/>
              </a:rPr>
              <a:t>PDF</a:t>
            </a:r>
            <a:r>
              <a:rPr lang="ja-JP" altLang="en-US" sz="1000" dirty="0" smtClean="0">
                <a:latin typeface="ＭＳ ゴシック"/>
                <a:cs typeface="ＭＳ ゴシック"/>
              </a:rPr>
              <a:t>ファイルをダウンロードします。</a:t>
            </a:r>
            <a:endParaRPr lang="en-US" altLang="ja-JP" sz="1000" dirty="0" smtClean="0">
              <a:latin typeface="ＭＳ ゴシック"/>
              <a:cs typeface="ＭＳ ゴシック"/>
            </a:endParaRPr>
          </a:p>
          <a:p>
            <a:pPr marL="140335" marR="1341755">
              <a:lnSpc>
                <a:spcPct val="148200"/>
              </a:lnSpc>
            </a:pPr>
            <a:r>
              <a:rPr lang="ja-JP" altLang="en-US" sz="1000" dirty="0" smtClean="0">
                <a:latin typeface="ＭＳ ゴシック"/>
                <a:cs typeface="ＭＳ ゴシック"/>
              </a:rPr>
              <a:t>評価</a:t>
            </a:r>
            <a:r>
              <a:rPr lang="ja-JP" altLang="en-US" sz="1000" dirty="0">
                <a:latin typeface="ＭＳ ゴシック"/>
                <a:cs typeface="ＭＳ ゴシック"/>
              </a:rPr>
              <a:t>項目ごと</a:t>
            </a:r>
            <a:r>
              <a:rPr lang="ja-JP" altLang="en-US" sz="1000" dirty="0" smtClean="0">
                <a:latin typeface="ＭＳ ゴシック"/>
                <a:cs typeface="ＭＳ ゴシック"/>
              </a:rPr>
              <a:t>の数値をグラフにして確認可能です。</a:t>
            </a:r>
            <a:endParaRPr sz="1000" dirty="0">
              <a:latin typeface="ＭＳ ゴシック"/>
              <a:cs typeface="ＭＳ ゴシック"/>
            </a:endParaRPr>
          </a:p>
        </p:txBody>
      </p:sp>
      <p:pic>
        <p:nvPicPr>
          <p:cNvPr id="6" name="図 5"/>
          <p:cNvPicPr>
            <a:picLocks noChangeAspect="1"/>
          </p:cNvPicPr>
          <p:nvPr/>
        </p:nvPicPr>
        <p:blipFill rotWithShape="1">
          <a:blip r:embed="rId4">
            <a:extLst>
              <a:ext uri="{28A0092B-C50C-407E-A947-70E740481C1C}">
                <a14:useLocalDpi xmlns:a14="http://schemas.microsoft.com/office/drawing/2010/main" val="0"/>
              </a:ext>
            </a:extLst>
          </a:blip>
          <a:srcRect l="16" r="-16" b="30997"/>
          <a:stretch/>
        </p:blipFill>
        <p:spPr>
          <a:xfrm>
            <a:off x="731062" y="1492736"/>
            <a:ext cx="6094895" cy="3244363"/>
          </a:xfrm>
          <a:prstGeom prst="rect">
            <a:avLst/>
          </a:prstGeom>
        </p:spPr>
      </p:pic>
      <p:sp>
        <p:nvSpPr>
          <p:cNvPr id="3" name="object 3"/>
          <p:cNvSpPr txBox="1"/>
          <p:nvPr/>
        </p:nvSpPr>
        <p:spPr>
          <a:xfrm>
            <a:off x="734402" y="879126"/>
            <a:ext cx="6091555" cy="314189"/>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lang="ja-JP" altLang="en-US" dirty="0">
                <a:solidFill>
                  <a:schemeClr val="bg1"/>
                </a:solidFill>
                <a:latin typeface="HGｺﾞｼｯｸE" panose="020B0909000000000000" pitchFamily="49" charset="-128"/>
                <a:ea typeface="HGｺﾞｼｯｸE" panose="020B0909000000000000" pitchFamily="49" charset="-128"/>
              </a:rPr>
              <a:t>研修医の評価データダウンロード</a:t>
            </a:r>
            <a:endParaRPr sz="2200" dirty="0">
              <a:solidFill>
                <a:schemeClr val="bg1"/>
              </a:solidFill>
              <a:latin typeface="HGｺﾞｼｯｸE" panose="020B0909000000000000" pitchFamily="49" charset="-128"/>
              <a:ea typeface="HGｺﾞｼｯｸE" panose="020B0909000000000000" pitchFamily="49" charset="-128"/>
              <a:cs typeface="HGPｺﾞｼｯｸE"/>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2749" y="698500"/>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 name="object 3"/>
          <p:cNvSpPr txBox="1"/>
          <p:nvPr/>
        </p:nvSpPr>
        <p:spPr>
          <a:xfrm>
            <a:off x="802749" y="883907"/>
            <a:ext cx="6091555" cy="429895"/>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55" dirty="0">
                <a:solidFill>
                  <a:srgbClr val="FFFFFF"/>
                </a:solidFill>
                <a:latin typeface="HGPｺﾞｼｯｸE"/>
                <a:cs typeface="HGPｺﾞｼｯｸE"/>
              </a:rPr>
              <a:t>研</a:t>
            </a:r>
            <a:r>
              <a:rPr sz="2200" spc="-20" dirty="0">
                <a:solidFill>
                  <a:srgbClr val="FFFFFF"/>
                </a:solidFill>
                <a:latin typeface="HGPｺﾞｼｯｸE"/>
                <a:cs typeface="HGPｺﾞｼｯｸE"/>
              </a:rPr>
              <a:t>修</a:t>
            </a:r>
            <a:r>
              <a:rPr sz="2200" spc="-25" dirty="0">
                <a:solidFill>
                  <a:srgbClr val="FFFFFF"/>
                </a:solidFill>
                <a:latin typeface="HGPｺﾞｼｯｸE"/>
                <a:cs typeface="HGPｺﾞｼｯｸE"/>
              </a:rPr>
              <a:t>プ</a:t>
            </a:r>
            <a:r>
              <a:rPr sz="2200" spc="-55" dirty="0">
                <a:solidFill>
                  <a:srgbClr val="FFFFFF"/>
                </a:solidFill>
                <a:latin typeface="HGPｺﾞｼｯｸE"/>
                <a:cs typeface="HGPｺﾞｼｯｸE"/>
              </a:rPr>
              <a:t>ロ</a:t>
            </a:r>
            <a:r>
              <a:rPr sz="2200" spc="-40" dirty="0">
                <a:solidFill>
                  <a:srgbClr val="FFFFFF"/>
                </a:solidFill>
                <a:latin typeface="HGPｺﾞｼｯｸE"/>
                <a:cs typeface="HGPｺﾞｼｯｸE"/>
              </a:rPr>
              <a:t>グ</a:t>
            </a:r>
            <a:r>
              <a:rPr sz="2200" spc="-150" dirty="0">
                <a:solidFill>
                  <a:srgbClr val="FFFFFF"/>
                </a:solidFill>
                <a:latin typeface="HGPｺﾞｼｯｸE"/>
                <a:cs typeface="HGPｺﾞｼｯｸE"/>
              </a:rPr>
              <a:t>ラ</a:t>
            </a:r>
            <a:r>
              <a:rPr sz="2200" spc="-175" dirty="0">
                <a:solidFill>
                  <a:srgbClr val="FFFFFF"/>
                </a:solidFill>
                <a:latin typeface="HGPｺﾞｼｯｸE"/>
                <a:cs typeface="HGPｺﾞｼｯｸE"/>
              </a:rPr>
              <a:t>ム</a:t>
            </a:r>
            <a:r>
              <a:rPr sz="2200" spc="-25" dirty="0">
                <a:solidFill>
                  <a:srgbClr val="FFFFFF"/>
                </a:solidFill>
                <a:latin typeface="HGPｺﾞｼｯｸE"/>
                <a:cs typeface="HGPｺﾞｼｯｸE"/>
              </a:rPr>
              <a:t>へ</a:t>
            </a:r>
            <a:r>
              <a:rPr sz="2200" spc="-45" dirty="0">
                <a:solidFill>
                  <a:srgbClr val="FFFFFF"/>
                </a:solidFill>
                <a:latin typeface="HGPｺﾞｼｯｸE"/>
                <a:cs typeface="HGPｺﾞｼｯｸE"/>
              </a:rPr>
              <a:t>の</a:t>
            </a:r>
            <a:r>
              <a:rPr sz="2200" spc="-100" dirty="0">
                <a:solidFill>
                  <a:srgbClr val="FFFFFF"/>
                </a:solidFill>
                <a:latin typeface="HGPｺﾞｼｯｸE"/>
                <a:cs typeface="HGPｺﾞｼｯｸE"/>
              </a:rPr>
              <a:t>フ</a:t>
            </a:r>
            <a:r>
              <a:rPr sz="2200" spc="-85" dirty="0">
                <a:solidFill>
                  <a:srgbClr val="FFFFFF"/>
                </a:solidFill>
                <a:latin typeface="HGPｺﾞｼｯｸE"/>
                <a:cs typeface="HGPｺﾞｼｯｸE"/>
              </a:rPr>
              <a:t>ィ</a:t>
            </a:r>
            <a:r>
              <a:rPr sz="2200" spc="-15" dirty="0">
                <a:solidFill>
                  <a:srgbClr val="FFFFFF"/>
                </a:solidFill>
                <a:latin typeface="HGPｺﾞｼｯｸE"/>
                <a:cs typeface="HGPｺﾞｼｯｸE"/>
              </a:rPr>
              <a:t>ー</a:t>
            </a:r>
            <a:r>
              <a:rPr sz="2200" spc="-240" dirty="0">
                <a:solidFill>
                  <a:srgbClr val="FFFFFF"/>
                </a:solidFill>
                <a:latin typeface="HGPｺﾞｼｯｸE"/>
                <a:cs typeface="HGPｺﾞｼｯｸE"/>
              </a:rPr>
              <a:t>ド</a:t>
            </a:r>
            <a:r>
              <a:rPr sz="2200" spc="-150" dirty="0">
                <a:solidFill>
                  <a:srgbClr val="FFFFFF"/>
                </a:solidFill>
                <a:latin typeface="HGPｺﾞｼｯｸE"/>
                <a:cs typeface="HGPｺﾞｼｯｸE"/>
              </a:rPr>
              <a:t>バ</a:t>
            </a:r>
            <a:r>
              <a:rPr sz="2200" spc="-45" dirty="0">
                <a:solidFill>
                  <a:srgbClr val="FFFFFF"/>
                </a:solidFill>
                <a:latin typeface="HGPｺﾞｼｯｸE"/>
                <a:cs typeface="HGPｺﾞｼｯｸE"/>
              </a:rPr>
              <a:t>ッ</a:t>
            </a:r>
            <a:r>
              <a:rPr sz="2200" spc="-65" dirty="0">
                <a:solidFill>
                  <a:srgbClr val="FFFFFF"/>
                </a:solidFill>
                <a:latin typeface="HGPｺﾞｼｯｸE"/>
                <a:cs typeface="HGPｺﾞｼｯｸE"/>
              </a:rPr>
              <a:t>ク</a:t>
            </a:r>
            <a:r>
              <a:rPr sz="2200" spc="-35" dirty="0">
                <a:solidFill>
                  <a:srgbClr val="FFFFFF"/>
                </a:solidFill>
                <a:latin typeface="HGPｺﾞｼｯｸE"/>
                <a:cs typeface="HGPｺﾞｼｯｸE"/>
              </a:rPr>
              <a:t>表</a:t>
            </a:r>
            <a:r>
              <a:rPr sz="2200" spc="-5" dirty="0">
                <a:solidFill>
                  <a:srgbClr val="FFFFFF"/>
                </a:solidFill>
                <a:latin typeface="HGPｺﾞｼｯｸE"/>
                <a:cs typeface="HGPｺﾞｼｯｸE"/>
              </a:rPr>
              <a:t>示</a:t>
            </a:r>
            <a:endParaRPr sz="2200" dirty="0">
              <a:latin typeface="HGPｺﾞｼｯｸE"/>
              <a:cs typeface="HGPｺﾞｼｯｸE"/>
            </a:endParaRPr>
          </a:p>
        </p:txBody>
      </p:sp>
      <p:sp>
        <p:nvSpPr>
          <p:cNvPr id="7" name="object 7"/>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13</a:t>
            </a:fld>
            <a:endParaRPr dirty="0"/>
          </a:p>
        </p:txBody>
      </p:sp>
      <p:sp>
        <p:nvSpPr>
          <p:cNvPr id="4" name="object 4"/>
          <p:cNvSpPr txBox="1"/>
          <p:nvPr/>
        </p:nvSpPr>
        <p:spPr>
          <a:xfrm>
            <a:off x="802749" y="698500"/>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40" dirty="0">
                <a:solidFill>
                  <a:srgbClr val="FFFFFF"/>
                </a:solidFill>
                <a:latin typeface="ＭＳ Ｐゴシック"/>
                <a:cs typeface="ＭＳ Ｐゴシック"/>
              </a:rPr>
              <a:t>〈</a:t>
            </a:r>
            <a:r>
              <a:rPr sz="1000" spc="-50" dirty="0">
                <a:solidFill>
                  <a:srgbClr val="FFFFFF"/>
                </a:solidFill>
                <a:latin typeface="ＭＳ Ｐゴシック"/>
                <a:cs typeface="ＭＳ Ｐゴシック"/>
              </a:rPr>
              <a:t>フ</a:t>
            </a:r>
            <a:r>
              <a:rPr sz="1000" spc="-40" dirty="0">
                <a:solidFill>
                  <a:srgbClr val="FFFFFF"/>
                </a:solidFill>
                <a:latin typeface="ＭＳ Ｐゴシック"/>
                <a:cs typeface="ＭＳ Ｐゴシック"/>
              </a:rPr>
              <a:t>ィ</a:t>
            </a:r>
            <a:r>
              <a:rPr sz="1000" spc="-5" dirty="0">
                <a:solidFill>
                  <a:srgbClr val="FFFFFF"/>
                </a:solidFill>
                <a:latin typeface="ＭＳ Ｐゴシック"/>
                <a:cs typeface="ＭＳ Ｐゴシック"/>
              </a:rPr>
              <a:t>ー</a:t>
            </a:r>
            <a:r>
              <a:rPr sz="1000" spc="-85" dirty="0">
                <a:solidFill>
                  <a:srgbClr val="FFFFFF"/>
                </a:solidFill>
                <a:latin typeface="ＭＳ Ｐゴシック"/>
                <a:cs typeface="ＭＳ Ｐゴシック"/>
              </a:rPr>
              <a:t>ド</a:t>
            </a:r>
            <a:r>
              <a:rPr sz="1000" spc="-55" dirty="0">
                <a:solidFill>
                  <a:srgbClr val="FFFFFF"/>
                </a:solidFill>
                <a:latin typeface="ＭＳ Ｐゴシック"/>
                <a:cs typeface="ＭＳ Ｐゴシック"/>
              </a:rPr>
              <a:t>バ</a:t>
            </a:r>
            <a:r>
              <a:rPr sz="1000" spc="-5" dirty="0">
                <a:solidFill>
                  <a:srgbClr val="FFFFFF"/>
                </a:solidFill>
                <a:latin typeface="ＭＳ Ｐゴシック"/>
                <a:cs typeface="ＭＳ Ｐゴシック"/>
              </a:rPr>
              <a:t>ッ</a:t>
            </a:r>
            <a:r>
              <a:rPr sz="1000" spc="-30" dirty="0">
                <a:solidFill>
                  <a:srgbClr val="FFFFFF"/>
                </a:solidFill>
                <a:latin typeface="ＭＳ Ｐゴシック"/>
                <a:cs typeface="ＭＳ Ｐゴシック"/>
              </a:rPr>
              <a:t>ク</a:t>
            </a:r>
            <a:r>
              <a:rPr sz="1000" spc="-25" dirty="0">
                <a:solidFill>
                  <a:srgbClr val="FFFFFF"/>
                </a:solidFill>
                <a:latin typeface="ＭＳ Ｐゴシック"/>
                <a:cs typeface="ＭＳ Ｐゴシック"/>
              </a:rPr>
              <a:t>表</a:t>
            </a:r>
            <a:r>
              <a:rPr sz="1000" spc="-55" dirty="0">
                <a:solidFill>
                  <a:srgbClr val="FFFFFF"/>
                </a:solidFill>
                <a:latin typeface="ＭＳ Ｐゴシック"/>
                <a:cs typeface="ＭＳ Ｐゴシック"/>
              </a:rPr>
              <a:t>示</a:t>
            </a:r>
            <a:r>
              <a:rPr sz="1000" spc="-5" dirty="0">
                <a:solidFill>
                  <a:srgbClr val="FFFFFF"/>
                </a:solidFill>
                <a:latin typeface="ＭＳ Ｐゴシック"/>
                <a:cs typeface="ＭＳ Ｐゴシック"/>
              </a:rPr>
              <a:t>〉</a:t>
            </a:r>
            <a:endParaRPr sz="1000" dirty="0">
              <a:latin typeface="ＭＳ Ｐゴシック"/>
              <a:cs typeface="ＭＳ Ｐゴシック"/>
            </a:endParaRPr>
          </a:p>
        </p:txBody>
      </p:sp>
      <p:sp>
        <p:nvSpPr>
          <p:cNvPr id="5" name="object 5"/>
          <p:cNvSpPr txBox="1"/>
          <p:nvPr/>
        </p:nvSpPr>
        <p:spPr>
          <a:xfrm>
            <a:off x="802749" y="1524657"/>
            <a:ext cx="5097780" cy="1307465"/>
          </a:xfrm>
          <a:prstGeom prst="rect">
            <a:avLst/>
          </a:prstGeom>
        </p:spPr>
        <p:txBody>
          <a:bodyPr vert="horz" wrap="square" lIns="0" tIns="12700" rIns="0" bIns="0" rtlCol="0">
            <a:spAutoFit/>
          </a:bodyPr>
          <a:lstStyle/>
          <a:p>
            <a:pPr marL="140335">
              <a:lnSpc>
                <a:spcPct val="100000"/>
              </a:lnSpc>
              <a:spcBef>
                <a:spcPts val="100"/>
              </a:spcBef>
            </a:pPr>
            <a:r>
              <a:rPr sz="1000" spc="5" dirty="0" err="1">
                <a:solidFill>
                  <a:srgbClr val="231F20"/>
                </a:solidFill>
                <a:latin typeface="ＭＳ ゴシック"/>
                <a:cs typeface="ＭＳ ゴシック"/>
              </a:rPr>
              <a:t>研</a:t>
            </a:r>
            <a:r>
              <a:rPr sz="1000" spc="-80" dirty="0" err="1">
                <a:solidFill>
                  <a:srgbClr val="231F20"/>
                </a:solidFill>
                <a:latin typeface="ＭＳ ゴシック"/>
                <a:cs typeface="ＭＳ ゴシック"/>
              </a:rPr>
              <a:t>修</a:t>
            </a:r>
            <a:r>
              <a:rPr sz="1000" spc="-75" dirty="0" err="1">
                <a:solidFill>
                  <a:srgbClr val="231F20"/>
                </a:solidFill>
                <a:latin typeface="ＭＳ ゴシック"/>
                <a:cs typeface="ＭＳ ゴシック"/>
              </a:rPr>
              <a:t>プ</a:t>
            </a:r>
            <a:r>
              <a:rPr sz="1000" spc="-95" dirty="0" err="1">
                <a:solidFill>
                  <a:srgbClr val="231F20"/>
                </a:solidFill>
                <a:latin typeface="ＭＳ ゴシック"/>
                <a:cs typeface="ＭＳ ゴシック"/>
              </a:rPr>
              <a:t>ロ</a:t>
            </a:r>
            <a:r>
              <a:rPr sz="1000" spc="-70" dirty="0" err="1">
                <a:solidFill>
                  <a:srgbClr val="231F20"/>
                </a:solidFill>
                <a:latin typeface="ＭＳ ゴシック"/>
                <a:cs typeface="ＭＳ ゴシック"/>
              </a:rPr>
              <a:t>グ</a:t>
            </a:r>
            <a:r>
              <a:rPr sz="1000" spc="-114" dirty="0" err="1">
                <a:solidFill>
                  <a:srgbClr val="231F20"/>
                </a:solidFill>
                <a:latin typeface="ＭＳ ゴシック"/>
                <a:cs typeface="ＭＳ ゴシック"/>
              </a:rPr>
              <a:t>ラ</a:t>
            </a:r>
            <a:r>
              <a:rPr sz="1000" spc="-85" dirty="0" err="1">
                <a:solidFill>
                  <a:srgbClr val="231F20"/>
                </a:solidFill>
                <a:latin typeface="ＭＳ ゴシック"/>
                <a:cs typeface="ＭＳ ゴシック"/>
              </a:rPr>
              <a:t>ム</a:t>
            </a:r>
            <a:r>
              <a:rPr sz="1000" spc="-15" dirty="0" err="1">
                <a:solidFill>
                  <a:srgbClr val="231F20"/>
                </a:solidFill>
                <a:latin typeface="ＭＳ ゴシック"/>
                <a:cs typeface="ＭＳ ゴシック"/>
              </a:rPr>
              <a:t>へ</a:t>
            </a:r>
            <a:r>
              <a:rPr sz="1000" spc="-114" dirty="0" err="1">
                <a:solidFill>
                  <a:srgbClr val="231F20"/>
                </a:solidFill>
                <a:latin typeface="ＭＳ ゴシック"/>
                <a:cs typeface="ＭＳ ゴシック"/>
              </a:rPr>
              <a:t>の</a:t>
            </a:r>
            <a:r>
              <a:rPr sz="1000" spc="-170" dirty="0" err="1">
                <a:solidFill>
                  <a:srgbClr val="231F20"/>
                </a:solidFill>
                <a:latin typeface="ＭＳ ゴシック"/>
                <a:cs typeface="ＭＳ ゴシック"/>
              </a:rPr>
              <a:t>フ</a:t>
            </a:r>
            <a:r>
              <a:rPr sz="1000" spc="-155" dirty="0" err="1">
                <a:solidFill>
                  <a:srgbClr val="231F20"/>
                </a:solidFill>
                <a:latin typeface="ＭＳ ゴシック"/>
                <a:cs typeface="ＭＳ ゴシック"/>
              </a:rPr>
              <a:t>ィー</a:t>
            </a:r>
            <a:r>
              <a:rPr sz="1000" spc="-114" dirty="0" err="1">
                <a:solidFill>
                  <a:srgbClr val="231F20"/>
                </a:solidFill>
                <a:latin typeface="ＭＳ ゴシック"/>
                <a:cs typeface="ＭＳ ゴシック"/>
              </a:rPr>
              <a:t>ド</a:t>
            </a:r>
            <a:r>
              <a:rPr sz="1000" spc="-140" dirty="0" err="1">
                <a:solidFill>
                  <a:srgbClr val="231F20"/>
                </a:solidFill>
                <a:latin typeface="ＭＳ ゴシック"/>
                <a:cs typeface="ＭＳ ゴシック"/>
              </a:rPr>
              <a:t>バ</a:t>
            </a:r>
            <a:r>
              <a:rPr sz="1000" spc="-100" dirty="0" err="1">
                <a:solidFill>
                  <a:srgbClr val="231F20"/>
                </a:solidFill>
                <a:latin typeface="ＭＳ ゴシック"/>
                <a:cs typeface="ＭＳ ゴシック"/>
              </a:rPr>
              <a:t>ッ</a:t>
            </a:r>
            <a:r>
              <a:rPr sz="1000" spc="-95" dirty="0" err="1">
                <a:solidFill>
                  <a:srgbClr val="231F20"/>
                </a:solidFill>
                <a:latin typeface="ＭＳ ゴシック"/>
                <a:cs typeface="ＭＳ ゴシック"/>
              </a:rPr>
              <a:t>ク</a:t>
            </a:r>
            <a:r>
              <a:rPr sz="1000" spc="-35" dirty="0" err="1">
                <a:solidFill>
                  <a:srgbClr val="231F20"/>
                </a:solidFill>
                <a:latin typeface="ＭＳ ゴシック"/>
                <a:cs typeface="ＭＳ ゴシック"/>
              </a:rPr>
              <a:t>が</a:t>
            </a:r>
            <a:r>
              <a:rPr sz="1000" spc="-50" dirty="0" err="1">
                <a:solidFill>
                  <a:srgbClr val="231F20"/>
                </a:solidFill>
                <a:latin typeface="ＭＳ ゴシック"/>
                <a:cs typeface="ＭＳ ゴシック"/>
              </a:rPr>
              <a:t>一</a:t>
            </a:r>
            <a:r>
              <a:rPr sz="1000" spc="-40" dirty="0" err="1">
                <a:solidFill>
                  <a:srgbClr val="231F20"/>
                </a:solidFill>
                <a:latin typeface="ＭＳ ゴシック"/>
                <a:cs typeface="ＭＳ ゴシック"/>
              </a:rPr>
              <a:t>覧</a:t>
            </a:r>
            <a:r>
              <a:rPr sz="1000" spc="-30" dirty="0" err="1">
                <a:solidFill>
                  <a:srgbClr val="231F20"/>
                </a:solidFill>
                <a:latin typeface="ＭＳ ゴシック"/>
                <a:cs typeface="ＭＳ ゴシック"/>
              </a:rPr>
              <a:t>表</a:t>
            </a:r>
            <a:r>
              <a:rPr sz="1000" spc="-85" dirty="0" err="1">
                <a:solidFill>
                  <a:srgbClr val="231F20"/>
                </a:solidFill>
                <a:latin typeface="ＭＳ ゴシック"/>
                <a:cs typeface="ＭＳ ゴシック"/>
              </a:rPr>
              <a:t>示さ</a:t>
            </a:r>
            <a:r>
              <a:rPr sz="1000" spc="-35" dirty="0" err="1">
                <a:solidFill>
                  <a:srgbClr val="231F20"/>
                </a:solidFill>
                <a:latin typeface="ＭＳ ゴシック"/>
                <a:cs typeface="ＭＳ ゴシック"/>
              </a:rPr>
              <a:t>れ</a:t>
            </a:r>
            <a:r>
              <a:rPr sz="1000" spc="10" dirty="0" err="1">
                <a:solidFill>
                  <a:srgbClr val="231F20"/>
                </a:solidFill>
                <a:latin typeface="ＭＳ ゴシック"/>
                <a:cs typeface="ＭＳ ゴシック"/>
              </a:rPr>
              <a:t>、</a:t>
            </a:r>
            <a:r>
              <a:rPr sz="1000" spc="-30" dirty="0" err="1">
                <a:solidFill>
                  <a:srgbClr val="231F20"/>
                </a:solidFill>
                <a:latin typeface="ＭＳ ゴシック"/>
                <a:cs typeface="ＭＳ ゴシック"/>
              </a:rPr>
              <a:t>参</a:t>
            </a:r>
            <a:r>
              <a:rPr sz="1000" spc="-55" dirty="0" err="1">
                <a:solidFill>
                  <a:srgbClr val="231F20"/>
                </a:solidFill>
                <a:latin typeface="ＭＳ ゴシック"/>
                <a:cs typeface="ＭＳ ゴシック"/>
              </a:rPr>
              <a:t>照</a:t>
            </a:r>
            <a:r>
              <a:rPr sz="1000" spc="10" dirty="0" err="1">
                <a:solidFill>
                  <a:srgbClr val="231F20"/>
                </a:solidFill>
                <a:latin typeface="ＭＳ ゴシック"/>
                <a:cs typeface="ＭＳ ゴシック"/>
              </a:rPr>
              <a:t>、</a:t>
            </a:r>
            <a:r>
              <a:rPr sz="1000" spc="-30" dirty="0" err="1" smtClean="0">
                <a:solidFill>
                  <a:srgbClr val="231F20"/>
                </a:solidFill>
                <a:latin typeface="ＭＳ ゴシック"/>
                <a:cs typeface="ＭＳ ゴシック"/>
              </a:rPr>
              <a:t>デ</a:t>
            </a:r>
            <a:r>
              <a:rPr sz="1000" spc="-45" dirty="0" err="1" smtClean="0">
                <a:solidFill>
                  <a:srgbClr val="231F20"/>
                </a:solidFill>
                <a:latin typeface="ＭＳ ゴシック"/>
                <a:cs typeface="ＭＳ ゴシック"/>
              </a:rPr>
              <a:t>ー</a:t>
            </a:r>
            <a:r>
              <a:rPr sz="1000" spc="-110" dirty="0" err="1" smtClean="0">
                <a:solidFill>
                  <a:srgbClr val="231F20"/>
                </a:solidFill>
                <a:latin typeface="ＭＳ ゴシック"/>
                <a:cs typeface="ＭＳ ゴシック"/>
              </a:rPr>
              <a:t>タ</a:t>
            </a:r>
            <a:r>
              <a:rPr sz="1000" spc="-20" dirty="0" err="1" smtClean="0">
                <a:solidFill>
                  <a:srgbClr val="231F20"/>
                </a:solidFill>
                <a:latin typeface="ＭＳ ゴシック"/>
                <a:cs typeface="ＭＳ ゴシック"/>
              </a:rPr>
              <a:t>保</a:t>
            </a:r>
            <a:r>
              <a:rPr sz="1000" spc="-30" dirty="0" err="1" smtClean="0">
                <a:solidFill>
                  <a:srgbClr val="231F20"/>
                </a:solidFill>
                <a:latin typeface="ＭＳ ゴシック"/>
                <a:cs typeface="ＭＳ ゴシック"/>
              </a:rPr>
              <a:t>存</a:t>
            </a:r>
            <a:r>
              <a:rPr sz="1000" spc="-140" dirty="0" err="1" smtClean="0">
                <a:solidFill>
                  <a:srgbClr val="231F20"/>
                </a:solidFill>
                <a:latin typeface="ＭＳ ゴシック"/>
                <a:cs typeface="ＭＳ ゴシック"/>
              </a:rPr>
              <a:t>す</a:t>
            </a:r>
            <a:r>
              <a:rPr sz="1000" spc="-110" dirty="0" err="1" smtClean="0">
                <a:solidFill>
                  <a:srgbClr val="231F20"/>
                </a:solidFill>
                <a:latin typeface="ＭＳ ゴシック"/>
                <a:cs typeface="ＭＳ ゴシック"/>
              </a:rPr>
              <a:t>る</a:t>
            </a:r>
            <a:r>
              <a:rPr sz="1000" spc="-120" dirty="0" err="1" smtClean="0">
                <a:solidFill>
                  <a:srgbClr val="231F20"/>
                </a:solidFill>
                <a:latin typeface="ＭＳ ゴシック"/>
                <a:cs typeface="ＭＳ ゴシック"/>
              </a:rPr>
              <a:t>こ</a:t>
            </a:r>
            <a:r>
              <a:rPr sz="1000" spc="-85" dirty="0" err="1" smtClean="0">
                <a:solidFill>
                  <a:srgbClr val="231F20"/>
                </a:solidFill>
                <a:latin typeface="ＭＳ ゴシック"/>
                <a:cs typeface="ＭＳ ゴシック"/>
              </a:rPr>
              <a:t>と</a:t>
            </a:r>
            <a:r>
              <a:rPr sz="1000" spc="-55" dirty="0" err="1" smtClean="0">
                <a:solidFill>
                  <a:srgbClr val="231F20"/>
                </a:solidFill>
                <a:latin typeface="ＭＳ ゴシック"/>
                <a:cs typeface="ＭＳ ゴシック"/>
              </a:rPr>
              <a:t>が</a:t>
            </a:r>
            <a:r>
              <a:rPr sz="1000" spc="-65" dirty="0" err="1" smtClean="0">
                <a:solidFill>
                  <a:srgbClr val="231F20"/>
                </a:solidFill>
                <a:latin typeface="ＭＳ ゴシック"/>
                <a:cs typeface="ＭＳ ゴシック"/>
              </a:rPr>
              <a:t>で</a:t>
            </a:r>
            <a:r>
              <a:rPr sz="1000" spc="-80" dirty="0" err="1" smtClean="0">
                <a:solidFill>
                  <a:srgbClr val="231F20"/>
                </a:solidFill>
                <a:latin typeface="ＭＳ ゴシック"/>
                <a:cs typeface="ＭＳ ゴシック"/>
              </a:rPr>
              <a:t>き</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lang="ja-JP" altLang="en-US" sz="1000" dirty="0">
                <a:solidFill>
                  <a:srgbClr val="231F20"/>
                </a:solidFill>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sz="1000" spc="-170" dirty="0">
                <a:solidFill>
                  <a:srgbClr val="A9511A"/>
                </a:solidFill>
                <a:latin typeface="ＭＳ ゴシック"/>
                <a:cs typeface="ＭＳ ゴシック"/>
              </a:rPr>
              <a:t>フ</a:t>
            </a:r>
            <a:r>
              <a:rPr sz="1000" spc="-155" dirty="0">
                <a:solidFill>
                  <a:srgbClr val="A9511A"/>
                </a:solidFill>
                <a:latin typeface="ＭＳ ゴシック"/>
                <a:cs typeface="ＭＳ ゴシック"/>
              </a:rPr>
              <a:t>ィー</a:t>
            </a:r>
            <a:r>
              <a:rPr sz="1000" spc="-114" dirty="0">
                <a:solidFill>
                  <a:srgbClr val="A9511A"/>
                </a:solidFill>
                <a:latin typeface="ＭＳ ゴシック"/>
                <a:cs typeface="ＭＳ ゴシック"/>
              </a:rPr>
              <a:t>ド</a:t>
            </a:r>
            <a:r>
              <a:rPr sz="1000" spc="-140" dirty="0">
                <a:solidFill>
                  <a:srgbClr val="A9511A"/>
                </a:solidFill>
                <a:latin typeface="ＭＳ ゴシック"/>
                <a:cs typeface="ＭＳ ゴシック"/>
              </a:rPr>
              <a:t>バ</a:t>
            </a:r>
            <a:r>
              <a:rPr sz="1000" spc="-100" dirty="0">
                <a:solidFill>
                  <a:srgbClr val="A9511A"/>
                </a:solidFill>
                <a:latin typeface="ＭＳ ゴシック"/>
                <a:cs typeface="ＭＳ ゴシック"/>
              </a:rPr>
              <a:t>ッ</a:t>
            </a:r>
            <a:r>
              <a:rPr sz="1000" spc="-105" dirty="0">
                <a:solidFill>
                  <a:srgbClr val="A9511A"/>
                </a:solidFill>
                <a:latin typeface="ＭＳ ゴシック"/>
                <a:cs typeface="ＭＳ ゴシック"/>
              </a:rPr>
              <a:t>ク</a:t>
            </a:r>
            <a:r>
              <a:rPr sz="1000" spc="-30" dirty="0">
                <a:solidFill>
                  <a:srgbClr val="A9511A"/>
                </a:solidFill>
                <a:latin typeface="ＭＳ ゴシック"/>
                <a:cs typeface="ＭＳ ゴシック"/>
              </a:rPr>
              <a:t>デ</a:t>
            </a:r>
            <a:r>
              <a:rPr sz="1000" spc="-45" dirty="0">
                <a:solidFill>
                  <a:srgbClr val="A9511A"/>
                </a:solidFill>
                <a:latin typeface="ＭＳ ゴシック"/>
                <a:cs typeface="ＭＳ ゴシック"/>
              </a:rPr>
              <a:t>ー</a:t>
            </a:r>
            <a:r>
              <a:rPr sz="1000" spc="-110" dirty="0">
                <a:solidFill>
                  <a:srgbClr val="A9511A"/>
                </a:solidFill>
                <a:latin typeface="ＭＳ ゴシック"/>
                <a:cs typeface="ＭＳ ゴシック"/>
              </a:rPr>
              <a:t>タ</a:t>
            </a:r>
            <a:r>
              <a:rPr sz="1000" spc="-55" dirty="0">
                <a:solidFill>
                  <a:srgbClr val="A9511A"/>
                </a:solidFill>
                <a:latin typeface="ＭＳ ゴシック"/>
                <a:cs typeface="ＭＳ ゴシック"/>
              </a:rPr>
              <a:t>の</a:t>
            </a:r>
            <a:r>
              <a:rPr sz="1000" spc="-80" dirty="0">
                <a:solidFill>
                  <a:srgbClr val="A9511A"/>
                </a:solidFill>
                <a:latin typeface="ＭＳ ゴシック"/>
                <a:cs typeface="ＭＳ ゴシック"/>
              </a:rPr>
              <a:t>ダ</a:t>
            </a:r>
            <a:r>
              <a:rPr sz="1000" spc="-120" dirty="0">
                <a:solidFill>
                  <a:srgbClr val="A9511A"/>
                </a:solidFill>
                <a:latin typeface="ＭＳ ゴシック"/>
                <a:cs typeface="ＭＳ ゴシック"/>
              </a:rPr>
              <a:t>ウ</a:t>
            </a:r>
            <a:r>
              <a:rPr sz="1000" spc="-80" dirty="0">
                <a:solidFill>
                  <a:srgbClr val="A9511A"/>
                </a:solidFill>
                <a:latin typeface="ＭＳ ゴシック"/>
                <a:cs typeface="ＭＳ ゴシック"/>
              </a:rPr>
              <a:t>ン</a:t>
            </a:r>
            <a:r>
              <a:rPr sz="1000" spc="-60" dirty="0">
                <a:solidFill>
                  <a:srgbClr val="A9511A"/>
                </a:solidFill>
                <a:latin typeface="ＭＳ ゴシック"/>
                <a:cs typeface="ＭＳ ゴシック"/>
              </a:rPr>
              <a:t>ロ</a:t>
            </a:r>
            <a:r>
              <a:rPr sz="1000" spc="-155" dirty="0">
                <a:solidFill>
                  <a:srgbClr val="A9511A"/>
                </a:solidFill>
                <a:latin typeface="ＭＳ ゴシック"/>
                <a:cs typeface="ＭＳ ゴシック"/>
              </a:rPr>
              <a:t>ード</a:t>
            </a:r>
            <a:endParaRPr sz="1000" dirty="0">
              <a:latin typeface="ＭＳ ゴシック"/>
              <a:cs typeface="ＭＳ ゴシック"/>
            </a:endParaRPr>
          </a:p>
          <a:p>
            <a:pPr marL="140335">
              <a:lnSpc>
                <a:spcPct val="100000"/>
              </a:lnSpc>
              <a:spcBef>
                <a:spcPts val="575"/>
              </a:spcBef>
            </a:pPr>
            <a:r>
              <a:rPr sz="1000" spc="-5" dirty="0">
                <a:solidFill>
                  <a:srgbClr val="231F20"/>
                </a:solidFill>
                <a:latin typeface="ＭＳ ゴシック"/>
                <a:cs typeface="ＭＳ ゴシック"/>
              </a:rPr>
              <a:t>各</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40" dirty="0">
                <a:solidFill>
                  <a:srgbClr val="231F20"/>
                </a:solidFill>
                <a:latin typeface="ＭＳ ゴシック"/>
                <a:cs typeface="ＭＳ ゴシック"/>
              </a:rPr>
              <a:t>医</a:t>
            </a:r>
            <a:r>
              <a:rPr sz="1000" spc="-114" dirty="0">
                <a:solidFill>
                  <a:srgbClr val="231F20"/>
                </a:solidFill>
                <a:latin typeface="ＭＳ ゴシック"/>
                <a:cs typeface="ＭＳ ゴシック"/>
              </a:rPr>
              <a:t>の</a:t>
            </a:r>
            <a:r>
              <a:rPr sz="1000" spc="-170" dirty="0">
                <a:solidFill>
                  <a:srgbClr val="231F20"/>
                </a:solidFill>
                <a:latin typeface="ＭＳ ゴシック"/>
                <a:cs typeface="ＭＳ ゴシック"/>
              </a:rPr>
              <a:t>フ</a:t>
            </a:r>
            <a:r>
              <a:rPr sz="1000" spc="-155" dirty="0">
                <a:solidFill>
                  <a:srgbClr val="231F20"/>
                </a:solidFill>
                <a:latin typeface="ＭＳ ゴシック"/>
                <a:cs typeface="ＭＳ ゴシック"/>
              </a:rPr>
              <a:t>ィー</a:t>
            </a:r>
            <a:r>
              <a:rPr sz="1000" spc="-114" dirty="0">
                <a:solidFill>
                  <a:srgbClr val="231F20"/>
                </a:solidFill>
                <a:latin typeface="ＭＳ ゴシック"/>
                <a:cs typeface="ＭＳ ゴシック"/>
              </a:rPr>
              <a:t>ド</a:t>
            </a:r>
            <a:r>
              <a:rPr sz="1000" spc="-140" dirty="0">
                <a:solidFill>
                  <a:srgbClr val="231F20"/>
                </a:solidFill>
                <a:latin typeface="ＭＳ ゴシック"/>
                <a:cs typeface="ＭＳ ゴシック"/>
              </a:rPr>
              <a:t>バ</a:t>
            </a:r>
            <a:r>
              <a:rPr sz="1000" spc="-100" dirty="0">
                <a:solidFill>
                  <a:srgbClr val="231F20"/>
                </a:solidFill>
                <a:latin typeface="ＭＳ ゴシック"/>
                <a:cs typeface="ＭＳ ゴシック"/>
              </a:rPr>
              <a:t>ッ</a:t>
            </a:r>
            <a:r>
              <a:rPr sz="1000" spc="-125" dirty="0">
                <a:solidFill>
                  <a:srgbClr val="231F20"/>
                </a:solidFill>
                <a:latin typeface="ＭＳ ゴシック"/>
                <a:cs typeface="ＭＳ ゴシック"/>
              </a:rPr>
              <a:t>ク</a:t>
            </a:r>
            <a:r>
              <a:rPr sz="1000" spc="-130" dirty="0">
                <a:solidFill>
                  <a:srgbClr val="231F20"/>
                </a:solidFill>
                <a:latin typeface="ＭＳ ゴシック"/>
                <a:cs typeface="ＭＳ ゴシック"/>
              </a:rPr>
              <a:t>を</a:t>
            </a:r>
            <a:r>
              <a:rPr sz="1000" spc="-135" dirty="0">
                <a:solidFill>
                  <a:srgbClr val="231F20"/>
                </a:solidFill>
                <a:latin typeface="ＭＳ ゴシック"/>
                <a:cs typeface="ＭＳ ゴシック"/>
              </a:rPr>
              <a:t>エ</a:t>
            </a:r>
            <a:r>
              <a:rPr sz="1000" spc="-100" dirty="0">
                <a:solidFill>
                  <a:srgbClr val="231F20"/>
                </a:solidFill>
                <a:latin typeface="ＭＳ ゴシック"/>
                <a:cs typeface="ＭＳ ゴシック"/>
              </a:rPr>
              <a:t>ク</a:t>
            </a:r>
            <a:r>
              <a:rPr sz="1000" spc="-60" dirty="0">
                <a:solidFill>
                  <a:srgbClr val="231F20"/>
                </a:solidFill>
                <a:latin typeface="ＭＳ ゴシック"/>
                <a:cs typeface="ＭＳ ゴシック"/>
              </a:rPr>
              <a:t>セ</a:t>
            </a:r>
            <a:r>
              <a:rPr sz="1000" spc="-165" dirty="0">
                <a:solidFill>
                  <a:srgbClr val="231F20"/>
                </a:solidFill>
                <a:latin typeface="ＭＳ ゴシック"/>
                <a:cs typeface="ＭＳ ゴシック"/>
              </a:rPr>
              <a:t>ル</a:t>
            </a:r>
            <a:r>
              <a:rPr sz="1000" spc="-100" dirty="0">
                <a:solidFill>
                  <a:srgbClr val="231F20"/>
                </a:solidFill>
                <a:latin typeface="ＭＳ ゴシック"/>
                <a:cs typeface="ＭＳ ゴシック"/>
              </a:rPr>
              <a:t>フ</a:t>
            </a:r>
            <a:r>
              <a:rPr sz="1000" spc="-160" dirty="0">
                <a:solidFill>
                  <a:srgbClr val="231F20"/>
                </a:solidFill>
                <a:latin typeface="ＭＳ ゴシック"/>
                <a:cs typeface="ＭＳ ゴシック"/>
              </a:rPr>
              <a:t>ァ</a:t>
            </a:r>
            <a:r>
              <a:rPr sz="1000" spc="-185" dirty="0">
                <a:solidFill>
                  <a:srgbClr val="231F20"/>
                </a:solidFill>
                <a:latin typeface="ＭＳ ゴシック"/>
                <a:cs typeface="ＭＳ ゴシック"/>
              </a:rPr>
              <a:t>イ</a:t>
            </a:r>
            <a:r>
              <a:rPr sz="1000" spc="-10" dirty="0">
                <a:solidFill>
                  <a:srgbClr val="231F20"/>
                </a:solidFill>
                <a:latin typeface="ＭＳ ゴシック"/>
                <a:cs typeface="ＭＳ ゴシック"/>
              </a:rPr>
              <a:t>ル</a:t>
            </a:r>
            <a:r>
              <a:rPr sz="1000" spc="-30" dirty="0">
                <a:solidFill>
                  <a:srgbClr val="231F20"/>
                </a:solidFill>
                <a:latin typeface="ＭＳ ゴシック"/>
                <a:cs typeface="ＭＳ ゴシック"/>
              </a:rPr>
              <a:t>の</a:t>
            </a:r>
            <a:r>
              <a:rPr sz="1000" spc="-60" dirty="0">
                <a:solidFill>
                  <a:srgbClr val="231F20"/>
                </a:solidFill>
                <a:latin typeface="ＭＳ ゴシック"/>
                <a:cs typeface="ＭＳ ゴシック"/>
              </a:rPr>
              <a:t>形</a:t>
            </a:r>
            <a:r>
              <a:rPr sz="1000" spc="-35" dirty="0">
                <a:solidFill>
                  <a:srgbClr val="231F20"/>
                </a:solidFill>
                <a:latin typeface="ＭＳ ゴシック"/>
                <a:cs typeface="ＭＳ ゴシック"/>
              </a:rPr>
              <a:t>式</a:t>
            </a:r>
            <a:r>
              <a:rPr sz="1000" spc="-80" dirty="0">
                <a:solidFill>
                  <a:srgbClr val="231F20"/>
                </a:solidFill>
                <a:latin typeface="ＭＳ ゴシック"/>
                <a:cs typeface="ＭＳ ゴシック"/>
              </a:rPr>
              <a:t>でダ</a:t>
            </a:r>
            <a:r>
              <a:rPr sz="1000" spc="-120" dirty="0">
                <a:solidFill>
                  <a:srgbClr val="231F20"/>
                </a:solidFill>
                <a:latin typeface="ＭＳ ゴシック"/>
                <a:cs typeface="ＭＳ ゴシック"/>
              </a:rPr>
              <a:t>ウ</a:t>
            </a:r>
            <a:r>
              <a:rPr sz="1000" spc="-80" dirty="0">
                <a:solidFill>
                  <a:srgbClr val="231F20"/>
                </a:solidFill>
                <a:latin typeface="ＭＳ ゴシック"/>
                <a:cs typeface="ＭＳ ゴシック"/>
              </a:rPr>
              <a:t>ン</a:t>
            </a:r>
            <a:r>
              <a:rPr sz="1000" spc="-60" dirty="0">
                <a:solidFill>
                  <a:srgbClr val="231F20"/>
                </a:solidFill>
                <a:latin typeface="ＭＳ ゴシック"/>
                <a:cs typeface="ＭＳ ゴシック"/>
              </a:rPr>
              <a:t>ロ</a:t>
            </a:r>
            <a:r>
              <a:rPr sz="1000" spc="-155" dirty="0">
                <a:solidFill>
                  <a:srgbClr val="231F20"/>
                </a:solidFill>
                <a:latin typeface="ＭＳ ゴシック"/>
                <a:cs typeface="ＭＳ ゴシック"/>
              </a:rPr>
              <a:t>ー</a:t>
            </a:r>
            <a:r>
              <a:rPr sz="1000" spc="-110" dirty="0">
                <a:solidFill>
                  <a:srgbClr val="231F20"/>
                </a:solidFill>
                <a:latin typeface="ＭＳ ゴシック"/>
                <a:cs typeface="ＭＳ ゴシック"/>
              </a:rPr>
              <a:t>ド</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76835">
              <a:lnSpc>
                <a:spcPct val="100000"/>
              </a:lnSpc>
              <a:spcBef>
                <a:spcPts val="580"/>
              </a:spcBef>
            </a:pPr>
            <a:r>
              <a:rPr sz="1000" spc="10" dirty="0">
                <a:solidFill>
                  <a:srgbClr val="231F20"/>
                </a:solidFill>
                <a:latin typeface="ＭＳ ゴシック"/>
                <a:cs typeface="ＭＳ ゴシック"/>
              </a:rPr>
              <a:t>「</a:t>
            </a:r>
            <a:r>
              <a:rPr sz="1000" spc="-170" dirty="0">
                <a:solidFill>
                  <a:srgbClr val="231F20"/>
                </a:solidFill>
                <a:latin typeface="ＭＳ ゴシック"/>
                <a:cs typeface="ＭＳ ゴシック"/>
              </a:rPr>
              <a:t>フ</a:t>
            </a:r>
            <a:r>
              <a:rPr sz="1000" spc="-155" dirty="0">
                <a:solidFill>
                  <a:srgbClr val="231F20"/>
                </a:solidFill>
                <a:latin typeface="ＭＳ ゴシック"/>
                <a:cs typeface="ＭＳ ゴシック"/>
              </a:rPr>
              <a:t>ィー</a:t>
            </a:r>
            <a:r>
              <a:rPr sz="1000" spc="-114" dirty="0">
                <a:solidFill>
                  <a:srgbClr val="231F20"/>
                </a:solidFill>
                <a:latin typeface="ＭＳ ゴシック"/>
                <a:cs typeface="ＭＳ ゴシック"/>
              </a:rPr>
              <a:t>ド</a:t>
            </a:r>
            <a:r>
              <a:rPr sz="1000" spc="-140" dirty="0">
                <a:solidFill>
                  <a:srgbClr val="231F20"/>
                </a:solidFill>
                <a:latin typeface="ＭＳ ゴシック"/>
                <a:cs typeface="ＭＳ ゴシック"/>
              </a:rPr>
              <a:t>バ</a:t>
            </a:r>
            <a:r>
              <a:rPr sz="1000" spc="-100" dirty="0">
                <a:solidFill>
                  <a:srgbClr val="231F20"/>
                </a:solidFill>
                <a:latin typeface="ＭＳ ゴシック"/>
                <a:cs typeface="ＭＳ ゴシック"/>
              </a:rPr>
              <a:t>ッ</a:t>
            </a:r>
            <a:r>
              <a:rPr sz="1000" spc="-114" dirty="0">
                <a:solidFill>
                  <a:srgbClr val="231F20"/>
                </a:solidFill>
                <a:latin typeface="ＭＳ ゴシック"/>
                <a:cs typeface="ＭＳ ゴシック"/>
              </a:rPr>
              <a:t>ク</a:t>
            </a:r>
            <a:r>
              <a:rPr sz="1000" spc="-55" dirty="0">
                <a:solidFill>
                  <a:srgbClr val="231F20"/>
                </a:solidFill>
                <a:latin typeface="ＭＳ ゴシック"/>
                <a:cs typeface="ＭＳ ゴシック"/>
              </a:rPr>
              <a:t>の</a:t>
            </a:r>
            <a:r>
              <a:rPr sz="1000" spc="-80" dirty="0">
                <a:solidFill>
                  <a:srgbClr val="231F20"/>
                </a:solidFill>
                <a:latin typeface="ＭＳ ゴシック"/>
                <a:cs typeface="ＭＳ ゴシック"/>
              </a:rPr>
              <a:t>ダ</a:t>
            </a:r>
            <a:r>
              <a:rPr sz="1000" spc="-120" dirty="0">
                <a:solidFill>
                  <a:srgbClr val="231F20"/>
                </a:solidFill>
                <a:latin typeface="ＭＳ ゴシック"/>
                <a:cs typeface="ＭＳ ゴシック"/>
              </a:rPr>
              <a:t>ウ</a:t>
            </a:r>
            <a:r>
              <a:rPr sz="1000" spc="-80" dirty="0">
                <a:solidFill>
                  <a:srgbClr val="231F20"/>
                </a:solidFill>
                <a:latin typeface="ＭＳ ゴシック"/>
                <a:cs typeface="ＭＳ ゴシック"/>
              </a:rPr>
              <a:t>ン</a:t>
            </a:r>
            <a:r>
              <a:rPr sz="1000" spc="-60" dirty="0">
                <a:solidFill>
                  <a:srgbClr val="231F20"/>
                </a:solidFill>
                <a:latin typeface="ＭＳ ゴシック"/>
                <a:cs typeface="ＭＳ ゴシック"/>
              </a:rPr>
              <a:t>ロ</a:t>
            </a:r>
            <a:r>
              <a:rPr sz="1000" spc="-155" dirty="0">
                <a:solidFill>
                  <a:srgbClr val="231F20"/>
                </a:solidFill>
                <a:latin typeface="ＭＳ ゴシック"/>
                <a:cs typeface="ＭＳ ゴシック"/>
              </a:rPr>
              <a:t>ー</a:t>
            </a:r>
            <a:r>
              <a:rPr sz="1000" spc="-160" dirty="0">
                <a:solidFill>
                  <a:srgbClr val="231F20"/>
                </a:solidFill>
                <a:latin typeface="ＭＳ ゴシック"/>
                <a:cs typeface="ＭＳ ゴシック"/>
              </a:rPr>
              <a:t>ド</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90" dirty="0">
                <a:solidFill>
                  <a:srgbClr val="231F20"/>
                </a:solidFill>
                <a:latin typeface="ＭＳ ゴシック"/>
                <a:cs typeface="ＭＳ ゴシック"/>
              </a:rPr>
              <a:t>し</a:t>
            </a:r>
            <a:r>
              <a:rPr sz="1000" spc="-215" dirty="0">
                <a:solidFill>
                  <a:srgbClr val="231F20"/>
                </a:solidFill>
                <a:latin typeface="ＭＳ ゴシック"/>
                <a:cs typeface="ＭＳ ゴシック"/>
              </a:rPr>
              <a:t>て</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76835">
              <a:lnSpc>
                <a:spcPct val="100000"/>
              </a:lnSpc>
              <a:spcBef>
                <a:spcPts val="580"/>
              </a:spcBef>
            </a:pPr>
            <a:r>
              <a:rPr sz="1000" spc="10" dirty="0">
                <a:solidFill>
                  <a:srgbClr val="231F20"/>
                </a:solidFill>
                <a:latin typeface="ＭＳ ゴシック"/>
                <a:cs typeface="ＭＳ ゴシック"/>
              </a:rPr>
              <a:t>［</a:t>
            </a:r>
            <a:r>
              <a:rPr sz="1000" spc="-75" dirty="0">
                <a:solidFill>
                  <a:srgbClr val="231F20"/>
                </a:solidFill>
                <a:latin typeface="ＭＳ ゴシック"/>
                <a:cs typeface="ＭＳ ゴシック"/>
              </a:rPr>
              <a:t>名</a:t>
            </a:r>
            <a:r>
              <a:rPr sz="1000" spc="-55" dirty="0">
                <a:solidFill>
                  <a:srgbClr val="231F20"/>
                </a:solidFill>
                <a:latin typeface="ＭＳ ゴシック"/>
                <a:cs typeface="ＭＳ ゴシック"/>
              </a:rPr>
              <a:t>前</a:t>
            </a:r>
            <a:r>
              <a:rPr sz="1000" spc="-25" dirty="0">
                <a:solidFill>
                  <a:srgbClr val="231F20"/>
                </a:solidFill>
                <a:latin typeface="ＭＳ ゴシック"/>
                <a:cs typeface="ＭＳ ゴシック"/>
              </a:rPr>
              <a:t>を</a:t>
            </a:r>
            <a:r>
              <a:rPr sz="1000" spc="-55" dirty="0">
                <a:solidFill>
                  <a:srgbClr val="231F20"/>
                </a:solidFill>
                <a:latin typeface="ＭＳ ゴシック"/>
                <a:cs typeface="ＭＳ ゴシック"/>
              </a:rPr>
              <a:t>付</a:t>
            </a:r>
            <a:r>
              <a:rPr sz="1000" spc="-45" dirty="0">
                <a:solidFill>
                  <a:srgbClr val="231F20"/>
                </a:solidFill>
                <a:latin typeface="ＭＳ ゴシック"/>
                <a:cs typeface="ＭＳ ゴシック"/>
              </a:rPr>
              <a:t>け</a:t>
            </a:r>
            <a:r>
              <a:rPr sz="1000" spc="-95" dirty="0">
                <a:solidFill>
                  <a:srgbClr val="231F20"/>
                </a:solidFill>
                <a:latin typeface="ＭＳ ゴシック"/>
                <a:cs typeface="ＭＳ ゴシック"/>
              </a:rPr>
              <a:t>て</a:t>
            </a:r>
            <a:r>
              <a:rPr sz="1000" spc="-20" dirty="0">
                <a:solidFill>
                  <a:srgbClr val="231F20"/>
                </a:solidFill>
                <a:latin typeface="ＭＳ ゴシック"/>
                <a:cs typeface="ＭＳ ゴシック"/>
              </a:rPr>
              <a:t>保</a:t>
            </a:r>
            <a:r>
              <a:rPr sz="1000" spc="-35" dirty="0">
                <a:solidFill>
                  <a:srgbClr val="231F20"/>
                </a:solidFill>
                <a:latin typeface="ＭＳ ゴシック"/>
                <a:cs typeface="ＭＳ ゴシック"/>
              </a:rPr>
              <a:t>存</a:t>
            </a:r>
            <a:r>
              <a:rPr sz="1000" spc="10" dirty="0">
                <a:solidFill>
                  <a:srgbClr val="231F20"/>
                </a:solidFill>
                <a:latin typeface="ＭＳ ゴシック"/>
                <a:cs typeface="ＭＳ ゴシック"/>
              </a:rPr>
              <a:t>］</a:t>
            </a:r>
            <a:r>
              <a:rPr sz="1000" spc="-55" dirty="0">
                <a:solidFill>
                  <a:srgbClr val="231F20"/>
                </a:solidFill>
                <a:latin typeface="ＭＳ ゴシック"/>
                <a:cs typeface="ＭＳ ゴシック"/>
              </a:rPr>
              <a:t>の</a:t>
            </a:r>
            <a:r>
              <a:rPr sz="1000" spc="-135" dirty="0">
                <a:solidFill>
                  <a:srgbClr val="231F20"/>
                </a:solidFill>
                <a:latin typeface="ＭＳ ゴシック"/>
                <a:cs typeface="ＭＳ ゴシック"/>
              </a:rPr>
              <a:t>ダ</a:t>
            </a:r>
            <a:r>
              <a:rPr sz="1000" spc="-95" dirty="0">
                <a:solidFill>
                  <a:srgbClr val="231F20"/>
                </a:solidFill>
                <a:latin typeface="ＭＳ ゴシック"/>
                <a:cs typeface="ＭＳ ゴシック"/>
              </a:rPr>
              <a:t>イアロ</a:t>
            </a:r>
            <a:r>
              <a:rPr sz="1000" spc="-75" dirty="0">
                <a:solidFill>
                  <a:srgbClr val="231F20"/>
                </a:solidFill>
                <a:latin typeface="ＭＳ ゴシック"/>
                <a:cs typeface="ＭＳ ゴシック"/>
              </a:rPr>
              <a:t>グ</a:t>
            </a:r>
            <a:r>
              <a:rPr sz="1000" spc="-100" dirty="0">
                <a:solidFill>
                  <a:srgbClr val="231F20"/>
                </a:solidFill>
                <a:latin typeface="ＭＳ ゴシック"/>
                <a:cs typeface="ＭＳ ゴシック"/>
              </a:rPr>
              <a:t>ボッ</a:t>
            </a:r>
            <a:r>
              <a:rPr sz="1000" spc="-135" dirty="0">
                <a:solidFill>
                  <a:srgbClr val="231F20"/>
                </a:solidFill>
                <a:latin typeface="ＭＳ ゴシック"/>
                <a:cs typeface="ＭＳ ゴシック"/>
              </a:rPr>
              <a:t>ク</a:t>
            </a:r>
            <a:r>
              <a:rPr sz="1000" spc="-45" dirty="0">
                <a:solidFill>
                  <a:srgbClr val="231F20"/>
                </a:solidFill>
                <a:latin typeface="ＭＳ ゴシック"/>
                <a:cs typeface="ＭＳ ゴシック"/>
              </a:rPr>
              <a:t>ス</a:t>
            </a:r>
            <a:r>
              <a:rPr sz="1000" spc="-10" dirty="0">
                <a:solidFill>
                  <a:srgbClr val="231F20"/>
                </a:solidFill>
                <a:latin typeface="ＭＳ ゴシック"/>
                <a:cs typeface="ＭＳ ゴシック"/>
              </a:rPr>
              <a:t>が</a:t>
            </a:r>
            <a:r>
              <a:rPr sz="1000" spc="-65" dirty="0">
                <a:solidFill>
                  <a:srgbClr val="231F20"/>
                </a:solidFill>
                <a:latin typeface="ＭＳ ゴシック"/>
                <a:cs typeface="ＭＳ ゴシック"/>
              </a:rPr>
              <a:t>開</a:t>
            </a:r>
            <a:r>
              <a:rPr sz="1000" spc="-80" dirty="0">
                <a:solidFill>
                  <a:srgbClr val="231F20"/>
                </a:solidFill>
                <a:latin typeface="ＭＳ ゴシック"/>
                <a:cs typeface="ＭＳ ゴシック"/>
              </a:rPr>
              <a:t>き</a:t>
            </a:r>
            <a:r>
              <a:rPr sz="1000" spc="-40" dirty="0">
                <a:solidFill>
                  <a:srgbClr val="231F20"/>
                </a:solidFill>
                <a:latin typeface="ＭＳ ゴシック"/>
                <a:cs typeface="ＭＳ ゴシック"/>
              </a:rPr>
              <a:t>ま</a:t>
            </a:r>
            <a:r>
              <a:rPr sz="1000" spc="-80" dirty="0">
                <a:solidFill>
                  <a:srgbClr val="231F20"/>
                </a:solidFill>
                <a:latin typeface="ＭＳ ゴシック"/>
                <a:cs typeface="ＭＳ ゴシック"/>
              </a:rPr>
              <a:t>す</a:t>
            </a:r>
            <a:r>
              <a:rPr sz="1000" spc="-70" dirty="0">
                <a:solidFill>
                  <a:srgbClr val="231F20"/>
                </a:solidFill>
                <a:latin typeface="ＭＳ ゴシック"/>
                <a:cs typeface="ＭＳ ゴシック"/>
              </a:rPr>
              <a:t>の</a:t>
            </a:r>
            <a:r>
              <a:rPr sz="1000" spc="-40" dirty="0">
                <a:solidFill>
                  <a:srgbClr val="231F20"/>
                </a:solidFill>
                <a:latin typeface="ＭＳ ゴシック"/>
                <a:cs typeface="ＭＳ ゴシック"/>
              </a:rPr>
              <a:t>で</a:t>
            </a:r>
            <a:r>
              <a:rPr sz="1000" spc="-25" dirty="0">
                <a:solidFill>
                  <a:srgbClr val="231F20"/>
                </a:solidFill>
                <a:latin typeface="ＭＳ ゴシック"/>
                <a:cs typeface="ＭＳ ゴシック"/>
              </a:rPr>
              <a:t>任</a:t>
            </a:r>
            <a:r>
              <a:rPr sz="1000" spc="-55" dirty="0">
                <a:solidFill>
                  <a:srgbClr val="231F20"/>
                </a:solidFill>
                <a:latin typeface="ＭＳ ゴシック"/>
                <a:cs typeface="ＭＳ ゴシック"/>
              </a:rPr>
              <a:t>意</a:t>
            </a:r>
            <a:r>
              <a:rPr sz="1000" spc="-114" dirty="0">
                <a:solidFill>
                  <a:srgbClr val="231F20"/>
                </a:solidFill>
                <a:latin typeface="ＭＳ ゴシック"/>
                <a:cs typeface="ＭＳ ゴシック"/>
              </a:rPr>
              <a:t>の</a:t>
            </a:r>
            <a:r>
              <a:rPr sz="1000" spc="-105" dirty="0">
                <a:solidFill>
                  <a:srgbClr val="231F20"/>
                </a:solidFill>
                <a:latin typeface="ＭＳ ゴシック"/>
                <a:cs typeface="ＭＳ ゴシック"/>
              </a:rPr>
              <a:t>フ</a:t>
            </a:r>
            <a:r>
              <a:rPr sz="1000" spc="-155" dirty="0">
                <a:solidFill>
                  <a:srgbClr val="231F20"/>
                </a:solidFill>
                <a:latin typeface="ＭＳ ゴシック"/>
                <a:cs typeface="ＭＳ ゴシック"/>
              </a:rPr>
              <a:t>ォ</a:t>
            </a:r>
            <a:r>
              <a:rPr sz="1000" spc="-45" dirty="0">
                <a:solidFill>
                  <a:srgbClr val="231F20"/>
                </a:solidFill>
                <a:latin typeface="ＭＳ ゴシック"/>
                <a:cs typeface="ＭＳ ゴシック"/>
              </a:rPr>
              <a:t>ル</a:t>
            </a:r>
            <a:r>
              <a:rPr sz="1000" spc="-40" dirty="0">
                <a:solidFill>
                  <a:srgbClr val="231F20"/>
                </a:solidFill>
                <a:latin typeface="ＭＳ ゴシック"/>
                <a:cs typeface="ＭＳ ゴシック"/>
              </a:rPr>
              <a:t>ダ</a:t>
            </a:r>
            <a:r>
              <a:rPr sz="1000" spc="-85" dirty="0">
                <a:solidFill>
                  <a:srgbClr val="231F20"/>
                </a:solidFill>
                <a:latin typeface="ＭＳ ゴシック"/>
                <a:cs typeface="ＭＳ ゴシック"/>
              </a:rPr>
              <a:t>に</a:t>
            </a:r>
            <a:r>
              <a:rPr sz="1000" spc="-20" dirty="0">
                <a:solidFill>
                  <a:srgbClr val="231F20"/>
                </a:solidFill>
                <a:latin typeface="ＭＳ ゴシック"/>
                <a:cs typeface="ＭＳ ゴシック"/>
              </a:rPr>
              <a:t>保</a:t>
            </a:r>
            <a:r>
              <a:rPr sz="1000" spc="-110" dirty="0">
                <a:solidFill>
                  <a:srgbClr val="231F20"/>
                </a:solidFill>
                <a:latin typeface="ＭＳ ゴシック"/>
                <a:cs typeface="ＭＳ ゴシック"/>
              </a:rPr>
              <a:t>存</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p:txBody>
      </p:sp>
    </p:spTree>
    <p:extLst>
      <p:ext uri="{BB962C8B-B14F-4D97-AF65-F5344CB8AC3E}">
        <p14:creationId xmlns:p14="http://schemas.microsoft.com/office/powerpoint/2010/main" val="4273660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193" y="1645509"/>
            <a:ext cx="2129448" cy="4128140"/>
          </a:xfrm>
          <a:prstGeom prst="rect">
            <a:avLst/>
          </a:prstGeom>
        </p:spPr>
      </p:pic>
      <p:pic>
        <p:nvPicPr>
          <p:cNvPr id="16" name="図 15"/>
          <p:cNvPicPr>
            <a:picLocks noChangeAspect="1"/>
          </p:cNvPicPr>
          <p:nvPr/>
        </p:nvPicPr>
        <p:blipFill rotWithShape="1">
          <a:blip r:embed="rId3">
            <a:extLst>
              <a:ext uri="{28A0092B-C50C-407E-A947-70E740481C1C}">
                <a14:useLocalDpi xmlns:a14="http://schemas.microsoft.com/office/drawing/2010/main" val="0"/>
              </a:ext>
            </a:extLst>
          </a:blip>
          <a:srcRect b="3120"/>
          <a:stretch/>
        </p:blipFill>
        <p:spPr>
          <a:xfrm>
            <a:off x="1960469" y="1633877"/>
            <a:ext cx="4823055" cy="2798423"/>
          </a:xfrm>
          <a:prstGeom prst="rect">
            <a:avLst/>
          </a:prstGeom>
        </p:spPr>
      </p:pic>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 name="object 3"/>
          <p:cNvSpPr txBox="1"/>
          <p:nvPr/>
        </p:nvSpPr>
        <p:spPr>
          <a:xfrm>
            <a:off x="734402" y="8599610"/>
            <a:ext cx="6039485" cy="1484381"/>
          </a:xfrm>
          <a:prstGeom prst="rect">
            <a:avLst/>
          </a:prstGeom>
        </p:spPr>
        <p:txBody>
          <a:bodyPr vert="horz" wrap="square" lIns="0" tIns="85725" rIns="0" bIns="0" rtlCol="0">
            <a:spAutoFit/>
          </a:bodyPr>
          <a:lstStyle/>
          <a:p>
            <a:pPr marL="139700" indent="-127635">
              <a:lnSpc>
                <a:spcPct val="100000"/>
              </a:lnSpc>
              <a:spcBef>
                <a:spcPts val="675"/>
              </a:spcBef>
              <a:buSzPct val="90000"/>
              <a:buChar char="■"/>
              <a:tabLst>
                <a:tab pos="140335" algn="l"/>
              </a:tabLst>
            </a:pPr>
            <a:r>
              <a:rPr sz="1000" spc="5" dirty="0" err="1" smtClean="0">
                <a:solidFill>
                  <a:srgbClr val="A9511A"/>
                </a:solidFill>
                <a:latin typeface="ＭＳ ゴシック"/>
                <a:cs typeface="ＭＳ ゴシック"/>
              </a:rPr>
              <a:t>研</a:t>
            </a:r>
            <a:r>
              <a:rPr sz="1000" spc="-80" dirty="0" err="1" smtClean="0">
                <a:solidFill>
                  <a:srgbClr val="A9511A"/>
                </a:solidFill>
                <a:latin typeface="ＭＳ ゴシック"/>
                <a:cs typeface="ＭＳ ゴシック"/>
              </a:rPr>
              <a:t>修</a:t>
            </a:r>
            <a:r>
              <a:rPr lang="ja-JP" altLang="en-US" sz="1000" spc="-80" dirty="0" smtClean="0">
                <a:solidFill>
                  <a:srgbClr val="A9511A"/>
                </a:solidFill>
                <a:latin typeface="ＭＳ ゴシック"/>
                <a:cs typeface="ＭＳ ゴシック"/>
              </a:rPr>
              <a:t>修了</a:t>
            </a:r>
            <a:endParaRPr sz="1000" dirty="0">
              <a:latin typeface="ＭＳ ゴシック"/>
              <a:cs typeface="ＭＳ ゴシック"/>
            </a:endParaRPr>
          </a:p>
          <a:p>
            <a:pPr marL="140335">
              <a:lnSpc>
                <a:spcPct val="100000"/>
              </a:lnSpc>
              <a:spcBef>
                <a:spcPts val="580"/>
              </a:spcBef>
            </a:pPr>
            <a:r>
              <a:rPr lang="ja-JP" altLang="en-US" sz="1000" spc="5" dirty="0" smtClean="0">
                <a:solidFill>
                  <a:srgbClr val="231F20"/>
                </a:solidFill>
                <a:latin typeface="ＭＳ ゴシック"/>
                <a:cs typeface="ＭＳ ゴシック"/>
              </a:rPr>
              <a:t>研修医の修了を個別・一括に設定する項目となります。</a:t>
            </a:r>
            <a:endParaRPr lang="en-US" altLang="ja-JP" sz="1000" spc="5" dirty="0" smtClean="0">
              <a:solidFill>
                <a:srgbClr val="231F20"/>
              </a:solidFill>
              <a:latin typeface="ＭＳ ゴシック"/>
              <a:cs typeface="ＭＳ ゴシック"/>
            </a:endParaRPr>
          </a:p>
          <a:p>
            <a:pPr marL="139700" indent="-127635">
              <a:lnSpc>
                <a:spcPct val="100000"/>
              </a:lnSpc>
              <a:spcBef>
                <a:spcPts val="675"/>
              </a:spcBef>
              <a:buSzPct val="90000"/>
              <a:buChar char="■"/>
              <a:tabLst>
                <a:tab pos="140335" algn="l"/>
              </a:tabLst>
            </a:pPr>
            <a:r>
              <a:rPr lang="ja-JP" altLang="en-US" sz="1000" spc="-80" dirty="0" smtClean="0">
                <a:solidFill>
                  <a:srgbClr val="A9511A"/>
                </a:solidFill>
                <a:latin typeface="ＭＳ ゴシック"/>
                <a:cs typeface="ＭＳ ゴシック"/>
              </a:rPr>
              <a:t>運用</a:t>
            </a:r>
            <a:r>
              <a:rPr lang="ja-JP" altLang="en-US" sz="1000" spc="-80" dirty="0">
                <a:solidFill>
                  <a:srgbClr val="A9511A"/>
                </a:solidFill>
                <a:latin typeface="ＭＳ ゴシック"/>
                <a:cs typeface="ＭＳ ゴシック"/>
              </a:rPr>
              <a:t>完了</a:t>
            </a:r>
            <a:endParaRPr lang="ja-JP" altLang="en-US" sz="1000" dirty="0">
              <a:latin typeface="ＭＳ ゴシック"/>
              <a:cs typeface="ＭＳ ゴシック"/>
            </a:endParaRPr>
          </a:p>
          <a:p>
            <a:pPr marL="140335">
              <a:lnSpc>
                <a:spcPct val="100000"/>
              </a:lnSpc>
              <a:spcBef>
                <a:spcPts val="580"/>
              </a:spcBef>
            </a:pPr>
            <a:r>
              <a:rPr lang="ja-JP" altLang="en-US" sz="1000" spc="5" dirty="0" smtClean="0">
                <a:solidFill>
                  <a:srgbClr val="231F20"/>
                </a:solidFill>
                <a:latin typeface="ＭＳ ゴシック"/>
                <a:cs typeface="ＭＳ ゴシック"/>
              </a:rPr>
              <a:t>研</a:t>
            </a:r>
            <a:r>
              <a:rPr lang="ja-JP" altLang="en-US" sz="1000" spc="-80" dirty="0" smtClean="0">
                <a:solidFill>
                  <a:srgbClr val="231F20"/>
                </a:solidFill>
                <a:latin typeface="ＭＳ ゴシック"/>
                <a:cs typeface="ＭＳ ゴシック"/>
              </a:rPr>
              <a:t>修</a:t>
            </a:r>
            <a:r>
              <a:rPr lang="ja-JP" altLang="en-US" sz="1000" spc="-75" dirty="0" smtClean="0">
                <a:solidFill>
                  <a:srgbClr val="231F20"/>
                </a:solidFill>
                <a:latin typeface="ＭＳ ゴシック"/>
                <a:cs typeface="ＭＳ ゴシック"/>
              </a:rPr>
              <a:t>プ</a:t>
            </a:r>
            <a:r>
              <a:rPr lang="ja-JP" altLang="en-US" sz="1000" spc="-95" dirty="0" smtClean="0">
                <a:solidFill>
                  <a:srgbClr val="231F20"/>
                </a:solidFill>
                <a:latin typeface="ＭＳ ゴシック"/>
                <a:cs typeface="ＭＳ ゴシック"/>
              </a:rPr>
              <a:t>ロ</a:t>
            </a:r>
            <a:r>
              <a:rPr lang="ja-JP" altLang="en-US" sz="1000" spc="-70" dirty="0" smtClean="0">
                <a:solidFill>
                  <a:srgbClr val="231F20"/>
                </a:solidFill>
                <a:latin typeface="ＭＳ ゴシック"/>
                <a:cs typeface="ＭＳ ゴシック"/>
              </a:rPr>
              <a:t>グ</a:t>
            </a:r>
            <a:r>
              <a:rPr lang="ja-JP" altLang="en-US" sz="1000" spc="-114" dirty="0" smtClean="0">
                <a:solidFill>
                  <a:srgbClr val="231F20"/>
                </a:solidFill>
                <a:latin typeface="ＭＳ ゴシック"/>
                <a:cs typeface="ＭＳ ゴシック"/>
              </a:rPr>
              <a:t>ラ</a:t>
            </a:r>
            <a:r>
              <a:rPr lang="ja-JP" altLang="en-US" sz="1000" spc="-100" dirty="0" smtClean="0">
                <a:solidFill>
                  <a:srgbClr val="231F20"/>
                </a:solidFill>
                <a:latin typeface="ＭＳ ゴシック"/>
                <a:cs typeface="ＭＳ ゴシック"/>
              </a:rPr>
              <a:t>ム</a:t>
            </a:r>
            <a:r>
              <a:rPr lang="ja-JP" altLang="en-US" sz="1000" spc="-35" dirty="0" smtClean="0">
                <a:solidFill>
                  <a:srgbClr val="231F20"/>
                </a:solidFill>
                <a:latin typeface="ＭＳ ゴシック"/>
                <a:cs typeface="ＭＳ ゴシック"/>
              </a:rPr>
              <a:t>の運用</a:t>
            </a:r>
            <a:r>
              <a:rPr lang="ja-JP" altLang="en-US" sz="1000" spc="-35" dirty="0">
                <a:solidFill>
                  <a:srgbClr val="231F20"/>
                </a:solidFill>
                <a:latin typeface="ＭＳ ゴシック"/>
                <a:cs typeface="ＭＳ ゴシック"/>
              </a:rPr>
              <a:t>を完了する</a:t>
            </a:r>
            <a:r>
              <a:rPr lang="ja-JP" altLang="en-US" sz="1000" spc="-10" dirty="0">
                <a:solidFill>
                  <a:srgbClr val="231F20"/>
                </a:solidFill>
                <a:latin typeface="ＭＳ ゴシック"/>
                <a:cs typeface="ＭＳ ゴシック"/>
              </a:rPr>
              <a:t>場</a:t>
            </a:r>
            <a:r>
              <a:rPr lang="ja-JP" altLang="en-US" sz="1000" spc="-45" dirty="0">
                <a:solidFill>
                  <a:srgbClr val="231F20"/>
                </a:solidFill>
                <a:latin typeface="ＭＳ ゴシック"/>
                <a:cs typeface="ＭＳ ゴシック"/>
              </a:rPr>
              <a:t>合</a:t>
            </a:r>
            <a:r>
              <a:rPr lang="ja-JP" altLang="en-US" sz="1000" spc="-25" dirty="0">
                <a:solidFill>
                  <a:srgbClr val="231F20"/>
                </a:solidFill>
                <a:latin typeface="ＭＳ ゴシック"/>
                <a:cs typeface="ＭＳ ゴシック"/>
              </a:rPr>
              <a:t>は</a:t>
            </a:r>
            <a:r>
              <a:rPr lang="ja-JP" altLang="en-US" sz="1000" spc="-610" dirty="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 </a:t>
            </a:r>
            <a:r>
              <a:rPr lang="ja-JP" altLang="en-US" sz="1000" spc="5" dirty="0" smtClean="0">
                <a:solidFill>
                  <a:srgbClr val="231F20"/>
                </a:solidFill>
                <a:latin typeface="ＭＳ ゴシック"/>
                <a:cs typeface="ＭＳ ゴシック"/>
              </a:rPr>
              <a:t>研</a:t>
            </a:r>
            <a:r>
              <a:rPr lang="ja-JP" altLang="en-US" sz="1000" spc="-80" dirty="0" smtClean="0">
                <a:solidFill>
                  <a:srgbClr val="231F20"/>
                </a:solidFill>
                <a:latin typeface="ＭＳ ゴシック"/>
                <a:cs typeface="ＭＳ ゴシック"/>
              </a:rPr>
              <a:t>修</a:t>
            </a:r>
            <a:r>
              <a:rPr lang="ja-JP" altLang="en-US" sz="1000" spc="-75" dirty="0">
                <a:solidFill>
                  <a:srgbClr val="231F20"/>
                </a:solidFill>
                <a:latin typeface="ＭＳ ゴシック"/>
                <a:cs typeface="ＭＳ ゴシック"/>
              </a:rPr>
              <a:t>プ</a:t>
            </a:r>
            <a:r>
              <a:rPr lang="ja-JP" altLang="en-US" sz="1000" spc="-95" dirty="0">
                <a:solidFill>
                  <a:srgbClr val="231F20"/>
                </a:solidFill>
                <a:latin typeface="ＭＳ ゴシック"/>
                <a:cs typeface="ＭＳ ゴシック"/>
              </a:rPr>
              <a:t>ロ</a:t>
            </a:r>
            <a:r>
              <a:rPr lang="ja-JP" altLang="en-US" sz="1000" spc="-70" dirty="0">
                <a:solidFill>
                  <a:srgbClr val="231F20"/>
                </a:solidFill>
                <a:latin typeface="ＭＳ ゴシック"/>
                <a:cs typeface="ＭＳ ゴシック"/>
              </a:rPr>
              <a:t>グ</a:t>
            </a:r>
            <a:r>
              <a:rPr lang="ja-JP" altLang="en-US" sz="1000" spc="-114" dirty="0">
                <a:solidFill>
                  <a:srgbClr val="231F20"/>
                </a:solidFill>
                <a:latin typeface="ＭＳ ゴシック"/>
                <a:cs typeface="ＭＳ ゴシック"/>
              </a:rPr>
              <a:t>ラ</a:t>
            </a:r>
            <a:r>
              <a:rPr lang="ja-JP" altLang="en-US" sz="1000" spc="-55" dirty="0">
                <a:solidFill>
                  <a:srgbClr val="231F20"/>
                </a:solidFill>
                <a:latin typeface="ＭＳ ゴシック"/>
                <a:cs typeface="ＭＳ ゴシック"/>
              </a:rPr>
              <a:t>ム</a:t>
            </a:r>
            <a:r>
              <a:rPr lang="ja-JP" altLang="en-US" sz="1000" spc="-30" dirty="0">
                <a:solidFill>
                  <a:srgbClr val="231F20"/>
                </a:solidFill>
                <a:latin typeface="ＭＳ ゴシック"/>
                <a:cs typeface="ＭＳ ゴシック"/>
              </a:rPr>
              <a:t>の運用</a:t>
            </a:r>
            <a:r>
              <a:rPr lang="ja-JP" altLang="en-US" sz="1000" spc="-65" dirty="0" smtClean="0">
                <a:solidFill>
                  <a:srgbClr val="231F20"/>
                </a:solidFill>
                <a:latin typeface="ＭＳ ゴシック"/>
                <a:cs typeface="ＭＳ ゴシック"/>
              </a:rPr>
              <a:t>完</a:t>
            </a:r>
            <a:r>
              <a:rPr lang="ja-JP" altLang="en-US" sz="1000" spc="-190" dirty="0" smtClean="0">
                <a:solidFill>
                  <a:srgbClr val="231F20"/>
                </a:solidFill>
                <a:latin typeface="ＭＳ ゴシック"/>
                <a:cs typeface="ＭＳ ゴシック"/>
              </a:rPr>
              <a:t>了 </a:t>
            </a:r>
            <a:r>
              <a:rPr lang="ja-JP" altLang="en-US" sz="1000" spc="10" dirty="0" smtClean="0">
                <a:solidFill>
                  <a:srgbClr val="231F20"/>
                </a:solidFill>
                <a:latin typeface="ＭＳ ゴシック"/>
                <a:cs typeface="ＭＳ ゴシック"/>
              </a:rPr>
              <a:t>」</a:t>
            </a:r>
            <a:r>
              <a:rPr lang="ja-JP" altLang="en-US" sz="1000" spc="-105" dirty="0" smtClean="0">
                <a:solidFill>
                  <a:srgbClr val="231F20"/>
                </a:solidFill>
                <a:latin typeface="ＭＳ ゴシック"/>
                <a:cs typeface="ＭＳ ゴシック"/>
              </a:rPr>
              <a:t>ボ</a:t>
            </a:r>
            <a:r>
              <a:rPr lang="ja-JP" altLang="en-US" sz="1000" spc="-145" dirty="0" smtClean="0">
                <a:solidFill>
                  <a:srgbClr val="231F20"/>
                </a:solidFill>
                <a:latin typeface="ＭＳ ゴシック"/>
                <a:cs typeface="ＭＳ ゴシック"/>
              </a:rPr>
              <a:t>タ</a:t>
            </a:r>
            <a:r>
              <a:rPr lang="ja-JP" altLang="en-US" sz="1000" spc="-85" dirty="0" smtClean="0">
                <a:solidFill>
                  <a:srgbClr val="231F20"/>
                </a:solidFill>
                <a:latin typeface="ＭＳ ゴシック"/>
                <a:cs typeface="ＭＳ ゴシック"/>
              </a:rPr>
              <a:t>ン</a:t>
            </a:r>
            <a:r>
              <a:rPr lang="ja-JP" altLang="en-US" sz="1000" spc="-55" dirty="0">
                <a:solidFill>
                  <a:srgbClr val="231F20"/>
                </a:solidFill>
                <a:latin typeface="ＭＳ ゴシック"/>
                <a:cs typeface="ＭＳ ゴシック"/>
              </a:rPr>
              <a:t>を</a:t>
            </a:r>
            <a:r>
              <a:rPr lang="ja-JP" altLang="en-US" sz="1000" spc="-165" dirty="0">
                <a:solidFill>
                  <a:srgbClr val="231F20"/>
                </a:solidFill>
                <a:latin typeface="ＭＳ ゴシック"/>
                <a:cs typeface="ＭＳ ゴシック"/>
              </a:rPr>
              <a:t>ク</a:t>
            </a:r>
            <a:r>
              <a:rPr lang="ja-JP" altLang="en-US" sz="1000" spc="-170" dirty="0">
                <a:solidFill>
                  <a:srgbClr val="231F20"/>
                </a:solidFill>
                <a:latin typeface="ＭＳ ゴシック"/>
                <a:cs typeface="ＭＳ ゴシック"/>
              </a:rPr>
              <a:t>リ</a:t>
            </a:r>
            <a:r>
              <a:rPr lang="ja-JP" altLang="en-US" sz="1000" spc="-100" dirty="0">
                <a:solidFill>
                  <a:srgbClr val="231F20"/>
                </a:solidFill>
                <a:latin typeface="ＭＳ ゴシック"/>
                <a:cs typeface="ＭＳ ゴシック"/>
              </a:rPr>
              <a:t>ッ</a:t>
            </a:r>
            <a:r>
              <a:rPr lang="ja-JP" altLang="en-US" sz="1000" spc="-170" dirty="0">
                <a:solidFill>
                  <a:srgbClr val="231F20"/>
                </a:solidFill>
                <a:latin typeface="ＭＳ ゴシック"/>
                <a:cs typeface="ＭＳ ゴシック"/>
              </a:rPr>
              <a:t>ク</a:t>
            </a:r>
            <a:r>
              <a:rPr lang="ja-JP" altLang="en-US" sz="1000" spc="-105" dirty="0">
                <a:solidFill>
                  <a:srgbClr val="231F20"/>
                </a:solidFill>
                <a:latin typeface="ＭＳ ゴシック"/>
                <a:cs typeface="ＭＳ ゴシック"/>
              </a:rPr>
              <a:t>し</a:t>
            </a:r>
            <a:r>
              <a:rPr lang="ja-JP" altLang="en-US" sz="1000" spc="-40" dirty="0">
                <a:solidFill>
                  <a:srgbClr val="231F20"/>
                </a:solidFill>
                <a:latin typeface="ＭＳ ゴシック"/>
                <a:cs typeface="ＭＳ ゴシック"/>
              </a:rPr>
              <a:t>ま</a:t>
            </a:r>
            <a:r>
              <a:rPr lang="ja-JP" altLang="en-US" sz="1000" spc="-210" dirty="0">
                <a:solidFill>
                  <a:srgbClr val="231F20"/>
                </a:solidFill>
                <a:latin typeface="ＭＳ ゴシック"/>
                <a:cs typeface="ＭＳ ゴシック"/>
              </a:rPr>
              <a:t>す</a:t>
            </a:r>
            <a:r>
              <a:rPr lang="ja-JP" altLang="en-US" sz="1000" dirty="0" smtClean="0">
                <a:solidFill>
                  <a:srgbClr val="231F20"/>
                </a:solidFill>
                <a:latin typeface="ＭＳ ゴシック"/>
                <a:cs typeface="ＭＳ ゴシック"/>
              </a:rPr>
              <a:t>。</a:t>
            </a:r>
            <a:endParaRPr lang="en-US" altLang="ja-JP" sz="1000" dirty="0" smtClean="0">
              <a:solidFill>
                <a:srgbClr val="231F20"/>
              </a:solidFill>
              <a:latin typeface="ＭＳ ゴシック"/>
              <a:cs typeface="ＭＳ ゴシック"/>
            </a:endParaRPr>
          </a:p>
          <a:p>
            <a:pPr marL="140335">
              <a:lnSpc>
                <a:spcPct val="100000"/>
              </a:lnSpc>
              <a:spcBef>
                <a:spcPts val="580"/>
              </a:spcBef>
            </a:pPr>
            <a:r>
              <a:rPr lang="en-US" altLang="ja-JP" sz="1000" dirty="0" smtClean="0">
                <a:solidFill>
                  <a:srgbClr val="231F20"/>
                </a:solidFill>
                <a:latin typeface="ＭＳ ゴシック"/>
                <a:cs typeface="ＭＳ ゴシック"/>
              </a:rPr>
              <a:t>※</a:t>
            </a:r>
            <a:r>
              <a:rPr lang="ja-JP" altLang="en-US" sz="1000" dirty="0" smtClean="0">
                <a:solidFill>
                  <a:srgbClr val="231F20"/>
                </a:solidFill>
                <a:latin typeface="ＭＳ ゴシック"/>
                <a:cs typeface="ＭＳ ゴシック"/>
              </a:rPr>
              <a:t>「研修修了」「運用完了」の操作</a:t>
            </a:r>
            <a:r>
              <a:rPr lang="ja-JP" altLang="en-US" sz="1000" dirty="0">
                <a:solidFill>
                  <a:srgbClr val="231F20"/>
                </a:solidFill>
                <a:latin typeface="ＭＳ ゴシック"/>
                <a:cs typeface="ＭＳ ゴシック"/>
              </a:rPr>
              <a:t>を行うことで、症例</a:t>
            </a:r>
            <a:r>
              <a:rPr lang="en-US" altLang="ja-JP" sz="1000" dirty="0">
                <a:solidFill>
                  <a:srgbClr val="231F20"/>
                </a:solidFill>
                <a:latin typeface="ＭＳ ゴシック"/>
                <a:cs typeface="ＭＳ ゴシック"/>
              </a:rPr>
              <a:t>/</a:t>
            </a:r>
            <a:r>
              <a:rPr lang="ja-JP" altLang="en-US" sz="1000" dirty="0">
                <a:solidFill>
                  <a:srgbClr val="231F20"/>
                </a:solidFill>
                <a:latin typeface="ＭＳ ゴシック"/>
                <a:cs typeface="ＭＳ ゴシック"/>
              </a:rPr>
              <a:t>評価の登録</a:t>
            </a:r>
            <a:r>
              <a:rPr lang="en-US" altLang="ja-JP" sz="1000" dirty="0">
                <a:solidFill>
                  <a:srgbClr val="231F20"/>
                </a:solidFill>
                <a:latin typeface="ＭＳ ゴシック"/>
                <a:cs typeface="ＭＳ ゴシック"/>
              </a:rPr>
              <a:t>/</a:t>
            </a:r>
            <a:r>
              <a:rPr lang="ja-JP" altLang="en-US" sz="1000" dirty="0">
                <a:solidFill>
                  <a:srgbClr val="231F20"/>
                </a:solidFill>
                <a:latin typeface="ＭＳ ゴシック"/>
                <a:cs typeface="ＭＳ ゴシック"/>
              </a:rPr>
              <a:t>更新が行えなくなりますので、</a:t>
            </a:r>
            <a:br>
              <a:rPr lang="ja-JP" altLang="en-US" sz="1000" dirty="0">
                <a:solidFill>
                  <a:srgbClr val="231F20"/>
                </a:solidFill>
                <a:latin typeface="ＭＳ ゴシック"/>
                <a:cs typeface="ＭＳ ゴシック"/>
              </a:rPr>
            </a:br>
            <a:r>
              <a:rPr lang="ja-JP" altLang="en-US" sz="1000" dirty="0">
                <a:solidFill>
                  <a:srgbClr val="231F20"/>
                </a:solidFill>
                <a:latin typeface="ＭＳ ゴシック"/>
                <a:cs typeface="ＭＳ ゴシック"/>
              </a:rPr>
              <a:t>　ご注意ください。</a:t>
            </a:r>
            <a:r>
              <a:rPr lang="ja-JP" altLang="en-US" sz="1000" dirty="0">
                <a:latin typeface="ＭＳ ゴシック"/>
                <a:cs typeface="ＭＳ ゴシック"/>
              </a:rPr>
              <a:t/>
            </a:r>
            <a:br>
              <a:rPr lang="ja-JP" altLang="en-US" sz="1000" dirty="0">
                <a:latin typeface="ＭＳ ゴシック"/>
                <a:cs typeface="ＭＳ ゴシック"/>
              </a:rPr>
            </a:br>
            <a:r>
              <a:rPr lang="ja-JP" altLang="en-US" sz="1000" dirty="0">
                <a:latin typeface="ＭＳ ゴシック"/>
                <a:cs typeface="ＭＳ ゴシック"/>
              </a:rPr>
              <a:t>　誤って操作された場合は、取消を行うことで、再度操作可能な状態となります</a:t>
            </a:r>
            <a:r>
              <a:rPr lang="ja-JP" altLang="en-US" sz="1000" dirty="0" smtClean="0">
                <a:latin typeface="ＭＳ ゴシック"/>
                <a:cs typeface="ＭＳ ゴシック"/>
              </a:rPr>
              <a:t>。</a:t>
            </a:r>
            <a:endParaRPr lang="ja-JP" altLang="en-US" sz="1000" dirty="0">
              <a:solidFill>
                <a:srgbClr val="231F20"/>
              </a:solidFill>
              <a:latin typeface="ＭＳ ゴシック"/>
              <a:cs typeface="ＭＳ ゴシック"/>
            </a:endParaRPr>
          </a:p>
        </p:txBody>
      </p:sp>
      <p:sp>
        <p:nvSpPr>
          <p:cNvPr id="5" name="object 5"/>
          <p:cNvSpPr txBox="1"/>
          <p:nvPr/>
        </p:nvSpPr>
        <p:spPr>
          <a:xfrm>
            <a:off x="734402" y="837006"/>
            <a:ext cx="6091555" cy="375744"/>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lang="ja-JP" altLang="en-US" sz="2200" dirty="0" smtClean="0">
                <a:solidFill>
                  <a:schemeClr val="bg1"/>
                </a:solidFill>
                <a:latin typeface="HGPｺﾞｼｯｸE" panose="020B0900000000000000" pitchFamily="50" charset="-128"/>
                <a:ea typeface="HGPｺﾞｼｯｸE" panose="020B0900000000000000" pitchFamily="50" charset="-128"/>
                <a:cs typeface="HGPｺﾞｼｯｸE"/>
              </a:rPr>
              <a:t>研修修了・運用完了</a:t>
            </a:r>
            <a:endParaRPr sz="2200" dirty="0">
              <a:solidFill>
                <a:schemeClr val="bg1"/>
              </a:solidFill>
              <a:latin typeface="HGPｺﾞｼｯｸE" panose="020B0900000000000000" pitchFamily="50" charset="-128"/>
              <a:ea typeface="HGPｺﾞｼｯｸE" panose="020B0900000000000000" pitchFamily="50" charset="-128"/>
              <a:cs typeface="HGPｺﾞｼｯｸE"/>
            </a:endParaRPr>
          </a:p>
        </p:txBody>
      </p:sp>
      <p:sp>
        <p:nvSpPr>
          <p:cNvPr id="7" name="object 7"/>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14</a:t>
            </a:fld>
            <a:endParaRPr dirty="0"/>
          </a:p>
        </p:txBody>
      </p:sp>
      <p:sp>
        <p:nvSpPr>
          <p:cNvPr id="6" name="object 6"/>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30"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30" dirty="0">
                <a:solidFill>
                  <a:srgbClr val="FFFFFF"/>
                </a:solidFill>
                <a:latin typeface="ＭＳ Ｐゴシック"/>
                <a:cs typeface="ＭＳ Ｐゴシック"/>
              </a:rPr>
              <a:t>プロ</a:t>
            </a:r>
            <a:r>
              <a:rPr sz="1000" spc="-15" dirty="0">
                <a:solidFill>
                  <a:srgbClr val="FFFFFF"/>
                </a:solidFill>
                <a:latin typeface="ＭＳ Ｐゴシック"/>
                <a:cs typeface="ＭＳ Ｐゴシック"/>
              </a:rPr>
              <a:t>グ</a:t>
            </a:r>
            <a:r>
              <a:rPr sz="1000" spc="-50" dirty="0">
                <a:solidFill>
                  <a:srgbClr val="FFFFFF"/>
                </a:solidFill>
                <a:latin typeface="ＭＳ Ｐゴシック"/>
                <a:cs typeface="ＭＳ Ｐゴシック"/>
              </a:rPr>
              <a:t>ラ</a:t>
            </a:r>
            <a:r>
              <a:rPr sz="1000" spc="-45" dirty="0">
                <a:solidFill>
                  <a:srgbClr val="FFFFFF"/>
                </a:solidFill>
                <a:latin typeface="ＭＳ Ｐゴシック"/>
                <a:cs typeface="ＭＳ Ｐゴシック"/>
              </a:rPr>
              <a:t>ム</a:t>
            </a:r>
            <a:r>
              <a:rPr sz="1000" spc="-15" dirty="0">
                <a:solidFill>
                  <a:srgbClr val="FFFFFF"/>
                </a:solidFill>
                <a:latin typeface="ＭＳ Ｐゴシック"/>
                <a:cs typeface="ＭＳ Ｐゴシック"/>
              </a:rPr>
              <a:t>の</a:t>
            </a:r>
            <a:r>
              <a:rPr sz="1000" spc="-65" dirty="0">
                <a:solidFill>
                  <a:srgbClr val="FFFFFF"/>
                </a:solidFill>
                <a:latin typeface="ＭＳ Ｐゴシック"/>
                <a:cs typeface="ＭＳ Ｐゴシック"/>
              </a:rPr>
              <a:t>終了</a:t>
            </a:r>
            <a:r>
              <a:rPr sz="1000" spc="-5" dirty="0">
                <a:solidFill>
                  <a:srgbClr val="FFFFFF"/>
                </a:solidFill>
                <a:latin typeface="ＭＳ Ｐゴシック"/>
                <a:cs typeface="ＭＳ Ｐゴシック"/>
              </a:rPr>
              <a:t>〉</a:t>
            </a:r>
            <a:endParaRPr sz="1000">
              <a:latin typeface="ＭＳ Ｐゴシック"/>
              <a:cs typeface="ＭＳ Ｐゴシック"/>
            </a:endParaRPr>
          </a:p>
        </p:txBody>
      </p:sp>
      <p:pic>
        <p:nvPicPr>
          <p:cNvPr id="18" name="図 17"/>
          <p:cNvPicPr>
            <a:picLocks noChangeAspect="1"/>
          </p:cNvPicPr>
          <p:nvPr/>
        </p:nvPicPr>
        <p:blipFill rotWithShape="1">
          <a:blip r:embed="rId4">
            <a:extLst>
              <a:ext uri="{28A0092B-C50C-407E-A947-70E740481C1C}">
                <a14:useLocalDpi xmlns:a14="http://schemas.microsoft.com/office/drawing/2010/main" val="0"/>
              </a:ext>
            </a:extLst>
          </a:blip>
          <a:srcRect b="15596"/>
          <a:stretch/>
        </p:blipFill>
        <p:spPr>
          <a:xfrm>
            <a:off x="832000" y="6170899"/>
            <a:ext cx="5951524" cy="1655875"/>
          </a:xfrm>
          <a:prstGeom prst="rect">
            <a:avLst/>
          </a:prstGeom>
        </p:spPr>
      </p:pic>
      <p:pic>
        <p:nvPicPr>
          <p:cNvPr id="19" name="図 18"/>
          <p:cNvPicPr>
            <a:picLocks noChangeAspect="1"/>
          </p:cNvPicPr>
          <p:nvPr/>
        </p:nvPicPr>
        <p:blipFill rotWithShape="1">
          <a:blip r:embed="rId5">
            <a:extLst>
              <a:ext uri="{28A0092B-C50C-407E-A947-70E740481C1C}">
                <a14:useLocalDpi xmlns:a14="http://schemas.microsoft.com/office/drawing/2010/main" val="0"/>
              </a:ext>
            </a:extLst>
          </a:blip>
          <a:srcRect l="26238" t="19044" r="24716" b="9347"/>
          <a:stretch/>
        </p:blipFill>
        <p:spPr>
          <a:xfrm>
            <a:off x="3661302" y="8115444"/>
            <a:ext cx="2667002" cy="444502"/>
          </a:xfrm>
          <a:prstGeom prst="rect">
            <a:avLst/>
          </a:prstGeom>
        </p:spPr>
      </p:pic>
      <p:sp>
        <p:nvSpPr>
          <p:cNvPr id="26" name="角丸四角形 25"/>
          <p:cNvSpPr/>
          <p:nvPr/>
        </p:nvSpPr>
        <p:spPr>
          <a:xfrm>
            <a:off x="882650" y="4522410"/>
            <a:ext cx="1981200" cy="532245"/>
          </a:xfrm>
          <a:prstGeom prst="roundRect">
            <a:avLst>
              <a:gd name="adj" fmla="val 5480"/>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
        <p:nvSpPr>
          <p:cNvPr id="30" name="object 20"/>
          <p:cNvSpPr txBox="1"/>
          <p:nvPr/>
        </p:nvSpPr>
        <p:spPr>
          <a:xfrm>
            <a:off x="3271173" y="1358217"/>
            <a:ext cx="1016231"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00" dirty="0">
                <a:solidFill>
                  <a:srgbClr val="231F20"/>
                </a:solidFill>
                <a:latin typeface="ＭＳ ゴシック"/>
                <a:cs typeface="ＭＳ ゴシック"/>
              </a:rPr>
              <a:t> </a:t>
            </a:r>
            <a:r>
              <a:rPr lang="ja-JP" altLang="en-US" sz="1000" spc="5" dirty="0">
                <a:solidFill>
                  <a:srgbClr val="231F20"/>
                </a:solidFill>
                <a:latin typeface="ＭＳ ゴシック"/>
                <a:cs typeface="ＭＳ ゴシック"/>
              </a:rPr>
              <a:t>研修修了</a:t>
            </a:r>
            <a:r>
              <a:rPr sz="1000" spc="-20" dirty="0" err="1" smtClean="0">
                <a:solidFill>
                  <a:srgbClr val="231F20"/>
                </a:solidFill>
                <a:latin typeface="ＭＳ ゴシック"/>
                <a:cs typeface="ＭＳ ゴシック"/>
              </a:rPr>
              <a:t>画</a:t>
            </a:r>
            <a:r>
              <a:rPr sz="1000" spc="245" dirty="0" err="1" smtClean="0">
                <a:solidFill>
                  <a:srgbClr val="231F20"/>
                </a:solidFill>
                <a:latin typeface="ＭＳ ゴシック"/>
                <a:cs typeface="ＭＳ ゴシック"/>
              </a:rPr>
              <a:t>面</a:t>
            </a:r>
            <a:r>
              <a:rPr sz="1000" dirty="0">
                <a:solidFill>
                  <a:srgbClr val="231F20"/>
                </a:solidFill>
                <a:latin typeface="ＭＳ ゴシック"/>
                <a:cs typeface="ＭＳ ゴシック"/>
              </a:rPr>
              <a:t>&gt;</a:t>
            </a:r>
            <a:r>
              <a:rPr sz="1000" spc="-254" dirty="0">
                <a:solidFill>
                  <a:srgbClr val="231F20"/>
                </a:solidFill>
                <a:latin typeface="ＭＳ ゴシック"/>
                <a:cs typeface="ＭＳ ゴシック"/>
              </a:rPr>
              <a:t> </a:t>
            </a:r>
            <a:endParaRPr sz="1000" dirty="0">
              <a:latin typeface="ＭＳ ゴシック"/>
              <a:cs typeface="ＭＳ ゴシック"/>
            </a:endParaRPr>
          </a:p>
        </p:txBody>
      </p:sp>
      <p:sp>
        <p:nvSpPr>
          <p:cNvPr id="31" name="object 20"/>
          <p:cNvSpPr txBox="1"/>
          <p:nvPr/>
        </p:nvSpPr>
        <p:spPr>
          <a:xfrm>
            <a:off x="3402300" y="5956695"/>
            <a:ext cx="940031" cy="170203"/>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00" dirty="0">
                <a:solidFill>
                  <a:srgbClr val="231F20"/>
                </a:solidFill>
                <a:latin typeface="ＭＳ ゴシック"/>
                <a:cs typeface="ＭＳ ゴシック"/>
              </a:rPr>
              <a:t> </a:t>
            </a:r>
            <a:r>
              <a:rPr lang="ja-JP" altLang="en-US" sz="1000" spc="5" dirty="0">
                <a:solidFill>
                  <a:srgbClr val="231F20"/>
                </a:solidFill>
                <a:latin typeface="ＭＳ ゴシック"/>
                <a:cs typeface="ＭＳ ゴシック"/>
              </a:rPr>
              <a:t>運用完了</a:t>
            </a:r>
            <a:r>
              <a:rPr sz="1000" spc="-20" dirty="0" err="1" smtClean="0">
                <a:solidFill>
                  <a:srgbClr val="231F20"/>
                </a:solidFill>
                <a:latin typeface="ＭＳ ゴシック"/>
                <a:cs typeface="ＭＳ ゴシック"/>
              </a:rPr>
              <a:t>画</a:t>
            </a:r>
            <a:r>
              <a:rPr sz="1000" spc="245" dirty="0" err="1" smtClean="0">
                <a:solidFill>
                  <a:srgbClr val="231F20"/>
                </a:solidFill>
                <a:latin typeface="ＭＳ ゴシック"/>
                <a:cs typeface="ＭＳ ゴシック"/>
              </a:rPr>
              <a:t>面</a:t>
            </a:r>
            <a:r>
              <a:rPr sz="1000" dirty="0">
                <a:solidFill>
                  <a:srgbClr val="231F20"/>
                </a:solidFill>
                <a:latin typeface="ＭＳ ゴシック"/>
                <a:cs typeface="ＭＳ ゴシック"/>
              </a:rPr>
              <a:t>&gt;</a:t>
            </a:r>
            <a:r>
              <a:rPr sz="1000" spc="-254" dirty="0">
                <a:solidFill>
                  <a:srgbClr val="231F20"/>
                </a:solidFill>
                <a:latin typeface="ＭＳ ゴシック"/>
                <a:cs typeface="ＭＳ ゴシック"/>
              </a:rPr>
              <a:t> </a:t>
            </a:r>
            <a:endParaRPr sz="1000" dirty="0">
              <a:latin typeface="ＭＳ ゴシック"/>
              <a:cs typeface="ＭＳ ゴシック"/>
            </a:endParaRPr>
          </a:p>
        </p:txBody>
      </p:sp>
      <p:cxnSp>
        <p:nvCxnSpPr>
          <p:cNvPr id="13" name="直線矢印コネクタ 12"/>
          <p:cNvCxnSpPr/>
          <p:nvPr/>
        </p:nvCxnSpPr>
        <p:spPr>
          <a:xfrm>
            <a:off x="4540250" y="7826774"/>
            <a:ext cx="0" cy="260945"/>
          </a:xfrm>
          <a:prstGeom prst="straightConnector1">
            <a:avLst/>
          </a:prstGeom>
          <a:ln>
            <a:headEnd type="triangle"/>
            <a:tailEnd type="triangle"/>
          </a:ln>
        </p:spPr>
        <p:style>
          <a:lnRef idx="1">
            <a:schemeClr val="accent2"/>
          </a:lnRef>
          <a:fillRef idx="0">
            <a:schemeClr val="accent2"/>
          </a:fillRef>
          <a:effectRef idx="0">
            <a:schemeClr val="accent2"/>
          </a:effectRef>
          <a:fontRef idx="minor">
            <a:schemeClr val="tx1"/>
          </a:fontRef>
        </p:style>
      </p:cxnSp>
      <p:sp>
        <p:nvSpPr>
          <p:cNvPr id="15" name="角丸四角形 14"/>
          <p:cNvSpPr/>
          <p:nvPr/>
        </p:nvSpPr>
        <p:spPr>
          <a:xfrm>
            <a:off x="4789517" y="3004284"/>
            <a:ext cx="436533" cy="186477"/>
          </a:xfrm>
          <a:prstGeom prst="roundRect">
            <a:avLst>
              <a:gd name="adj" fmla="val 5480"/>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4925" y="5783204"/>
            <a:ext cx="4804042" cy="2026923"/>
          </a:xfrm>
          <a:prstGeom prst="rect">
            <a:avLst/>
          </a:prstGeom>
        </p:spPr>
      </p:pic>
      <p:pic>
        <p:nvPicPr>
          <p:cNvPr id="7" name="図 6"/>
          <p:cNvPicPr>
            <a:picLocks noChangeAspect="1"/>
          </p:cNvPicPr>
          <p:nvPr/>
        </p:nvPicPr>
        <p:blipFill rotWithShape="1">
          <a:blip r:embed="rId3">
            <a:extLst>
              <a:ext uri="{28A0092B-C50C-407E-A947-70E740481C1C}">
                <a14:useLocalDpi xmlns:a14="http://schemas.microsoft.com/office/drawing/2010/main" val="0"/>
              </a:ext>
            </a:extLst>
          </a:blip>
          <a:srcRect b="6772"/>
          <a:stretch/>
        </p:blipFill>
        <p:spPr>
          <a:xfrm>
            <a:off x="1215692" y="1331079"/>
            <a:ext cx="5150573" cy="2151333"/>
          </a:xfrm>
          <a:prstGeom prst="rect">
            <a:avLst/>
          </a:prstGeom>
        </p:spPr>
      </p:pic>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20" name="object 20"/>
          <p:cNvSpPr txBox="1"/>
          <p:nvPr/>
        </p:nvSpPr>
        <p:spPr>
          <a:xfrm>
            <a:off x="738390" y="3504803"/>
            <a:ext cx="6116955" cy="1953868"/>
          </a:xfrm>
          <a:prstGeom prst="rect">
            <a:avLst/>
          </a:prstGeom>
        </p:spPr>
        <p:txBody>
          <a:bodyPr vert="horz" wrap="square" lIns="0" tIns="12700" rIns="0" bIns="0" rtlCol="0">
            <a:spAutoFit/>
          </a:bodyPr>
          <a:lstStyle/>
          <a:p>
            <a:pPr marL="12700" marR="5080" indent="128905">
              <a:lnSpc>
                <a:spcPct val="148200"/>
              </a:lnSpc>
              <a:spcBef>
                <a:spcPts val="450"/>
              </a:spcBef>
            </a:pPr>
            <a:r>
              <a:rPr sz="1000" spc="-110" dirty="0" err="1" smtClean="0">
                <a:solidFill>
                  <a:srgbClr val="231F20"/>
                </a:solidFill>
                <a:latin typeface="ＭＳ ゴシック"/>
                <a:cs typeface="ＭＳ ゴシック"/>
              </a:rPr>
              <a:t>プログラム独自の評価票をエクセルファイルにて記入したうえでアップロードして画面に表示させることが</a:t>
            </a:r>
            <a:r>
              <a:rPr lang="ja-JP" altLang="en-US" sz="1000" spc="-110" dirty="0">
                <a:solidFill>
                  <a:srgbClr val="231F20"/>
                </a:solidFill>
                <a:latin typeface="ＭＳ ゴシック"/>
                <a:cs typeface="ＭＳ ゴシック"/>
              </a:rPr>
              <a:t>でき</a:t>
            </a:r>
            <a:r>
              <a:rPr sz="1000" spc="-110" dirty="0" err="1" smtClean="0">
                <a:solidFill>
                  <a:srgbClr val="231F20"/>
                </a:solidFill>
                <a:latin typeface="ＭＳ ゴシック"/>
                <a:cs typeface="ＭＳ ゴシック"/>
              </a:rPr>
              <a:t>ます</a:t>
            </a:r>
            <a:r>
              <a:rPr sz="1000" spc="-110" dirty="0" smtClean="0">
                <a:solidFill>
                  <a:srgbClr val="231F20"/>
                </a:solidFill>
                <a:latin typeface="ＭＳ ゴシック"/>
                <a:cs typeface="ＭＳ ゴシック"/>
              </a:rPr>
              <a:t>。</a:t>
            </a:r>
            <a:endParaRPr sz="1000" spc="-110" dirty="0">
              <a:latin typeface="ＭＳ ゴシック"/>
              <a:cs typeface="ＭＳ ゴシック"/>
            </a:endParaRPr>
          </a:p>
          <a:p>
            <a:pPr>
              <a:lnSpc>
                <a:spcPct val="100000"/>
              </a:lnSpc>
              <a:spcBef>
                <a:spcPts val="450"/>
              </a:spcBef>
            </a:pPr>
            <a:endParaRPr sz="800" dirty="0">
              <a:latin typeface="ＭＳ ゴシック"/>
              <a:cs typeface="ＭＳ ゴシック"/>
            </a:endParaRPr>
          </a:p>
          <a:p>
            <a:pPr marL="139700" indent="-127635">
              <a:lnSpc>
                <a:spcPct val="100000"/>
              </a:lnSpc>
              <a:spcBef>
                <a:spcPts val="450"/>
              </a:spcBef>
              <a:buSzPct val="90000"/>
              <a:buChar char="■"/>
              <a:tabLst>
                <a:tab pos="140335" algn="l"/>
              </a:tabLst>
            </a:pPr>
            <a:r>
              <a:rPr sz="1000" spc="-100" dirty="0">
                <a:solidFill>
                  <a:srgbClr val="A9511A"/>
                </a:solidFill>
                <a:latin typeface="ＭＳ ゴシック"/>
                <a:cs typeface="ＭＳ ゴシック"/>
              </a:rPr>
              <a:t>評価票アップロード</a:t>
            </a:r>
            <a:endParaRPr sz="1000" spc="-100" dirty="0">
              <a:latin typeface="ＭＳ ゴシック"/>
              <a:cs typeface="ＭＳ ゴシック"/>
            </a:endParaRPr>
          </a:p>
          <a:p>
            <a:pPr marL="131445" indent="-119380">
              <a:lnSpc>
                <a:spcPct val="100000"/>
              </a:lnSpc>
              <a:spcBef>
                <a:spcPts val="450"/>
              </a:spcBef>
              <a:buSzPct val="90000"/>
              <a:buAutoNum type="arabicPeriod"/>
              <a:tabLst>
                <a:tab pos="132080" algn="l"/>
              </a:tabLst>
            </a:pPr>
            <a:r>
              <a:rPr sz="1000" spc="-60" dirty="0">
                <a:solidFill>
                  <a:srgbClr val="231F20"/>
                </a:solidFill>
                <a:latin typeface="ＭＳ ゴシック"/>
                <a:cs typeface="ＭＳ ゴシック"/>
              </a:rPr>
              <a:t>「評価票アップロード画面」にある「サンプルフォーマットのダウンロード」ボタンをクリックします。</a:t>
            </a:r>
            <a:endParaRPr sz="1000" spc="-60" dirty="0">
              <a:latin typeface="ＭＳ ゴシック"/>
              <a:cs typeface="ＭＳ ゴシック"/>
            </a:endParaRPr>
          </a:p>
          <a:p>
            <a:pPr marL="137795" indent="-125730">
              <a:lnSpc>
                <a:spcPct val="100000"/>
              </a:lnSpc>
              <a:spcBef>
                <a:spcPts val="450"/>
              </a:spcBef>
              <a:buSzPct val="90000"/>
              <a:buAutoNum type="arabicPeriod"/>
              <a:tabLst>
                <a:tab pos="138430" algn="l"/>
              </a:tabLst>
            </a:pPr>
            <a:r>
              <a:rPr sz="1000" spc="-60" dirty="0">
                <a:solidFill>
                  <a:srgbClr val="231F20"/>
                </a:solidFill>
                <a:latin typeface="ＭＳ ゴシック"/>
                <a:cs typeface="ＭＳ ゴシック"/>
              </a:rPr>
              <a:t>［名前を付けて保存］のダイアログボックスが開きますのでエクセルファイルを任意のフォルダに保存します。</a:t>
            </a:r>
            <a:endParaRPr sz="1000" spc="-60" dirty="0">
              <a:latin typeface="ＭＳ ゴシック"/>
              <a:cs typeface="ＭＳ ゴシック"/>
            </a:endParaRPr>
          </a:p>
          <a:p>
            <a:pPr marL="137160" indent="-125095">
              <a:lnSpc>
                <a:spcPct val="100000"/>
              </a:lnSpc>
              <a:spcBef>
                <a:spcPts val="450"/>
              </a:spcBef>
              <a:buSzPct val="90000"/>
              <a:buAutoNum type="arabicPeriod"/>
              <a:tabLst>
                <a:tab pos="137795" algn="l"/>
              </a:tabLst>
            </a:pPr>
            <a:r>
              <a:rPr sz="1000" spc="-60" dirty="0" err="1">
                <a:solidFill>
                  <a:srgbClr val="231F20"/>
                </a:solidFill>
                <a:latin typeface="ＭＳ ゴシック"/>
                <a:cs typeface="ＭＳ ゴシック"/>
              </a:rPr>
              <a:t>サンプルフォーマットに評価内容を記入して保存します</a:t>
            </a:r>
            <a:r>
              <a:rPr sz="1000" spc="-60" dirty="0" smtClean="0">
                <a:solidFill>
                  <a:srgbClr val="231F20"/>
                </a:solidFill>
                <a:latin typeface="ＭＳ ゴシック"/>
                <a:cs typeface="ＭＳ ゴシック"/>
              </a:rPr>
              <a:t>。</a:t>
            </a:r>
            <a:r>
              <a:rPr lang="en-US" altLang="ja-JP" sz="1000" spc="-60" dirty="0">
                <a:solidFill>
                  <a:srgbClr val="231F20"/>
                </a:solidFill>
                <a:latin typeface="ＭＳ ゴシック"/>
                <a:cs typeface="ＭＳ ゴシック"/>
              </a:rPr>
              <a:t> </a:t>
            </a:r>
          </a:p>
          <a:p>
            <a:pPr marL="12065">
              <a:lnSpc>
                <a:spcPct val="100000"/>
              </a:lnSpc>
              <a:spcBef>
                <a:spcPts val="450"/>
              </a:spcBef>
              <a:buSzPct val="90000"/>
              <a:tabLst>
                <a:tab pos="137795" algn="l"/>
              </a:tabLst>
            </a:pPr>
            <a:r>
              <a:rPr lang="ja-JP" altLang="en-US" sz="1000" spc="-60" dirty="0" smtClean="0">
                <a:solidFill>
                  <a:srgbClr val="231F20"/>
                </a:solidFill>
                <a:latin typeface="ＭＳ ゴシック"/>
                <a:cs typeface="ＭＳ ゴシック"/>
              </a:rPr>
              <a:t>　　</a:t>
            </a:r>
            <a:r>
              <a:rPr lang="en-US" altLang="ja-JP" sz="1000" spc="-60" dirty="0" smtClean="0">
                <a:solidFill>
                  <a:srgbClr val="231F20"/>
                </a:solidFill>
                <a:latin typeface="ＭＳ ゴシック"/>
                <a:cs typeface="ＭＳ ゴシック"/>
              </a:rPr>
              <a:t>(</a:t>
            </a:r>
            <a:r>
              <a:rPr lang="ja-JP" altLang="en-US" sz="1000" spc="-60" dirty="0">
                <a:solidFill>
                  <a:srgbClr val="231F20"/>
                </a:solidFill>
                <a:latin typeface="ＭＳ ゴシック"/>
                <a:cs typeface="ＭＳ ゴシック"/>
              </a:rPr>
              <a:t>サンプルフォーマット以外の形式では反映されませんのでご注意ください。</a:t>
            </a:r>
            <a:r>
              <a:rPr lang="en-US" altLang="ja-JP" sz="1000" spc="-60" dirty="0" smtClean="0">
                <a:solidFill>
                  <a:srgbClr val="231F20"/>
                </a:solidFill>
                <a:latin typeface="ＭＳ ゴシック"/>
                <a:cs typeface="ＭＳ ゴシック"/>
              </a:rPr>
              <a:t>)</a:t>
            </a:r>
          </a:p>
          <a:p>
            <a:pPr marL="12065">
              <a:lnSpc>
                <a:spcPct val="100000"/>
              </a:lnSpc>
              <a:spcBef>
                <a:spcPts val="450"/>
              </a:spcBef>
              <a:buSzPct val="90000"/>
              <a:tabLst>
                <a:tab pos="137795" algn="l"/>
              </a:tabLst>
            </a:pPr>
            <a:r>
              <a:rPr lang="en-US" altLang="ja-JP" sz="1000" spc="-60" dirty="0" smtClean="0">
                <a:solidFill>
                  <a:srgbClr val="FF0000"/>
                </a:solidFill>
                <a:latin typeface="ＭＳ ゴシック"/>
                <a:cs typeface="ＭＳ ゴシック"/>
              </a:rPr>
              <a:t>※【</a:t>
            </a:r>
            <a:r>
              <a:rPr lang="ja-JP" altLang="en-US" sz="1000" spc="-60" dirty="0" smtClean="0">
                <a:solidFill>
                  <a:srgbClr val="FF0000"/>
                </a:solidFill>
                <a:latin typeface="ＭＳ ゴシック"/>
                <a:cs typeface="ＭＳ ゴシック"/>
              </a:rPr>
              <a:t>説明・注意事項シートについて</a:t>
            </a:r>
            <a:r>
              <a:rPr lang="en-US" altLang="ja-JP" sz="1000" spc="-60" dirty="0" smtClean="0">
                <a:solidFill>
                  <a:srgbClr val="FF0000"/>
                </a:solidFill>
                <a:latin typeface="ＭＳ ゴシック"/>
                <a:cs typeface="ＭＳ ゴシック"/>
              </a:rPr>
              <a:t>】</a:t>
            </a:r>
          </a:p>
          <a:p>
            <a:pPr marL="12065">
              <a:lnSpc>
                <a:spcPct val="100000"/>
              </a:lnSpc>
              <a:spcBef>
                <a:spcPts val="450"/>
              </a:spcBef>
              <a:buSzPct val="90000"/>
              <a:tabLst>
                <a:tab pos="137795" algn="l"/>
              </a:tabLst>
            </a:pPr>
            <a:r>
              <a:rPr lang="ja-JP" altLang="en-US" sz="1000" spc="-60" dirty="0">
                <a:solidFill>
                  <a:srgbClr val="FF0000"/>
                </a:solidFill>
                <a:latin typeface="ＭＳ ゴシック"/>
                <a:cs typeface="ＭＳ ゴシック"/>
              </a:rPr>
              <a:t>　</a:t>
            </a:r>
            <a:r>
              <a:rPr lang="ja-JP" altLang="en-US" sz="1000" spc="-50" dirty="0" smtClean="0">
                <a:solidFill>
                  <a:srgbClr val="FF0000"/>
                </a:solidFill>
                <a:latin typeface="ＭＳ ゴシック"/>
                <a:cs typeface="ＭＳ ゴシック"/>
              </a:rPr>
              <a:t>サンプルフォーマット内の「説明・注意事項」シートに詳しい記入方法等を記載しておりますので、そちらもご確認ください。</a:t>
            </a:r>
            <a:endParaRPr sz="1000" spc="-50" dirty="0">
              <a:solidFill>
                <a:srgbClr val="FF0000"/>
              </a:solidFill>
              <a:latin typeface="ＭＳ ゴシック"/>
              <a:cs typeface="ＭＳ ゴシック"/>
            </a:endParaRPr>
          </a:p>
        </p:txBody>
      </p:sp>
      <p:sp>
        <p:nvSpPr>
          <p:cNvPr id="26" name="object 26"/>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15</a:t>
            </a:fld>
            <a:endParaRPr dirty="0"/>
          </a:p>
        </p:txBody>
      </p:sp>
      <p:sp>
        <p:nvSpPr>
          <p:cNvPr id="24" name="object 24"/>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10" smtClean="0">
                <a:solidFill>
                  <a:srgbClr val="FFFFFF"/>
                </a:solidFill>
                <a:latin typeface="HGPｺﾞｼｯｸE"/>
                <a:cs typeface="HGPｺﾞｼｯｸE"/>
              </a:rPr>
              <a:t>評</a:t>
            </a:r>
            <a:r>
              <a:rPr sz="2200" spc="-25" smtClean="0">
                <a:solidFill>
                  <a:srgbClr val="FFFFFF"/>
                </a:solidFill>
                <a:latin typeface="HGPｺﾞｼｯｸE"/>
                <a:cs typeface="HGPｺﾞｼｯｸE"/>
              </a:rPr>
              <a:t>価</a:t>
            </a:r>
            <a:r>
              <a:rPr sz="2200" spc="-15" smtClean="0">
                <a:solidFill>
                  <a:srgbClr val="FFFFFF"/>
                </a:solidFill>
                <a:latin typeface="HGPｺﾞｼｯｸE"/>
                <a:cs typeface="HGPｺﾞｼｯｸE"/>
              </a:rPr>
              <a:t>票</a:t>
            </a:r>
            <a:r>
              <a:rPr sz="2200" spc="-145" smtClean="0">
                <a:solidFill>
                  <a:srgbClr val="FFFFFF"/>
                </a:solidFill>
                <a:latin typeface="HGPｺﾞｼｯｸE"/>
                <a:cs typeface="HGPｺﾞｼｯｸE"/>
              </a:rPr>
              <a:t>ア</a:t>
            </a:r>
            <a:r>
              <a:rPr sz="2200" spc="-20" smtClean="0">
                <a:solidFill>
                  <a:srgbClr val="FFFFFF"/>
                </a:solidFill>
                <a:latin typeface="HGPｺﾞｼｯｸE"/>
                <a:cs typeface="HGPｺﾞｼｯｸE"/>
              </a:rPr>
              <a:t>ッ</a:t>
            </a:r>
            <a:r>
              <a:rPr sz="2200" spc="-25" smtClean="0">
                <a:solidFill>
                  <a:srgbClr val="FFFFFF"/>
                </a:solidFill>
                <a:latin typeface="HGPｺﾞｼｯｸE"/>
                <a:cs typeface="HGPｺﾞｼｯｸE"/>
              </a:rPr>
              <a:t>プ</a:t>
            </a:r>
            <a:r>
              <a:rPr sz="2200" smtClean="0">
                <a:solidFill>
                  <a:srgbClr val="FFFFFF"/>
                </a:solidFill>
                <a:latin typeface="HGPｺﾞｼｯｸE"/>
                <a:cs typeface="HGPｺﾞｼｯｸE"/>
              </a:rPr>
              <a:t>ロ</a:t>
            </a:r>
            <a:r>
              <a:rPr sz="2200" spc="-15" smtClean="0">
                <a:solidFill>
                  <a:srgbClr val="FFFFFF"/>
                </a:solidFill>
                <a:latin typeface="HGPｺﾞｼｯｸE"/>
                <a:cs typeface="HGPｺﾞｼｯｸE"/>
              </a:rPr>
              <a:t>ー</a:t>
            </a:r>
            <a:r>
              <a:rPr sz="2200" spc="-5" smtClean="0">
                <a:solidFill>
                  <a:srgbClr val="FFFFFF"/>
                </a:solidFill>
                <a:latin typeface="HGPｺﾞｼｯｸE"/>
                <a:cs typeface="HGPｺﾞｼｯｸE"/>
              </a:rPr>
              <a:t>ド</a:t>
            </a:r>
            <a:endParaRPr sz="2200">
              <a:latin typeface="HGPｺﾞｼｯｸE"/>
              <a:cs typeface="HGPｺﾞｼｯｸE"/>
            </a:endParaRPr>
          </a:p>
        </p:txBody>
      </p:sp>
      <p:sp>
        <p:nvSpPr>
          <p:cNvPr id="25" name="object 25"/>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2540" algn="ctr">
              <a:lnSpc>
                <a:spcPct val="100000"/>
              </a:lnSpc>
              <a:spcBef>
                <a:spcPts val="65"/>
              </a:spcBef>
            </a:pPr>
            <a:r>
              <a:rPr sz="1000" spc="-90" dirty="0">
                <a:solidFill>
                  <a:srgbClr val="FFFFFF"/>
                </a:solidFill>
                <a:latin typeface="ＭＳ Ｐゴシック"/>
                <a:cs typeface="ＭＳ Ｐゴシック"/>
              </a:rPr>
              <a:t>〈</a:t>
            </a:r>
            <a:r>
              <a:rPr sz="1000" spc="-20" dirty="0">
                <a:solidFill>
                  <a:srgbClr val="FFFFFF"/>
                </a:solidFill>
                <a:latin typeface="ＭＳ Ｐゴシック"/>
                <a:cs typeface="ＭＳ Ｐゴシック"/>
              </a:rPr>
              <a:t>各</a:t>
            </a:r>
            <a:r>
              <a:rPr sz="1000" spc="-5" dirty="0">
                <a:solidFill>
                  <a:srgbClr val="FFFFFF"/>
                </a:solidFill>
                <a:latin typeface="ＭＳ Ｐゴシック"/>
                <a:cs typeface="ＭＳ Ｐゴシック"/>
              </a:rPr>
              <a:t>種</a:t>
            </a:r>
            <a:r>
              <a:rPr sz="1000" spc="-20" dirty="0">
                <a:solidFill>
                  <a:srgbClr val="FFFFFF"/>
                </a:solidFill>
                <a:latin typeface="ＭＳ Ｐゴシック"/>
                <a:cs typeface="ＭＳ Ｐゴシック"/>
              </a:rPr>
              <a:t>ツ</a:t>
            </a:r>
            <a:r>
              <a:rPr sz="1000" spc="-70" dirty="0">
                <a:solidFill>
                  <a:srgbClr val="FFFFFF"/>
                </a:solidFill>
                <a:latin typeface="ＭＳ Ｐゴシック"/>
                <a:cs typeface="ＭＳ Ｐゴシック"/>
              </a:rPr>
              <a:t>ー</a:t>
            </a:r>
            <a:r>
              <a:rPr sz="1000" spc="-95" dirty="0">
                <a:solidFill>
                  <a:srgbClr val="FFFFFF"/>
                </a:solidFill>
                <a:latin typeface="ＭＳ Ｐゴシック"/>
                <a:cs typeface="ＭＳ Ｐゴシック"/>
              </a:rPr>
              <a:t>ル</a:t>
            </a:r>
            <a:r>
              <a:rPr sz="1000" spc="-90" dirty="0">
                <a:solidFill>
                  <a:srgbClr val="FFFFFF"/>
                </a:solidFill>
                <a:latin typeface="ＭＳ Ｐゴシック"/>
                <a:cs typeface="ＭＳ Ｐゴシック"/>
              </a:rPr>
              <a:t>〉</a:t>
            </a:r>
            <a:endParaRPr sz="1000">
              <a:latin typeface="ＭＳ Ｐゴシック"/>
              <a:cs typeface="ＭＳ Ｐゴシック"/>
            </a:endParaRPr>
          </a:p>
        </p:txBody>
      </p:sp>
      <p:sp>
        <p:nvSpPr>
          <p:cNvPr id="38" name="角丸四角形 37"/>
          <p:cNvSpPr/>
          <p:nvPr/>
        </p:nvSpPr>
        <p:spPr>
          <a:xfrm>
            <a:off x="1656227" y="1701596"/>
            <a:ext cx="4512740" cy="1314867"/>
          </a:xfrm>
          <a:prstGeom prst="roundRect">
            <a:avLst>
              <a:gd name="adj" fmla="val 4172"/>
            </a:avLst>
          </a:prstGeom>
          <a:ln w="12598">
            <a:solidFill>
              <a:srgbClr val="DA2128"/>
            </a:solidFill>
            <a:round/>
          </a:ln>
        </p:spPr>
        <p:txBody>
          <a:bodyPr wrap="square" lIns="0" tIns="0" rIns="0" bIns="0" rtlCol="0" anchor="ctr"/>
          <a:lstStyle/>
          <a:p>
            <a:pPr algn="ctr"/>
            <a:endParaRPr kumimoji="1" lang="ja-JP" altLang="en-US"/>
          </a:p>
        </p:txBody>
      </p:sp>
      <p:sp>
        <p:nvSpPr>
          <p:cNvPr id="39" name="角丸四角形 38"/>
          <p:cNvSpPr/>
          <p:nvPr/>
        </p:nvSpPr>
        <p:spPr>
          <a:xfrm>
            <a:off x="3420291" y="1953132"/>
            <a:ext cx="2695716" cy="260453"/>
          </a:xfrm>
          <a:prstGeom prst="roundRect">
            <a:avLst>
              <a:gd name="adj" fmla="val 15594"/>
            </a:avLst>
          </a:prstGeom>
          <a:ln w="12598">
            <a:solidFill>
              <a:srgbClr val="DA2128"/>
            </a:solidFill>
            <a:round/>
          </a:ln>
        </p:spPr>
        <p:txBody>
          <a:bodyPr wrap="square" lIns="0" tIns="0" rIns="0" bIns="0" rtlCol="0" anchor="ctr"/>
          <a:lstStyle/>
          <a:p>
            <a:pPr algn="ctr"/>
            <a:endParaRPr kumimoji="1" lang="ja-JP" altLang="en-US"/>
          </a:p>
        </p:txBody>
      </p:sp>
      <p:sp>
        <p:nvSpPr>
          <p:cNvPr id="40" name="角丸四角形 39"/>
          <p:cNvSpPr/>
          <p:nvPr/>
        </p:nvSpPr>
        <p:spPr>
          <a:xfrm>
            <a:off x="3465217" y="2239677"/>
            <a:ext cx="902166" cy="173464"/>
          </a:xfrm>
          <a:prstGeom prst="roundRect">
            <a:avLst>
              <a:gd name="adj" fmla="val 15594"/>
            </a:avLst>
          </a:prstGeom>
          <a:ln w="12598">
            <a:solidFill>
              <a:srgbClr val="DA2128"/>
            </a:solidFill>
            <a:round/>
          </a:ln>
        </p:spPr>
        <p:txBody>
          <a:bodyPr wrap="square" lIns="0" tIns="0" rIns="0" bIns="0" rtlCol="0" anchor="ctr"/>
          <a:lstStyle/>
          <a:p>
            <a:pPr algn="ctr"/>
            <a:endParaRPr kumimoji="1" lang="ja-JP" altLang="en-US"/>
          </a:p>
        </p:txBody>
      </p:sp>
      <p:sp>
        <p:nvSpPr>
          <p:cNvPr id="41" name="角丸四角形 40"/>
          <p:cNvSpPr/>
          <p:nvPr/>
        </p:nvSpPr>
        <p:spPr>
          <a:xfrm>
            <a:off x="3349567" y="2756284"/>
            <a:ext cx="1133541" cy="190170"/>
          </a:xfrm>
          <a:prstGeom prst="roundRect">
            <a:avLst>
              <a:gd name="adj" fmla="val 14503"/>
            </a:avLst>
          </a:prstGeom>
          <a:ln w="12598">
            <a:solidFill>
              <a:srgbClr val="DA2128"/>
            </a:solidFill>
            <a:round/>
          </a:ln>
        </p:spPr>
        <p:txBody>
          <a:bodyPr wrap="square" lIns="0" tIns="0" rIns="0" bIns="0" rtlCol="0" anchor="ctr"/>
          <a:lstStyle/>
          <a:p>
            <a:pPr algn="ctr"/>
            <a:endParaRPr kumimoji="1" lang="ja-JP" altLang="en-US"/>
          </a:p>
        </p:txBody>
      </p:sp>
      <p:sp>
        <p:nvSpPr>
          <p:cNvPr id="42" name="角丸四角形 41"/>
          <p:cNvSpPr/>
          <p:nvPr/>
        </p:nvSpPr>
        <p:spPr>
          <a:xfrm>
            <a:off x="1748481" y="2560831"/>
            <a:ext cx="1601086" cy="172439"/>
          </a:xfrm>
          <a:prstGeom prst="roundRect">
            <a:avLst>
              <a:gd name="adj" fmla="val 13413"/>
            </a:avLst>
          </a:prstGeom>
          <a:ln w="12598">
            <a:solidFill>
              <a:srgbClr val="DA2128"/>
            </a:solidFill>
            <a:round/>
          </a:ln>
        </p:spPr>
        <p:txBody>
          <a:bodyPr wrap="square" lIns="0" tIns="0" rIns="0" bIns="0" rtlCol="0" anchor="ctr"/>
          <a:lstStyle/>
          <a:p>
            <a:pPr algn="ctr"/>
            <a:endParaRPr kumimoji="1" lang="ja-JP" altLang="en-US"/>
          </a:p>
        </p:txBody>
      </p:sp>
      <p:sp>
        <p:nvSpPr>
          <p:cNvPr id="43" name="角丸四角形 42"/>
          <p:cNvSpPr/>
          <p:nvPr/>
        </p:nvSpPr>
        <p:spPr>
          <a:xfrm>
            <a:off x="1673167" y="3260076"/>
            <a:ext cx="1600200" cy="172075"/>
          </a:xfrm>
          <a:prstGeom prst="roundRect">
            <a:avLst>
              <a:gd name="adj" fmla="val 12325"/>
            </a:avLst>
          </a:prstGeom>
          <a:ln w="12598">
            <a:solidFill>
              <a:srgbClr val="DA2128"/>
            </a:solidFill>
            <a:round/>
          </a:ln>
        </p:spPr>
        <p:txBody>
          <a:bodyPr wrap="square" lIns="0" tIns="0" rIns="0" bIns="0" rtlCol="0" anchor="ctr"/>
          <a:lstStyle/>
          <a:p>
            <a:pPr algn="ctr"/>
            <a:endParaRPr kumimoji="1" lang="ja-JP" altLang="en-US"/>
          </a:p>
        </p:txBody>
      </p:sp>
      <p:sp>
        <p:nvSpPr>
          <p:cNvPr id="22" name="object 20"/>
          <p:cNvSpPr txBox="1"/>
          <p:nvPr/>
        </p:nvSpPr>
        <p:spPr>
          <a:xfrm>
            <a:off x="3164680" y="5488161"/>
            <a:ext cx="1415272"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00" dirty="0">
                <a:solidFill>
                  <a:srgbClr val="231F20"/>
                </a:solidFill>
                <a:latin typeface="ＭＳ ゴシック"/>
                <a:cs typeface="ＭＳ ゴシック"/>
              </a:rPr>
              <a:t> </a:t>
            </a:r>
            <a:r>
              <a:rPr lang="ja-JP" altLang="en-US" sz="1000" spc="5" dirty="0" smtClean="0">
                <a:solidFill>
                  <a:srgbClr val="231F20"/>
                </a:solidFill>
                <a:latin typeface="ＭＳ ゴシック"/>
                <a:cs typeface="ＭＳ ゴシック"/>
              </a:rPr>
              <a:t>サンプルフォーマット</a:t>
            </a:r>
            <a:r>
              <a:rPr sz="1000" dirty="0" smtClean="0">
                <a:solidFill>
                  <a:srgbClr val="231F20"/>
                </a:solidFill>
                <a:latin typeface="ＭＳ ゴシック"/>
                <a:cs typeface="ＭＳ ゴシック"/>
              </a:rPr>
              <a:t>&gt;</a:t>
            </a:r>
            <a:r>
              <a:rPr sz="1000" spc="-254" dirty="0" smtClean="0">
                <a:solidFill>
                  <a:srgbClr val="231F20"/>
                </a:solidFill>
                <a:latin typeface="ＭＳ ゴシック"/>
                <a:cs typeface="ＭＳ ゴシック"/>
              </a:rPr>
              <a:t> </a:t>
            </a:r>
            <a:endParaRPr sz="1000" dirty="0">
              <a:latin typeface="ＭＳ ゴシック"/>
              <a:cs typeface="ＭＳ ゴシック"/>
            </a:endParaRPr>
          </a:p>
        </p:txBody>
      </p:sp>
      <p:sp>
        <p:nvSpPr>
          <p:cNvPr id="29" name="object 20"/>
          <p:cNvSpPr txBox="1"/>
          <p:nvPr/>
        </p:nvSpPr>
        <p:spPr>
          <a:xfrm>
            <a:off x="732500" y="9476772"/>
            <a:ext cx="6116955" cy="751488"/>
          </a:xfrm>
          <a:prstGeom prst="rect">
            <a:avLst/>
          </a:prstGeom>
        </p:spPr>
        <p:txBody>
          <a:bodyPr vert="horz" wrap="square" lIns="0" tIns="12700" rIns="0" bIns="0" rtlCol="0">
            <a:spAutoFit/>
          </a:bodyPr>
          <a:lstStyle/>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sz="1000" spc="100" dirty="0" err="1" smtClean="0">
                <a:solidFill>
                  <a:srgbClr val="A9511A"/>
                </a:solidFill>
                <a:latin typeface="ＭＳ ゴシック"/>
                <a:cs typeface="ＭＳ ゴシック"/>
              </a:rPr>
              <a:t>アップロード</a:t>
            </a:r>
            <a:r>
              <a:rPr lang="ja-JP" altLang="en-US" sz="1000" spc="100" dirty="0" smtClean="0">
                <a:solidFill>
                  <a:srgbClr val="A9511A"/>
                </a:solidFill>
                <a:latin typeface="ＭＳ ゴシック"/>
                <a:cs typeface="ＭＳ ゴシック"/>
              </a:rPr>
              <a:t>を行った評価票の確認</a:t>
            </a:r>
            <a:endParaRPr lang="en-US" altLang="ja-JP" sz="1000" spc="100" dirty="0" smtClean="0">
              <a:solidFill>
                <a:srgbClr val="A9511A"/>
              </a:solidFill>
              <a:latin typeface="ＭＳ ゴシック"/>
              <a:cs typeface="ＭＳ ゴシック"/>
            </a:endParaRPr>
          </a:p>
          <a:p>
            <a:pPr marL="12065">
              <a:lnSpc>
                <a:spcPct val="100000"/>
              </a:lnSpc>
              <a:buSzPct val="90000"/>
              <a:tabLst>
                <a:tab pos="140335" algn="l"/>
              </a:tabLst>
            </a:pPr>
            <a:r>
              <a:rPr lang="en-US" altLang="ja-JP" sz="1000" spc="100" dirty="0">
                <a:solidFill>
                  <a:srgbClr val="A9511A"/>
                </a:solidFill>
                <a:latin typeface="ＭＳ ゴシック"/>
                <a:cs typeface="ＭＳ ゴシック"/>
              </a:rPr>
              <a:t>	</a:t>
            </a:r>
            <a:r>
              <a:rPr lang="ja-JP" altLang="en-US" sz="1000" spc="100" dirty="0" smtClean="0">
                <a:latin typeface="ＭＳ ゴシック"/>
                <a:cs typeface="ＭＳ ゴシック"/>
              </a:rPr>
              <a:t>「</a:t>
            </a:r>
            <a:r>
              <a:rPr lang="ja-JP" altLang="en-US" sz="1000" spc="100" dirty="0">
                <a:latin typeface="ＭＳ ゴシック"/>
                <a:cs typeface="ＭＳ ゴシック"/>
              </a:rPr>
              <a:t>研修医の評価票</a:t>
            </a:r>
            <a:r>
              <a:rPr lang="en-US" altLang="ja-JP" sz="1000" spc="100" dirty="0">
                <a:latin typeface="ＭＳ ゴシック"/>
                <a:cs typeface="ＭＳ ゴシック"/>
              </a:rPr>
              <a:t>I/II/III </a:t>
            </a:r>
            <a:r>
              <a:rPr lang="ja-JP" altLang="en-US" sz="1000" spc="100" dirty="0">
                <a:latin typeface="ＭＳ ゴシック"/>
                <a:cs typeface="ＭＳ ゴシック"/>
              </a:rPr>
              <a:t>の確認／代行入力」 （マニュアル</a:t>
            </a:r>
            <a:r>
              <a:rPr lang="en-US" altLang="ja-JP" sz="1000" spc="100" dirty="0">
                <a:latin typeface="ＭＳ ゴシック"/>
                <a:cs typeface="ＭＳ ゴシック"/>
              </a:rPr>
              <a:t>37</a:t>
            </a:r>
            <a:r>
              <a:rPr lang="ja-JP" altLang="en-US" sz="1000" spc="100" dirty="0" smtClean="0">
                <a:latin typeface="ＭＳ ゴシック"/>
                <a:cs typeface="ＭＳ ゴシック"/>
              </a:rPr>
              <a:t>ページ目）</a:t>
            </a:r>
            <a:r>
              <a:rPr lang="en-US" altLang="ja-JP" sz="1000" spc="100" dirty="0" smtClean="0">
                <a:latin typeface="ＭＳ ゴシック"/>
                <a:cs typeface="ＭＳ ゴシック"/>
              </a:rPr>
              <a:t/>
            </a:r>
            <a:br>
              <a:rPr lang="en-US" altLang="ja-JP" sz="1000" spc="100" dirty="0" smtClean="0">
                <a:latin typeface="ＭＳ ゴシック"/>
                <a:cs typeface="ＭＳ ゴシック"/>
              </a:rPr>
            </a:br>
            <a:r>
              <a:rPr lang="en-US" altLang="ja-JP" sz="1000" spc="100" dirty="0">
                <a:latin typeface="ＭＳ ゴシック"/>
                <a:cs typeface="ＭＳ ゴシック"/>
              </a:rPr>
              <a:t>	</a:t>
            </a:r>
            <a:r>
              <a:rPr lang="ja-JP" altLang="en-US" sz="1000" spc="100" dirty="0" smtClean="0">
                <a:latin typeface="ＭＳ ゴシック"/>
                <a:cs typeface="ＭＳ ゴシック"/>
              </a:rPr>
              <a:t>「指導医の</a:t>
            </a:r>
            <a:r>
              <a:rPr lang="ja-JP" altLang="en-US" sz="1000" spc="100" dirty="0">
                <a:latin typeface="ＭＳ ゴシック"/>
                <a:cs typeface="ＭＳ ゴシック"/>
              </a:rPr>
              <a:t>評価票</a:t>
            </a:r>
            <a:r>
              <a:rPr lang="en-US" altLang="ja-JP" sz="1000" spc="100" dirty="0">
                <a:latin typeface="ＭＳ ゴシック"/>
                <a:cs typeface="ＭＳ ゴシック"/>
              </a:rPr>
              <a:t>I/II/III </a:t>
            </a:r>
            <a:r>
              <a:rPr lang="ja-JP" altLang="en-US" sz="1000" spc="100" dirty="0">
                <a:latin typeface="ＭＳ ゴシック"/>
                <a:cs typeface="ＭＳ ゴシック"/>
              </a:rPr>
              <a:t>の確認／代行入力」 （</a:t>
            </a:r>
            <a:r>
              <a:rPr lang="ja-JP" altLang="en-US" sz="1000" spc="100" dirty="0" smtClean="0">
                <a:latin typeface="ＭＳ ゴシック"/>
                <a:cs typeface="ＭＳ ゴシック"/>
              </a:rPr>
              <a:t>マニュアル</a:t>
            </a:r>
            <a:r>
              <a:rPr lang="en-US" altLang="ja-JP" sz="1000" spc="100" dirty="0" smtClean="0">
                <a:latin typeface="ＭＳ ゴシック"/>
                <a:cs typeface="ＭＳ ゴシック"/>
              </a:rPr>
              <a:t>55</a:t>
            </a:r>
            <a:r>
              <a:rPr lang="ja-JP" altLang="en-US" sz="1000" spc="100" dirty="0" smtClean="0">
                <a:latin typeface="ＭＳ ゴシック"/>
                <a:cs typeface="ＭＳ ゴシック"/>
              </a:rPr>
              <a:t>ページ目</a:t>
            </a:r>
            <a:r>
              <a:rPr lang="ja-JP" altLang="en-US" sz="1000" spc="100" dirty="0">
                <a:latin typeface="ＭＳ ゴシック"/>
                <a:cs typeface="ＭＳ ゴシック"/>
              </a:rPr>
              <a:t>）</a:t>
            </a:r>
            <a:r>
              <a:rPr lang="en-US" altLang="ja-JP" sz="1000" spc="100" dirty="0">
                <a:latin typeface="ＭＳ ゴシック"/>
                <a:cs typeface="ＭＳ ゴシック"/>
              </a:rPr>
              <a:t/>
            </a:r>
            <a:br>
              <a:rPr lang="en-US" altLang="ja-JP" sz="1000" spc="100" dirty="0">
                <a:latin typeface="ＭＳ ゴシック"/>
                <a:cs typeface="ＭＳ ゴシック"/>
              </a:rPr>
            </a:br>
            <a:r>
              <a:rPr lang="en-US" altLang="ja-JP" sz="1000" spc="100" dirty="0" smtClean="0">
                <a:latin typeface="ＭＳ ゴシック"/>
                <a:cs typeface="ＭＳ ゴシック"/>
              </a:rPr>
              <a:t>	</a:t>
            </a:r>
            <a:r>
              <a:rPr lang="ja-JP" altLang="en-US" sz="1000" spc="100" dirty="0" smtClean="0">
                <a:latin typeface="ＭＳ ゴシック"/>
                <a:cs typeface="ＭＳ ゴシック"/>
              </a:rPr>
              <a:t>の「追加項目」からそれぞれ、アップロードを行った評価票を確認できます。</a:t>
            </a:r>
            <a:endParaRPr sz="1000" spc="100" dirty="0">
              <a:latin typeface="ＭＳ ゴシック"/>
              <a:cs typeface="ＭＳ ゴシック"/>
            </a:endParaRPr>
          </a:p>
        </p:txBody>
      </p:sp>
      <p:sp>
        <p:nvSpPr>
          <p:cNvPr id="28" name="角丸四角形 27"/>
          <p:cNvSpPr/>
          <p:nvPr/>
        </p:nvSpPr>
        <p:spPr>
          <a:xfrm>
            <a:off x="2118343" y="7635734"/>
            <a:ext cx="577840" cy="174393"/>
          </a:xfrm>
          <a:prstGeom prst="roundRect">
            <a:avLst>
              <a:gd name="adj" fmla="val 6374"/>
            </a:avLst>
          </a:prstGeom>
          <a:ln w="19050">
            <a:solidFill>
              <a:srgbClr val="DA2128"/>
            </a:solidFill>
            <a:round/>
          </a:ln>
        </p:spPr>
        <p:txBody>
          <a:bodyPr wrap="square" lIns="0" tIns="0" rIns="0" bIns="0" rtlCol="0" anchor="ctr"/>
          <a:lstStyle/>
          <a:p>
            <a:pPr algn="ctr"/>
            <a:endParaRPr kumimoji="1" lang="ja-JP" altLang="en-US"/>
          </a:p>
        </p:txBody>
      </p:sp>
      <p:sp>
        <p:nvSpPr>
          <p:cNvPr id="3" name="正方形/長方形 2"/>
          <p:cNvSpPr/>
          <p:nvPr/>
        </p:nvSpPr>
        <p:spPr>
          <a:xfrm>
            <a:off x="1873250" y="7602395"/>
            <a:ext cx="327098" cy="241070"/>
          </a:xfrm>
          <a:prstGeom prst="rect">
            <a:avLst/>
          </a:prstGeom>
          <a:noFill/>
          <a:ln w="12598">
            <a:noFill/>
          </a:ln>
        </p:spPr>
        <p:txBody>
          <a:bodyPr wrap="square" lIns="0" tIns="0" rIns="0" bIns="0" rtlCol="0" anchor="ctr"/>
          <a:lstStyle/>
          <a:p>
            <a:pPr algn="ctr"/>
            <a:r>
              <a:rPr lang="en-US" altLang="ja-JP" sz="1100" spc="-60" dirty="0">
                <a:solidFill>
                  <a:srgbClr val="FF0000"/>
                </a:solidFill>
                <a:latin typeface="ＭＳ ゴシック"/>
                <a:cs typeface="ＭＳ ゴシック"/>
              </a:rPr>
              <a:t>※</a:t>
            </a:r>
            <a:endParaRPr kumimoji="1" lang="ja-JP" altLang="en-US" sz="1100" dirty="0">
              <a:solidFill>
                <a:srgbClr val="FF0000"/>
              </a:solidFill>
              <a:latin typeface="HGPｺﾞｼｯｸE" panose="020B0900000000000000" pitchFamily="50" charset="-128"/>
              <a:ea typeface="HGPｺﾞｼｯｸE" panose="020B0900000000000000" pitchFamily="50" charset="-128"/>
            </a:endParaRPr>
          </a:p>
        </p:txBody>
      </p:sp>
      <p:sp>
        <p:nvSpPr>
          <p:cNvPr id="30" name="object 11"/>
          <p:cNvSpPr/>
          <p:nvPr/>
        </p:nvSpPr>
        <p:spPr>
          <a:xfrm>
            <a:off x="4253491" y="2148715"/>
            <a:ext cx="1514660" cy="264426"/>
          </a:xfrm>
          <a:custGeom>
            <a:avLst/>
            <a:gdLst/>
            <a:ahLst/>
            <a:cxnLst/>
            <a:rect l="l" t="t" r="r" b="b"/>
            <a:pathLst>
              <a:path w="1329689" h="259714">
                <a:moveTo>
                  <a:pt x="1329296" y="0"/>
                </a:moveTo>
                <a:lnTo>
                  <a:pt x="247903" y="0"/>
                </a:lnTo>
                <a:lnTo>
                  <a:pt x="0" y="259194"/>
                </a:lnTo>
                <a:lnTo>
                  <a:pt x="1329296" y="259194"/>
                </a:lnTo>
                <a:lnTo>
                  <a:pt x="1329296" y="0"/>
                </a:lnTo>
                <a:close/>
              </a:path>
            </a:pathLst>
          </a:custGeom>
          <a:solidFill>
            <a:srgbClr val="DA2128"/>
          </a:solidFill>
        </p:spPr>
        <p:txBody>
          <a:bodyPr wrap="square" lIns="0" tIns="0" rIns="0" bIns="0" rtlCol="0"/>
          <a:lstStyle/>
          <a:p>
            <a:endParaRPr>
              <a:solidFill>
                <a:srgbClr val="DA2128"/>
              </a:solidFill>
            </a:endParaRPr>
          </a:p>
        </p:txBody>
      </p:sp>
      <p:sp>
        <p:nvSpPr>
          <p:cNvPr id="31" name="object 14"/>
          <p:cNvSpPr txBox="1"/>
          <p:nvPr/>
        </p:nvSpPr>
        <p:spPr>
          <a:xfrm>
            <a:off x="4606002" y="2191746"/>
            <a:ext cx="1105766" cy="151323"/>
          </a:xfrm>
          <a:prstGeom prst="rect">
            <a:avLst/>
          </a:prstGeom>
        </p:spPr>
        <p:txBody>
          <a:bodyPr vert="horz" wrap="square" lIns="0" tIns="12700" rIns="0" bIns="0" rtlCol="0">
            <a:spAutoFit/>
          </a:bodyPr>
          <a:lstStyle/>
          <a:p>
            <a:pPr marL="12700">
              <a:lnSpc>
                <a:spcPct val="100000"/>
              </a:lnSpc>
              <a:spcBef>
                <a:spcPts val="100"/>
              </a:spcBef>
            </a:pPr>
            <a:r>
              <a:rPr lang="ja-JP" altLang="en-US" sz="900" spc="-10" dirty="0">
                <a:solidFill>
                  <a:srgbClr val="FFFFFF"/>
                </a:solidFill>
                <a:latin typeface="ＭＳ ゴシック"/>
                <a:cs typeface="ＭＳ ゴシック"/>
              </a:rPr>
              <a:t>評価入力者</a:t>
            </a:r>
            <a:r>
              <a:rPr lang="ja-JP" altLang="en-US" sz="900" spc="-10" dirty="0" smtClean="0">
                <a:solidFill>
                  <a:srgbClr val="FFFFFF"/>
                </a:solidFill>
                <a:latin typeface="ＭＳ ゴシック"/>
                <a:cs typeface="ＭＳ ゴシック"/>
              </a:rPr>
              <a:t>選択エリア</a:t>
            </a:r>
            <a:endParaRPr sz="900" dirty="0">
              <a:latin typeface="ＭＳ ゴシック"/>
              <a:cs typeface="ＭＳ ゴシック"/>
            </a:endParaRPr>
          </a:p>
        </p:txBody>
      </p:sp>
      <p:sp>
        <p:nvSpPr>
          <p:cNvPr id="32" name="object 11"/>
          <p:cNvSpPr/>
          <p:nvPr/>
        </p:nvSpPr>
        <p:spPr>
          <a:xfrm>
            <a:off x="5459845" y="1826183"/>
            <a:ext cx="1365285" cy="259715"/>
          </a:xfrm>
          <a:custGeom>
            <a:avLst/>
            <a:gdLst/>
            <a:ahLst/>
            <a:cxnLst/>
            <a:rect l="l" t="t" r="r" b="b"/>
            <a:pathLst>
              <a:path w="1329689" h="259714">
                <a:moveTo>
                  <a:pt x="1329296" y="0"/>
                </a:moveTo>
                <a:lnTo>
                  <a:pt x="247903" y="0"/>
                </a:lnTo>
                <a:lnTo>
                  <a:pt x="0" y="259194"/>
                </a:lnTo>
                <a:lnTo>
                  <a:pt x="1329296" y="259194"/>
                </a:lnTo>
                <a:lnTo>
                  <a:pt x="1329296" y="0"/>
                </a:lnTo>
                <a:close/>
              </a:path>
            </a:pathLst>
          </a:custGeom>
          <a:solidFill>
            <a:srgbClr val="DA2128"/>
          </a:solidFill>
        </p:spPr>
        <p:txBody>
          <a:bodyPr wrap="square" lIns="0" tIns="0" rIns="0" bIns="0" rtlCol="0"/>
          <a:lstStyle/>
          <a:p>
            <a:endParaRPr>
              <a:solidFill>
                <a:srgbClr val="DA2128"/>
              </a:solidFill>
            </a:endParaRPr>
          </a:p>
        </p:txBody>
      </p:sp>
      <p:sp>
        <p:nvSpPr>
          <p:cNvPr id="33" name="object 14"/>
          <p:cNvSpPr txBox="1"/>
          <p:nvPr/>
        </p:nvSpPr>
        <p:spPr>
          <a:xfrm>
            <a:off x="5735731" y="1863381"/>
            <a:ext cx="1089399" cy="151323"/>
          </a:xfrm>
          <a:prstGeom prst="rect">
            <a:avLst/>
          </a:prstGeom>
        </p:spPr>
        <p:txBody>
          <a:bodyPr vert="horz" wrap="square" lIns="0" tIns="12700" rIns="0" bIns="0" rtlCol="0">
            <a:spAutoFit/>
          </a:bodyPr>
          <a:lstStyle/>
          <a:p>
            <a:pPr marL="12700">
              <a:lnSpc>
                <a:spcPct val="100000"/>
              </a:lnSpc>
              <a:spcBef>
                <a:spcPts val="100"/>
              </a:spcBef>
            </a:pPr>
            <a:r>
              <a:rPr lang="ja-JP" altLang="en-US" sz="900" spc="-10" dirty="0" smtClean="0">
                <a:solidFill>
                  <a:srgbClr val="FFFFFF"/>
                </a:solidFill>
                <a:latin typeface="ＭＳ ゴシック"/>
                <a:cs typeface="ＭＳ ゴシック"/>
              </a:rPr>
              <a:t>評価票テーブル種別</a:t>
            </a:r>
            <a:endParaRPr sz="900" dirty="0">
              <a:latin typeface="ＭＳ ゴシック"/>
              <a:cs typeface="ＭＳ ゴシック"/>
            </a:endParaRPr>
          </a:p>
        </p:txBody>
      </p:sp>
      <p:sp>
        <p:nvSpPr>
          <p:cNvPr id="34" name="object 11"/>
          <p:cNvSpPr/>
          <p:nvPr/>
        </p:nvSpPr>
        <p:spPr>
          <a:xfrm>
            <a:off x="5271065" y="1504568"/>
            <a:ext cx="1555901" cy="259715"/>
          </a:xfrm>
          <a:custGeom>
            <a:avLst/>
            <a:gdLst/>
            <a:ahLst/>
            <a:cxnLst/>
            <a:rect l="l" t="t" r="r" b="b"/>
            <a:pathLst>
              <a:path w="1329689" h="259714">
                <a:moveTo>
                  <a:pt x="1329296" y="0"/>
                </a:moveTo>
                <a:lnTo>
                  <a:pt x="247903" y="0"/>
                </a:lnTo>
                <a:lnTo>
                  <a:pt x="0" y="259194"/>
                </a:lnTo>
                <a:lnTo>
                  <a:pt x="1329296" y="259194"/>
                </a:lnTo>
                <a:lnTo>
                  <a:pt x="1329296" y="0"/>
                </a:lnTo>
                <a:close/>
              </a:path>
            </a:pathLst>
          </a:custGeom>
          <a:solidFill>
            <a:srgbClr val="DA2128"/>
          </a:solidFill>
        </p:spPr>
        <p:txBody>
          <a:bodyPr wrap="square" lIns="0" tIns="0" rIns="0" bIns="0" rtlCol="0"/>
          <a:lstStyle/>
          <a:p>
            <a:endParaRPr>
              <a:solidFill>
                <a:srgbClr val="DA2128"/>
              </a:solidFill>
            </a:endParaRPr>
          </a:p>
        </p:txBody>
      </p:sp>
      <p:sp>
        <p:nvSpPr>
          <p:cNvPr id="37" name="object 14"/>
          <p:cNvSpPr txBox="1"/>
          <p:nvPr/>
        </p:nvSpPr>
        <p:spPr>
          <a:xfrm>
            <a:off x="5610136" y="1540716"/>
            <a:ext cx="1194147" cy="151323"/>
          </a:xfrm>
          <a:prstGeom prst="rect">
            <a:avLst/>
          </a:prstGeom>
        </p:spPr>
        <p:txBody>
          <a:bodyPr vert="horz" wrap="square" lIns="0" tIns="12700" rIns="0" bIns="0" rtlCol="0">
            <a:spAutoFit/>
          </a:bodyPr>
          <a:lstStyle/>
          <a:p>
            <a:pPr marL="12700">
              <a:lnSpc>
                <a:spcPct val="100000"/>
              </a:lnSpc>
              <a:spcBef>
                <a:spcPts val="100"/>
              </a:spcBef>
            </a:pPr>
            <a:r>
              <a:rPr lang="ja-JP" altLang="en-US" sz="900" dirty="0" smtClean="0">
                <a:solidFill>
                  <a:srgbClr val="FFFFFF"/>
                </a:solidFill>
                <a:latin typeface="ＭＳ ゴシック"/>
                <a:cs typeface="ＭＳ ゴシック"/>
              </a:rPr>
              <a:t>評価票</a:t>
            </a:r>
            <a:r>
              <a:rPr lang="ja-JP" altLang="en-US" sz="900" dirty="0">
                <a:solidFill>
                  <a:srgbClr val="FFFFFF"/>
                </a:solidFill>
                <a:latin typeface="ＭＳ ゴシック"/>
                <a:cs typeface="ＭＳ ゴシック"/>
              </a:rPr>
              <a:t>アップロード画面</a:t>
            </a:r>
            <a:endParaRPr sz="900" dirty="0">
              <a:latin typeface="ＭＳ ゴシック"/>
              <a:cs typeface="ＭＳ ゴシック"/>
            </a:endParaRPr>
          </a:p>
        </p:txBody>
      </p:sp>
      <p:sp>
        <p:nvSpPr>
          <p:cNvPr id="44" name="object 21"/>
          <p:cNvSpPr txBox="1"/>
          <p:nvPr/>
        </p:nvSpPr>
        <p:spPr>
          <a:xfrm>
            <a:off x="732500" y="7886878"/>
            <a:ext cx="6032037" cy="1625445"/>
          </a:xfrm>
          <a:prstGeom prst="rect">
            <a:avLst/>
          </a:prstGeom>
        </p:spPr>
        <p:txBody>
          <a:bodyPr vert="horz" wrap="square" lIns="0" tIns="85725" rIns="0" bIns="0" rtlCol="0">
            <a:spAutoFit/>
          </a:bodyPr>
          <a:lstStyle/>
          <a:p>
            <a:pPr marL="12065">
              <a:lnSpc>
                <a:spcPct val="100000"/>
              </a:lnSpc>
              <a:spcBef>
                <a:spcPts val="400"/>
              </a:spcBef>
              <a:buSzPct val="90000"/>
              <a:tabLst>
                <a:tab pos="138430" algn="l"/>
              </a:tabLst>
            </a:pPr>
            <a:r>
              <a:rPr lang="en-US" altLang="ja-JP" sz="1000" spc="-60" dirty="0" smtClean="0">
                <a:solidFill>
                  <a:srgbClr val="231F20"/>
                </a:solidFill>
                <a:latin typeface="ＭＳ ゴシック"/>
                <a:cs typeface="ＭＳ ゴシック"/>
              </a:rPr>
              <a:t>4.</a:t>
            </a:r>
            <a:r>
              <a:rPr lang="en-US" sz="1000" spc="-60" dirty="0" smtClean="0">
                <a:solidFill>
                  <a:srgbClr val="231F20"/>
                </a:solidFill>
                <a:latin typeface="ＭＳ ゴシック"/>
                <a:cs typeface="ＭＳ ゴシック"/>
              </a:rPr>
              <a:t>&lt;</a:t>
            </a:r>
            <a:r>
              <a:rPr lang="ja-JP" altLang="en-US" sz="1000" spc="-60" dirty="0" smtClean="0">
                <a:solidFill>
                  <a:srgbClr val="231F20"/>
                </a:solidFill>
                <a:latin typeface="ＭＳ ゴシック"/>
                <a:cs typeface="ＭＳ ゴシック"/>
              </a:rPr>
              <a:t> </a:t>
            </a:r>
            <a:r>
              <a:rPr sz="1000" spc="-60" dirty="0" err="1" smtClean="0">
                <a:solidFill>
                  <a:srgbClr val="231F20"/>
                </a:solidFill>
                <a:latin typeface="ＭＳ ゴシック"/>
                <a:cs typeface="ＭＳ ゴシック"/>
              </a:rPr>
              <a:t>評価票テーブル種別</a:t>
            </a:r>
            <a:r>
              <a:rPr lang="en-US" sz="1000" spc="-60" dirty="0" smtClean="0">
                <a:solidFill>
                  <a:srgbClr val="231F20"/>
                </a:solidFill>
                <a:latin typeface="ＭＳ ゴシック"/>
                <a:cs typeface="ＭＳ ゴシック"/>
              </a:rPr>
              <a:t> &gt;</a:t>
            </a:r>
            <a:r>
              <a:rPr sz="1000" spc="-60" dirty="0" smtClean="0">
                <a:solidFill>
                  <a:srgbClr val="231F20"/>
                </a:solidFill>
                <a:latin typeface="ＭＳ ゴシック"/>
                <a:cs typeface="ＭＳ ゴシック"/>
              </a:rPr>
              <a:t>で</a:t>
            </a:r>
            <a:r>
              <a:rPr lang="ja-JP" altLang="en-US" sz="1000" spc="-60" dirty="0" err="1" smtClean="0">
                <a:solidFill>
                  <a:srgbClr val="231F20"/>
                </a:solidFill>
                <a:latin typeface="ＭＳ ゴシック"/>
                <a:cs typeface="ＭＳ ゴシック"/>
              </a:rPr>
              <a:t>、</a:t>
            </a:r>
            <a:r>
              <a:rPr sz="1000" spc="-60" dirty="0" smtClean="0">
                <a:solidFill>
                  <a:srgbClr val="231F20"/>
                </a:solidFill>
                <a:latin typeface="ＭＳ ゴシック"/>
                <a:cs typeface="ＭＳ ゴシック"/>
              </a:rPr>
              <a:t>「</a:t>
            </a:r>
            <a:r>
              <a:rPr sz="1000" spc="-60" dirty="0" err="1" smtClean="0">
                <a:solidFill>
                  <a:srgbClr val="231F20"/>
                </a:solidFill>
                <a:latin typeface="ＭＳ ゴシック"/>
                <a:cs typeface="ＭＳ ゴシック"/>
              </a:rPr>
              <a:t>評価票</a:t>
            </a:r>
            <a:r>
              <a:rPr sz="1000" spc="-60" dirty="0" smtClean="0">
                <a:solidFill>
                  <a:srgbClr val="231F20"/>
                </a:solidFill>
                <a:latin typeface="ＭＳ ゴシック"/>
                <a:cs typeface="ＭＳ ゴシック"/>
              </a:rPr>
              <a:t>」</a:t>
            </a:r>
            <a:r>
              <a:rPr lang="ja-JP" altLang="en-US" sz="1000" spc="-60" dirty="0" smtClean="0">
                <a:solidFill>
                  <a:srgbClr val="231F20"/>
                </a:solidFill>
                <a:latin typeface="ＭＳ ゴシック"/>
                <a:cs typeface="ＭＳ ゴシック"/>
              </a:rPr>
              <a:t>を設定</a:t>
            </a:r>
            <a:r>
              <a:rPr sz="1000" spc="-60" dirty="0" err="1" smtClean="0">
                <a:solidFill>
                  <a:srgbClr val="231F20"/>
                </a:solidFill>
                <a:latin typeface="ＭＳ ゴシック"/>
                <a:cs typeface="ＭＳ ゴシック"/>
              </a:rPr>
              <a:t>します</a:t>
            </a:r>
            <a:r>
              <a:rPr lang="ja-JP" altLang="en-US" sz="1000" spc="-60" dirty="0" err="1" smtClean="0">
                <a:solidFill>
                  <a:srgbClr val="231F20"/>
                </a:solidFill>
                <a:latin typeface="ＭＳ ゴシック"/>
                <a:cs typeface="ＭＳ ゴシック"/>
              </a:rPr>
              <a:t>。</a:t>
            </a:r>
            <a:endParaRPr lang="en-US" altLang="ja-JP" sz="1000" spc="-60" dirty="0" smtClean="0">
              <a:solidFill>
                <a:srgbClr val="231F20"/>
              </a:solidFill>
              <a:latin typeface="ＭＳ ゴシック"/>
              <a:cs typeface="ＭＳ ゴシック"/>
            </a:endParaRPr>
          </a:p>
          <a:p>
            <a:pPr marL="12065">
              <a:lnSpc>
                <a:spcPct val="100000"/>
              </a:lnSpc>
              <a:spcBef>
                <a:spcPts val="400"/>
              </a:spcBef>
              <a:buSzPct val="90000"/>
              <a:tabLst>
                <a:tab pos="138430" algn="l"/>
              </a:tabLst>
            </a:pPr>
            <a:r>
              <a:rPr lang="en-US" altLang="ja-JP" sz="1000" spc="-60" dirty="0" smtClean="0">
                <a:solidFill>
                  <a:srgbClr val="231F20"/>
                </a:solidFill>
                <a:latin typeface="ＭＳ ゴシック"/>
                <a:cs typeface="ＭＳ ゴシック"/>
              </a:rPr>
              <a:t>5.&lt; </a:t>
            </a:r>
            <a:r>
              <a:rPr lang="ja-JP" altLang="en-US" sz="1000" spc="-60" dirty="0" smtClean="0">
                <a:solidFill>
                  <a:srgbClr val="231F20"/>
                </a:solidFill>
                <a:latin typeface="ＭＳ ゴシック"/>
                <a:cs typeface="ＭＳ ゴシック"/>
              </a:rPr>
              <a:t>評価入力者選択 </a:t>
            </a:r>
            <a:r>
              <a:rPr lang="en-US" altLang="ja-JP" sz="1000" spc="-60" dirty="0" smtClean="0">
                <a:solidFill>
                  <a:srgbClr val="231F20"/>
                </a:solidFill>
                <a:latin typeface="ＭＳ ゴシック"/>
                <a:cs typeface="ＭＳ ゴシック"/>
              </a:rPr>
              <a:t>&gt;</a:t>
            </a:r>
            <a:r>
              <a:rPr lang="ja-JP" altLang="en-US" sz="1000" spc="-60" dirty="0" smtClean="0">
                <a:solidFill>
                  <a:srgbClr val="231F20"/>
                </a:solidFill>
                <a:latin typeface="ＭＳ ゴシック"/>
                <a:cs typeface="ＭＳ ゴシック"/>
              </a:rPr>
              <a:t>でアップロードを行う対象の選択</a:t>
            </a:r>
            <a:r>
              <a:rPr lang="ja-JP" altLang="en-US" sz="1000" spc="-60" dirty="0">
                <a:solidFill>
                  <a:srgbClr val="231F20"/>
                </a:solidFill>
                <a:latin typeface="ＭＳ ゴシック"/>
                <a:cs typeface="ＭＳ ゴシック"/>
              </a:rPr>
              <a:t>を</a:t>
            </a:r>
            <a:r>
              <a:rPr lang="ja-JP" altLang="en-US" sz="1000" spc="-60" dirty="0" smtClean="0">
                <a:solidFill>
                  <a:srgbClr val="231F20"/>
                </a:solidFill>
                <a:latin typeface="ＭＳ ゴシック"/>
                <a:cs typeface="ＭＳ ゴシック"/>
              </a:rPr>
              <a:t>します。</a:t>
            </a:r>
            <a:endParaRPr lang="en-US" altLang="ja-JP" sz="1000" spc="-60" dirty="0" smtClean="0">
              <a:solidFill>
                <a:srgbClr val="231F20"/>
              </a:solidFill>
              <a:latin typeface="ＭＳ ゴシック"/>
              <a:cs typeface="ＭＳ ゴシック"/>
            </a:endParaRPr>
          </a:p>
          <a:p>
            <a:pPr marL="12065">
              <a:lnSpc>
                <a:spcPct val="100000"/>
              </a:lnSpc>
              <a:spcBef>
                <a:spcPts val="400"/>
              </a:spcBef>
              <a:buSzPct val="90000"/>
              <a:tabLst>
                <a:tab pos="138430" algn="l"/>
              </a:tabLst>
            </a:pPr>
            <a:r>
              <a:rPr lang="en-US" sz="1000" spc="-60" dirty="0" smtClean="0">
                <a:solidFill>
                  <a:srgbClr val="231F20"/>
                </a:solidFill>
                <a:latin typeface="ＭＳ ゴシック"/>
                <a:cs typeface="ＭＳ ゴシック"/>
              </a:rPr>
              <a:t>	</a:t>
            </a:r>
            <a:r>
              <a:rPr lang="ja-JP" altLang="en-US" sz="1000" spc="-60" dirty="0" smtClean="0">
                <a:solidFill>
                  <a:srgbClr val="231F20"/>
                </a:solidFill>
                <a:latin typeface="ＭＳ ゴシック"/>
                <a:cs typeface="ＭＳ ゴシック"/>
              </a:rPr>
              <a:t>例）「研修医」のみに独自評価票をアップロードする場合は、「指導医」のチェックボックスを外した後に登録してください。</a:t>
            </a:r>
            <a:endParaRPr sz="1000" spc="-60" dirty="0">
              <a:latin typeface="ＭＳ ゴシック"/>
              <a:cs typeface="ＭＳ ゴシック"/>
            </a:endParaRPr>
          </a:p>
          <a:p>
            <a:pPr marL="12065">
              <a:lnSpc>
                <a:spcPct val="100000"/>
              </a:lnSpc>
              <a:spcBef>
                <a:spcPts val="400"/>
              </a:spcBef>
              <a:buSzPct val="90000"/>
              <a:tabLst>
                <a:tab pos="137160" algn="l"/>
              </a:tabLst>
            </a:pPr>
            <a:r>
              <a:rPr lang="en-US" altLang="ja-JP" sz="1000" spc="-60" dirty="0" smtClean="0">
                <a:solidFill>
                  <a:srgbClr val="231F20"/>
                </a:solidFill>
                <a:latin typeface="ＭＳ ゴシック"/>
                <a:cs typeface="ＭＳ ゴシック"/>
              </a:rPr>
              <a:t>6.</a:t>
            </a:r>
            <a:r>
              <a:rPr sz="1000" spc="-60" dirty="0" smtClean="0">
                <a:solidFill>
                  <a:srgbClr val="231F20"/>
                </a:solidFill>
                <a:latin typeface="ＭＳ ゴシック"/>
                <a:cs typeface="ＭＳ ゴシック"/>
              </a:rPr>
              <a:t>「</a:t>
            </a:r>
            <a:r>
              <a:rPr sz="1000" spc="-60" dirty="0">
                <a:solidFill>
                  <a:srgbClr val="231F20"/>
                </a:solidFill>
                <a:latin typeface="ＭＳ ゴシック"/>
                <a:cs typeface="ＭＳ ゴシック"/>
              </a:rPr>
              <a:t>ファイルを選択」ボタンをクリックして、保存されているエクセルファイルを選択します。</a:t>
            </a:r>
            <a:endParaRPr sz="1000" spc="-60" dirty="0">
              <a:latin typeface="ＭＳ ゴシック"/>
              <a:cs typeface="ＭＳ ゴシック"/>
            </a:endParaRPr>
          </a:p>
          <a:p>
            <a:pPr marL="12065">
              <a:lnSpc>
                <a:spcPct val="100000"/>
              </a:lnSpc>
              <a:spcBef>
                <a:spcPts val="400"/>
              </a:spcBef>
              <a:buSzPct val="90000"/>
              <a:tabLst>
                <a:tab pos="137795" algn="l"/>
              </a:tabLst>
            </a:pPr>
            <a:r>
              <a:rPr lang="en-US" altLang="ja-JP" sz="1000" spc="-60" dirty="0" smtClean="0">
                <a:solidFill>
                  <a:srgbClr val="231F20"/>
                </a:solidFill>
                <a:latin typeface="ＭＳ ゴシック"/>
                <a:cs typeface="ＭＳ ゴシック"/>
              </a:rPr>
              <a:t>7.</a:t>
            </a:r>
            <a:r>
              <a:rPr sz="1000" spc="-60" dirty="0" smtClean="0">
                <a:solidFill>
                  <a:srgbClr val="231F20"/>
                </a:solidFill>
                <a:latin typeface="ＭＳ ゴシック"/>
                <a:cs typeface="ＭＳ ゴシック"/>
              </a:rPr>
              <a:t>「アップロード</a:t>
            </a:r>
            <a:r>
              <a:rPr lang="ja-JP" altLang="en-US" sz="1000" spc="-60" dirty="0">
                <a:solidFill>
                  <a:srgbClr val="231F20"/>
                </a:solidFill>
                <a:latin typeface="ＭＳ ゴシック"/>
                <a:cs typeface="ＭＳ ゴシック"/>
              </a:rPr>
              <a:t>」</a:t>
            </a:r>
            <a:r>
              <a:rPr sz="1000" spc="-60" dirty="0" err="1" smtClean="0">
                <a:solidFill>
                  <a:srgbClr val="231F20"/>
                </a:solidFill>
                <a:latin typeface="ＭＳ ゴシック"/>
                <a:cs typeface="ＭＳ ゴシック"/>
              </a:rPr>
              <a:t>ボタンをクリックするとファイルがアップロードされ</a:t>
            </a:r>
            <a:r>
              <a:rPr sz="1000" spc="-60" dirty="0" err="1">
                <a:solidFill>
                  <a:srgbClr val="231F20"/>
                </a:solidFill>
                <a:latin typeface="ＭＳ ゴシック"/>
                <a:cs typeface="ＭＳ ゴシック"/>
              </a:rPr>
              <a:t>、評価票の内容が画面に表示されます</a:t>
            </a:r>
            <a:r>
              <a:rPr sz="1000" spc="-60" dirty="0">
                <a:solidFill>
                  <a:srgbClr val="231F20"/>
                </a:solidFill>
                <a:latin typeface="ＭＳ ゴシック"/>
                <a:cs typeface="ＭＳ ゴシック"/>
              </a:rPr>
              <a:t>。</a:t>
            </a:r>
            <a:endParaRPr sz="1000" spc="-60" dirty="0">
              <a:latin typeface="ＭＳ ゴシック"/>
              <a:cs typeface="ＭＳ ゴシック"/>
            </a:endParaRPr>
          </a:p>
          <a:p>
            <a:pPr marL="76835">
              <a:lnSpc>
                <a:spcPct val="100000"/>
              </a:lnSpc>
              <a:spcBef>
                <a:spcPts val="400"/>
              </a:spcBef>
            </a:pPr>
            <a:r>
              <a:rPr sz="1000" spc="-60" dirty="0">
                <a:solidFill>
                  <a:srgbClr val="231F20"/>
                </a:solidFill>
                <a:latin typeface="ＭＳ ゴシック"/>
                <a:cs typeface="ＭＳ ゴシック"/>
              </a:rPr>
              <a:t>「</a:t>
            </a:r>
            <a:r>
              <a:rPr sz="1000" spc="-60" dirty="0" err="1">
                <a:solidFill>
                  <a:srgbClr val="231F20"/>
                </a:solidFill>
                <a:latin typeface="ＭＳ ゴシック"/>
                <a:cs typeface="ＭＳ ゴシック"/>
              </a:rPr>
              <a:t>アップロードした評価票を確認する」をクリックして表示させることもできます</a:t>
            </a:r>
            <a:r>
              <a:rPr sz="1000" spc="-60" dirty="0" smtClean="0">
                <a:solidFill>
                  <a:srgbClr val="231F20"/>
                </a:solidFill>
                <a:latin typeface="ＭＳ ゴシック"/>
                <a:cs typeface="ＭＳ ゴシック"/>
              </a:rPr>
              <a:t>。</a:t>
            </a:r>
            <a:endParaRPr lang="en-US" sz="1000" spc="-60" dirty="0" smtClean="0">
              <a:solidFill>
                <a:srgbClr val="231F20"/>
              </a:solidFill>
              <a:latin typeface="ＭＳ ゴシック"/>
              <a:cs typeface="ＭＳ ゴシック"/>
            </a:endParaRPr>
          </a:p>
          <a:p>
            <a:pPr marL="76835">
              <a:lnSpc>
                <a:spcPct val="100000"/>
              </a:lnSpc>
              <a:spcBef>
                <a:spcPts val="400"/>
              </a:spcBef>
            </a:pPr>
            <a:r>
              <a:rPr lang="en-US" altLang="ja-JP" sz="1000" dirty="0" smtClean="0">
                <a:solidFill>
                  <a:srgbClr val="FF0000"/>
                </a:solidFill>
                <a:latin typeface="ＭＳ ゴシック"/>
                <a:cs typeface="ＭＳ ゴシック"/>
              </a:rPr>
              <a:t>※</a:t>
            </a:r>
            <a:r>
              <a:rPr lang="ja-JP" altLang="en-US" sz="1000" dirty="0">
                <a:solidFill>
                  <a:srgbClr val="FF0000"/>
                </a:solidFill>
                <a:latin typeface="ＭＳ ゴシック"/>
                <a:cs typeface="ＭＳ ゴシック"/>
              </a:rPr>
              <a:t>通常、設定できる評価票は</a:t>
            </a:r>
            <a:r>
              <a:rPr lang="en-US" altLang="ja-JP" sz="1000" dirty="0">
                <a:solidFill>
                  <a:srgbClr val="FF0000"/>
                </a:solidFill>
                <a:latin typeface="ＭＳ ゴシック"/>
                <a:cs typeface="ＭＳ ゴシック"/>
              </a:rPr>
              <a:t>1</a:t>
            </a:r>
            <a:r>
              <a:rPr lang="ja-JP" altLang="en-US" sz="1000" dirty="0">
                <a:solidFill>
                  <a:srgbClr val="FF0000"/>
                </a:solidFill>
                <a:latin typeface="ＭＳ ゴシック"/>
                <a:cs typeface="ＭＳ ゴシック"/>
              </a:rPr>
              <a:t>つとなっており、新しくアップロードが行われるごとに評価票は上書き保存</a:t>
            </a:r>
            <a:r>
              <a:rPr lang="ja-JP" altLang="en-US" sz="1000" dirty="0" smtClean="0">
                <a:solidFill>
                  <a:srgbClr val="FF0000"/>
                </a:solidFill>
                <a:latin typeface="ＭＳ ゴシック"/>
                <a:cs typeface="ＭＳ ゴシック"/>
              </a:rPr>
              <a:t>されます。</a:t>
            </a:r>
            <a:r>
              <a:rPr lang="en-US" altLang="ja-JP" sz="1000" dirty="0">
                <a:solidFill>
                  <a:srgbClr val="FF0000"/>
                </a:solidFill>
                <a:latin typeface="ＭＳ ゴシック"/>
                <a:cs typeface="ＭＳ ゴシック"/>
              </a:rPr>
              <a:t/>
            </a:r>
            <a:br>
              <a:rPr lang="en-US" altLang="ja-JP" sz="1000" dirty="0">
                <a:solidFill>
                  <a:srgbClr val="FF0000"/>
                </a:solidFill>
                <a:latin typeface="ＭＳ ゴシック"/>
                <a:cs typeface="ＭＳ ゴシック"/>
              </a:rPr>
            </a:br>
            <a:r>
              <a:rPr lang="ja-JP" altLang="en-US" sz="1000" dirty="0" smtClean="0">
                <a:solidFill>
                  <a:srgbClr val="FF0000"/>
                </a:solidFill>
                <a:latin typeface="ＭＳ ゴシック"/>
                <a:cs typeface="ＭＳ ゴシック"/>
              </a:rPr>
              <a:t>　　新たにアップロードを行う際はご注意ください。</a:t>
            </a:r>
            <a:endParaRPr lang="en-US" altLang="ja-JP" sz="1000" dirty="0">
              <a:solidFill>
                <a:srgbClr val="FF0000"/>
              </a:solidFill>
              <a:latin typeface="ＭＳ ゴシック"/>
              <a:cs typeface="ＭＳ ゴシック"/>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object 26"/>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16</a:t>
            </a:fld>
            <a:endParaRPr dirty="0"/>
          </a:p>
        </p:txBody>
      </p:sp>
      <p:sp>
        <p:nvSpPr>
          <p:cNvPr id="29" name="object 20"/>
          <p:cNvSpPr txBox="1"/>
          <p:nvPr/>
        </p:nvSpPr>
        <p:spPr>
          <a:xfrm>
            <a:off x="798518" y="9388728"/>
            <a:ext cx="6116955" cy="751488"/>
          </a:xfrm>
          <a:prstGeom prst="rect">
            <a:avLst/>
          </a:prstGeom>
        </p:spPr>
        <p:txBody>
          <a:bodyPr vert="horz" wrap="square" lIns="0" tIns="12700" rIns="0" bIns="0" rtlCol="0">
            <a:spAutoFit/>
          </a:bodyPr>
          <a:lstStyle/>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sz="1000" spc="100" dirty="0" err="1" smtClean="0">
                <a:solidFill>
                  <a:srgbClr val="A9511A"/>
                </a:solidFill>
                <a:latin typeface="ＭＳ ゴシック"/>
                <a:cs typeface="ＭＳ ゴシック"/>
              </a:rPr>
              <a:t>アップロード</a:t>
            </a:r>
            <a:r>
              <a:rPr lang="ja-JP" altLang="en-US" sz="1000" spc="100" dirty="0" smtClean="0">
                <a:solidFill>
                  <a:srgbClr val="A9511A"/>
                </a:solidFill>
                <a:latin typeface="ＭＳ ゴシック"/>
                <a:cs typeface="ＭＳ ゴシック"/>
              </a:rPr>
              <a:t>を行った評価票の確認</a:t>
            </a:r>
            <a:endParaRPr lang="en-US" altLang="ja-JP" sz="1000" spc="100" dirty="0" smtClean="0">
              <a:solidFill>
                <a:srgbClr val="A9511A"/>
              </a:solidFill>
              <a:latin typeface="ＭＳ ゴシック"/>
              <a:cs typeface="ＭＳ ゴシック"/>
            </a:endParaRPr>
          </a:p>
          <a:p>
            <a:pPr marL="12065">
              <a:lnSpc>
                <a:spcPct val="100000"/>
              </a:lnSpc>
              <a:buSzPct val="90000"/>
              <a:tabLst>
                <a:tab pos="140335" algn="l"/>
              </a:tabLst>
            </a:pPr>
            <a:r>
              <a:rPr lang="en-US" altLang="ja-JP" sz="1000" spc="100" dirty="0">
                <a:solidFill>
                  <a:srgbClr val="A9511A"/>
                </a:solidFill>
                <a:latin typeface="ＭＳ ゴシック"/>
                <a:cs typeface="ＭＳ ゴシック"/>
              </a:rPr>
              <a:t>	</a:t>
            </a:r>
            <a:r>
              <a:rPr lang="ja-JP" altLang="en-US" sz="1000" spc="100" dirty="0" smtClean="0">
                <a:latin typeface="ＭＳ ゴシック"/>
                <a:cs typeface="ＭＳ ゴシック"/>
              </a:rPr>
              <a:t>「</a:t>
            </a:r>
            <a:r>
              <a:rPr lang="ja-JP" altLang="en-US" sz="1000" spc="100" dirty="0">
                <a:latin typeface="ＭＳ ゴシック"/>
                <a:cs typeface="ＭＳ ゴシック"/>
              </a:rPr>
              <a:t>研修医の評価票</a:t>
            </a:r>
            <a:r>
              <a:rPr lang="en-US" altLang="ja-JP" sz="1000" spc="100" dirty="0">
                <a:latin typeface="ＭＳ ゴシック"/>
                <a:cs typeface="ＭＳ ゴシック"/>
              </a:rPr>
              <a:t>I/II/III </a:t>
            </a:r>
            <a:r>
              <a:rPr lang="ja-JP" altLang="en-US" sz="1000" spc="100" dirty="0">
                <a:latin typeface="ＭＳ ゴシック"/>
                <a:cs typeface="ＭＳ ゴシック"/>
              </a:rPr>
              <a:t>の確認／代行入力」 （マニュアル</a:t>
            </a:r>
            <a:r>
              <a:rPr lang="en-US" altLang="ja-JP" sz="1000" spc="100" dirty="0">
                <a:latin typeface="ＭＳ ゴシック"/>
                <a:cs typeface="ＭＳ ゴシック"/>
              </a:rPr>
              <a:t>37</a:t>
            </a:r>
            <a:r>
              <a:rPr lang="ja-JP" altLang="en-US" sz="1000" spc="100" dirty="0" smtClean="0">
                <a:latin typeface="ＭＳ ゴシック"/>
                <a:cs typeface="ＭＳ ゴシック"/>
              </a:rPr>
              <a:t>ページ目）</a:t>
            </a:r>
            <a:r>
              <a:rPr lang="en-US" altLang="ja-JP" sz="1000" spc="100" dirty="0" smtClean="0">
                <a:latin typeface="ＭＳ ゴシック"/>
                <a:cs typeface="ＭＳ ゴシック"/>
              </a:rPr>
              <a:t/>
            </a:r>
            <a:br>
              <a:rPr lang="en-US" altLang="ja-JP" sz="1000" spc="100" dirty="0" smtClean="0">
                <a:latin typeface="ＭＳ ゴシック"/>
                <a:cs typeface="ＭＳ ゴシック"/>
              </a:rPr>
            </a:br>
            <a:r>
              <a:rPr lang="en-US" altLang="ja-JP" sz="1000" spc="100" dirty="0">
                <a:latin typeface="ＭＳ ゴシック"/>
                <a:cs typeface="ＭＳ ゴシック"/>
              </a:rPr>
              <a:t>	</a:t>
            </a:r>
            <a:r>
              <a:rPr lang="ja-JP" altLang="en-US" sz="1000" spc="100" dirty="0" smtClean="0">
                <a:latin typeface="ＭＳ ゴシック"/>
                <a:cs typeface="ＭＳ ゴシック"/>
              </a:rPr>
              <a:t>「指導医の</a:t>
            </a:r>
            <a:r>
              <a:rPr lang="ja-JP" altLang="en-US" sz="1000" spc="100" dirty="0">
                <a:latin typeface="ＭＳ ゴシック"/>
                <a:cs typeface="ＭＳ ゴシック"/>
              </a:rPr>
              <a:t>評価票</a:t>
            </a:r>
            <a:r>
              <a:rPr lang="en-US" altLang="ja-JP" sz="1000" spc="100" dirty="0">
                <a:latin typeface="ＭＳ ゴシック"/>
                <a:cs typeface="ＭＳ ゴシック"/>
              </a:rPr>
              <a:t>I/II/III </a:t>
            </a:r>
            <a:r>
              <a:rPr lang="ja-JP" altLang="en-US" sz="1000" spc="100" dirty="0">
                <a:latin typeface="ＭＳ ゴシック"/>
                <a:cs typeface="ＭＳ ゴシック"/>
              </a:rPr>
              <a:t>の確認／代行入力」 （</a:t>
            </a:r>
            <a:r>
              <a:rPr lang="ja-JP" altLang="en-US" sz="1000" spc="100" dirty="0" smtClean="0">
                <a:latin typeface="ＭＳ ゴシック"/>
                <a:cs typeface="ＭＳ ゴシック"/>
              </a:rPr>
              <a:t>マニュアル</a:t>
            </a:r>
            <a:r>
              <a:rPr lang="en-US" altLang="ja-JP" sz="1000" spc="100" dirty="0" smtClean="0">
                <a:latin typeface="ＭＳ ゴシック"/>
                <a:cs typeface="ＭＳ ゴシック"/>
              </a:rPr>
              <a:t>55</a:t>
            </a:r>
            <a:r>
              <a:rPr lang="ja-JP" altLang="en-US" sz="1000" spc="100" dirty="0" smtClean="0">
                <a:latin typeface="ＭＳ ゴシック"/>
                <a:cs typeface="ＭＳ ゴシック"/>
              </a:rPr>
              <a:t>ページ目</a:t>
            </a:r>
            <a:r>
              <a:rPr lang="ja-JP" altLang="en-US" sz="1000" spc="100" dirty="0">
                <a:latin typeface="ＭＳ ゴシック"/>
                <a:cs typeface="ＭＳ ゴシック"/>
              </a:rPr>
              <a:t>）</a:t>
            </a:r>
            <a:r>
              <a:rPr lang="en-US" altLang="ja-JP" sz="1000" spc="100" dirty="0">
                <a:latin typeface="ＭＳ ゴシック"/>
                <a:cs typeface="ＭＳ ゴシック"/>
              </a:rPr>
              <a:t/>
            </a:r>
            <a:br>
              <a:rPr lang="en-US" altLang="ja-JP" sz="1000" spc="100" dirty="0">
                <a:latin typeface="ＭＳ ゴシック"/>
                <a:cs typeface="ＭＳ ゴシック"/>
              </a:rPr>
            </a:br>
            <a:r>
              <a:rPr lang="en-US" altLang="ja-JP" sz="1000" spc="100" dirty="0" smtClean="0">
                <a:latin typeface="ＭＳ ゴシック"/>
                <a:cs typeface="ＭＳ ゴシック"/>
              </a:rPr>
              <a:t>	</a:t>
            </a:r>
            <a:r>
              <a:rPr lang="ja-JP" altLang="en-US" sz="1000" spc="100" dirty="0" smtClean="0">
                <a:latin typeface="ＭＳ ゴシック"/>
                <a:cs typeface="ＭＳ ゴシック"/>
              </a:rPr>
              <a:t>の「追加項目」からそれぞれ、アップロードを行った評価票を確認できます。</a:t>
            </a:r>
            <a:endParaRPr sz="1000" spc="100" dirty="0">
              <a:latin typeface="ＭＳ ゴシック"/>
              <a:cs typeface="ＭＳ ゴシック"/>
            </a:endParaRPr>
          </a:p>
        </p:txBody>
      </p:sp>
      <p:sp>
        <p:nvSpPr>
          <p:cNvPr id="27" name="object 20"/>
          <p:cNvSpPr txBox="1"/>
          <p:nvPr/>
        </p:nvSpPr>
        <p:spPr>
          <a:xfrm>
            <a:off x="734402" y="748833"/>
            <a:ext cx="6116955" cy="2572499"/>
          </a:xfrm>
          <a:prstGeom prst="rect">
            <a:avLst/>
          </a:prstGeom>
        </p:spPr>
        <p:txBody>
          <a:bodyPr vert="horz" wrap="square" lIns="0" tIns="12700" rIns="0" bIns="0" rtlCol="0">
            <a:spAutoFit/>
          </a:bodyPr>
          <a:lstStyle/>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lang="ja-JP" altLang="en-US" sz="1000" spc="100" dirty="0">
                <a:solidFill>
                  <a:srgbClr val="A9511A"/>
                </a:solidFill>
                <a:latin typeface="ＭＳ ゴシック"/>
                <a:cs typeface="ＭＳ ゴシック"/>
              </a:rPr>
              <a:t>サンプルフォーマット</a:t>
            </a:r>
            <a:r>
              <a:rPr lang="ja-JP" altLang="en-US" sz="1000" spc="100" dirty="0" smtClean="0">
                <a:solidFill>
                  <a:srgbClr val="A9511A"/>
                </a:solidFill>
                <a:latin typeface="ＭＳ ゴシック"/>
                <a:cs typeface="ＭＳ ゴシック"/>
              </a:rPr>
              <a:t>の記入について</a:t>
            </a:r>
            <a:endParaRPr lang="en-US" altLang="ja-JP" sz="1000" spc="100" dirty="0" smtClean="0">
              <a:solidFill>
                <a:srgbClr val="A9511A"/>
              </a:solidFill>
              <a:latin typeface="ＭＳ ゴシック"/>
              <a:cs typeface="ＭＳ ゴシック"/>
            </a:endParaRPr>
          </a:p>
          <a:p>
            <a:pPr marL="240665" indent="-228600">
              <a:lnSpc>
                <a:spcPts val="1400"/>
              </a:lnSpc>
              <a:spcBef>
                <a:spcPts val="600"/>
              </a:spcBef>
              <a:buSzPct val="90000"/>
              <a:buFont typeface="+mj-lt"/>
              <a:buAutoNum type="arabicPeriod"/>
              <a:tabLst>
                <a:tab pos="140335" algn="l"/>
              </a:tabLst>
            </a:pPr>
            <a:r>
              <a:rPr lang="ja-JP" altLang="en-US" sz="1000" spc="100" dirty="0" smtClean="0">
                <a:latin typeface="ＭＳ ゴシック"/>
                <a:cs typeface="ＭＳ ゴシック"/>
              </a:rPr>
              <a:t>サンプルフォーマットを使用し独自の評価票を作成する場合は、</a:t>
            </a:r>
            <a:r>
              <a:rPr lang="en-US" altLang="ja-JP" sz="1000" spc="100" dirty="0" smtClean="0">
                <a:latin typeface="ＭＳ ゴシック"/>
                <a:cs typeface="ＭＳ ゴシック"/>
              </a:rPr>
              <a:t>Excel</a:t>
            </a:r>
            <a:r>
              <a:rPr lang="ja-JP" altLang="en-US" sz="1000" spc="100" dirty="0" smtClean="0">
                <a:latin typeface="ＭＳ ゴシック"/>
                <a:cs typeface="ＭＳ ゴシック"/>
              </a:rPr>
              <a:t>ファイル内にある「評価項目」シートに記入を行い作成をします。</a:t>
            </a:r>
            <a:endParaRPr lang="en-US" altLang="ja-JP" sz="1000" spc="100" dirty="0" smtClean="0">
              <a:latin typeface="ＭＳ ゴシック"/>
              <a:cs typeface="ＭＳ ゴシック"/>
            </a:endParaRPr>
          </a:p>
          <a:p>
            <a:pPr marL="240665" indent="-228600">
              <a:lnSpc>
                <a:spcPts val="1400"/>
              </a:lnSpc>
              <a:spcBef>
                <a:spcPts val="600"/>
              </a:spcBef>
              <a:buSzPct val="90000"/>
              <a:buFont typeface="+mj-lt"/>
              <a:buAutoNum type="arabicPeriod"/>
              <a:tabLst>
                <a:tab pos="140335" algn="l"/>
              </a:tabLst>
            </a:pPr>
            <a:r>
              <a:rPr lang="ja-JP" altLang="en-US" sz="1000" spc="100" dirty="0" smtClean="0">
                <a:latin typeface="ＭＳ ゴシック"/>
                <a:cs typeface="ＭＳ ゴシック"/>
              </a:rPr>
              <a:t>「評価項目」シートには既にサンプルとしていくつかの項目を記載しているので、必要に応じて変更・登録をしてください。</a:t>
            </a:r>
            <a:endParaRPr lang="en-US" altLang="ja-JP" sz="1000" spc="100" dirty="0" smtClean="0">
              <a:latin typeface="ＭＳ ゴシック"/>
              <a:cs typeface="ＭＳ ゴシック"/>
            </a:endParaRPr>
          </a:p>
          <a:p>
            <a:pPr marL="240665" indent="-228600">
              <a:lnSpc>
                <a:spcPts val="1400"/>
              </a:lnSpc>
              <a:spcBef>
                <a:spcPts val="600"/>
              </a:spcBef>
              <a:buSzPct val="90000"/>
              <a:buFont typeface="+mj-lt"/>
              <a:buAutoNum type="arabicPeriod"/>
              <a:tabLst>
                <a:tab pos="140335" algn="l"/>
              </a:tabLst>
            </a:pPr>
            <a:r>
              <a:rPr lang="ja-JP" altLang="en-US" sz="1000" spc="100" dirty="0" smtClean="0">
                <a:latin typeface="ＭＳ ゴシック"/>
                <a:cs typeface="ＭＳ ゴシック"/>
              </a:rPr>
              <a:t>サンプルの記載がない状態のテンプレートで記入をしたい場合は、「テンプレート」シートから全体を選択（</a:t>
            </a:r>
            <a:r>
              <a:rPr lang="en-US" altLang="ja-JP" sz="1000" spc="100" dirty="0" smtClean="0">
                <a:latin typeface="ＭＳ ゴシック"/>
                <a:cs typeface="ＭＳ ゴシック"/>
              </a:rPr>
              <a:t>Excel</a:t>
            </a:r>
            <a:r>
              <a:rPr lang="ja-JP" altLang="en-US" sz="1000" spc="100" dirty="0" smtClean="0">
                <a:latin typeface="ＭＳ ゴシック"/>
                <a:cs typeface="ＭＳ ゴシック"/>
              </a:rPr>
              <a:t>ファイル内の左上にある▲）、コピーを行った後に、「評価項目」シートへ貼り付けを</a:t>
            </a:r>
            <a:r>
              <a:rPr lang="ja-JP" altLang="en-US" sz="1000" spc="100" dirty="0">
                <a:latin typeface="ＭＳ ゴシック"/>
                <a:cs typeface="ＭＳ ゴシック"/>
              </a:rPr>
              <a:t>して</a:t>
            </a:r>
            <a:r>
              <a:rPr lang="ja-JP" altLang="en-US" sz="1000" spc="100" dirty="0" smtClean="0">
                <a:latin typeface="ＭＳ ゴシック"/>
                <a:cs typeface="ＭＳ ゴシック"/>
              </a:rPr>
              <a:t>ください。</a:t>
            </a:r>
            <a:r>
              <a:rPr lang="en-US" altLang="ja-JP" sz="1000" spc="100" dirty="0" smtClean="0">
                <a:latin typeface="ＭＳ ゴシック"/>
                <a:cs typeface="ＭＳ ゴシック"/>
              </a:rPr>
              <a:t/>
            </a:r>
            <a:br>
              <a:rPr lang="en-US" altLang="ja-JP" sz="1000" spc="100" dirty="0" smtClean="0">
                <a:latin typeface="ＭＳ ゴシック"/>
                <a:cs typeface="ＭＳ ゴシック"/>
              </a:rPr>
            </a:br>
            <a:r>
              <a:rPr lang="ja-JP" altLang="en-US" sz="1000" spc="100" dirty="0" smtClean="0">
                <a:latin typeface="ＭＳ ゴシック"/>
                <a:cs typeface="ＭＳ ゴシック"/>
              </a:rPr>
              <a:t>テンプレートの貼り付け後、「説明・注意事項」シートを参照のうえ評価票を作成ください。</a:t>
            </a:r>
            <a:endParaRPr lang="en-US" altLang="ja-JP" sz="1000" spc="100" dirty="0">
              <a:latin typeface="ＭＳ ゴシック"/>
              <a:cs typeface="ＭＳ ゴシック"/>
            </a:endParaRPr>
          </a:p>
          <a:p>
            <a:pPr marL="12065">
              <a:lnSpc>
                <a:spcPts val="1400"/>
              </a:lnSpc>
              <a:spcBef>
                <a:spcPts val="600"/>
              </a:spcBef>
              <a:buSzPct val="90000"/>
              <a:tabLst>
                <a:tab pos="140335" algn="l"/>
              </a:tabLst>
            </a:pPr>
            <a:r>
              <a:rPr lang="en-US" altLang="ja-JP" sz="1000" spc="100" dirty="0" smtClean="0">
                <a:latin typeface="ＭＳ ゴシック"/>
                <a:cs typeface="ＭＳ ゴシック"/>
              </a:rPr>
              <a:t/>
            </a:r>
            <a:br>
              <a:rPr lang="en-US" altLang="ja-JP" sz="1000" spc="100" dirty="0" smtClean="0">
                <a:latin typeface="ＭＳ ゴシック"/>
                <a:cs typeface="ＭＳ ゴシック"/>
              </a:rPr>
            </a:br>
            <a:r>
              <a:rPr lang="en-US" altLang="ja-JP" sz="1000" spc="100" dirty="0" smtClean="0">
                <a:latin typeface="ＭＳ ゴシック"/>
                <a:cs typeface="ＭＳ ゴシック"/>
              </a:rPr>
              <a:t>	</a:t>
            </a:r>
            <a:r>
              <a:rPr lang="ja-JP" altLang="en-US" sz="1000" spc="100" dirty="0" smtClean="0">
                <a:latin typeface="ＭＳ ゴシック"/>
                <a:cs typeface="ＭＳ ゴシック"/>
              </a:rPr>
              <a:t>　</a:t>
            </a:r>
            <a:r>
              <a:rPr lang="en-US" altLang="ja-JP" sz="1000" spc="100" dirty="0" smtClean="0">
                <a:latin typeface="ＭＳ ゴシック"/>
                <a:cs typeface="ＭＳ ゴシック"/>
              </a:rPr>
              <a:t>※</a:t>
            </a:r>
            <a:r>
              <a:rPr lang="ja-JP" altLang="en-US" sz="1000" spc="100" dirty="0" smtClean="0">
                <a:latin typeface="ＭＳ ゴシック"/>
                <a:cs typeface="ＭＳ ゴシック"/>
              </a:rPr>
              <a:t> </a:t>
            </a:r>
            <a:r>
              <a:rPr lang="ja-JP" altLang="en-US" sz="1000" spc="100" dirty="0">
                <a:latin typeface="ＭＳ ゴシック"/>
                <a:cs typeface="ＭＳ ゴシック"/>
              </a:rPr>
              <a:t>「テンプレート」シートに</a:t>
            </a:r>
            <a:r>
              <a:rPr lang="ja-JP" altLang="en-US" sz="1000" spc="100" dirty="0" smtClean="0">
                <a:latin typeface="ＭＳ ゴシック"/>
                <a:cs typeface="ＭＳ ゴシック"/>
              </a:rPr>
              <a:t>記入、または</a:t>
            </a:r>
            <a:r>
              <a:rPr lang="en-US" altLang="ja-JP" sz="1000" dirty="0" smtClean="0">
                <a:latin typeface="ＭＳ ゴシック"/>
                <a:cs typeface="ＭＳ ゴシック"/>
              </a:rPr>
              <a:t>&lt;</a:t>
            </a:r>
            <a:r>
              <a:rPr lang="ja-JP" altLang="en-US" sz="1000" spc="-300" dirty="0" smtClean="0">
                <a:latin typeface="ＭＳ ゴシック"/>
                <a:cs typeface="ＭＳ ゴシック"/>
              </a:rPr>
              <a:t> </a:t>
            </a:r>
            <a:r>
              <a:rPr lang="ja-JP" altLang="en-US" sz="1000" spc="5" dirty="0">
                <a:latin typeface="ＭＳ ゴシック"/>
                <a:cs typeface="ＭＳ ゴシック"/>
              </a:rPr>
              <a:t>サンプルフォーマット</a:t>
            </a:r>
            <a:r>
              <a:rPr lang="en-US" altLang="ja-JP" sz="1000" dirty="0">
                <a:latin typeface="ＭＳ ゴシック"/>
                <a:cs typeface="ＭＳ ゴシック"/>
              </a:rPr>
              <a:t>&gt;</a:t>
            </a:r>
            <a:r>
              <a:rPr lang="ja-JP" altLang="en-US" sz="1000" spc="-254" dirty="0">
                <a:latin typeface="ＭＳ ゴシック"/>
                <a:cs typeface="ＭＳ ゴシック"/>
              </a:rPr>
              <a:t> </a:t>
            </a:r>
            <a:r>
              <a:rPr lang="ja-JP" altLang="en-US" sz="1000" spc="100" dirty="0">
                <a:latin typeface="ＭＳ ゴシック"/>
                <a:cs typeface="ＭＳ ゴシック"/>
              </a:rPr>
              <a:t>以外の形式で作成した場合は</a:t>
            </a:r>
            <a:r>
              <a:rPr lang="ja-JP" altLang="en-US" sz="1000" spc="100" dirty="0" smtClean="0">
                <a:latin typeface="ＭＳ ゴシック"/>
                <a:cs typeface="ＭＳ ゴシック"/>
              </a:rPr>
              <a:t>、</a:t>
            </a:r>
            <a:r>
              <a:rPr lang="en-US" altLang="ja-JP" sz="1000" spc="100" dirty="0">
                <a:latin typeface="ＭＳ ゴシック"/>
                <a:cs typeface="ＭＳ ゴシック"/>
              </a:rPr>
              <a:t/>
            </a:r>
            <a:br>
              <a:rPr lang="en-US" altLang="ja-JP" sz="1000" spc="100" dirty="0">
                <a:latin typeface="ＭＳ ゴシック"/>
                <a:cs typeface="ＭＳ ゴシック"/>
              </a:rPr>
            </a:br>
            <a:r>
              <a:rPr lang="en-US" altLang="ja-JP" sz="1000" spc="100" dirty="0" smtClean="0">
                <a:latin typeface="ＭＳ ゴシック"/>
                <a:cs typeface="ＭＳ ゴシック"/>
              </a:rPr>
              <a:t>	</a:t>
            </a:r>
            <a:r>
              <a:rPr lang="ja-JP" altLang="en-US" sz="1000" spc="100" dirty="0" smtClean="0">
                <a:latin typeface="ＭＳ ゴシック"/>
                <a:cs typeface="ＭＳ ゴシック"/>
              </a:rPr>
              <a:t>　　　アップロード</a:t>
            </a:r>
            <a:r>
              <a:rPr lang="ja-JP" altLang="en-US" sz="1000" spc="100" dirty="0">
                <a:latin typeface="ＭＳ ゴシック"/>
                <a:cs typeface="ＭＳ ゴシック"/>
              </a:rPr>
              <a:t>時に正常に表示することができませんのでご注意ください</a:t>
            </a:r>
            <a:r>
              <a:rPr lang="ja-JP" altLang="en-US" sz="1000" spc="100" dirty="0" smtClean="0">
                <a:latin typeface="ＭＳ ゴシック"/>
                <a:cs typeface="ＭＳ ゴシック"/>
              </a:rPr>
              <a:t>。</a:t>
            </a:r>
            <a:endParaRPr lang="en-US" altLang="ja-JP" sz="1000" spc="100" dirty="0" smtClean="0">
              <a:latin typeface="ＭＳ ゴシック"/>
              <a:cs typeface="ＭＳ ゴシック"/>
            </a:endParaRPr>
          </a:p>
        </p:txBody>
      </p:sp>
      <p:pic>
        <p:nvPicPr>
          <p:cNvPr id="35" name="図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398" y="3918268"/>
            <a:ext cx="5684961" cy="2476438"/>
          </a:xfrm>
          <a:prstGeom prst="rect">
            <a:avLst/>
          </a:prstGeom>
        </p:spPr>
      </p:pic>
      <p:pic>
        <p:nvPicPr>
          <p:cNvPr id="36" name="図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0398" y="6804936"/>
            <a:ext cx="5684961" cy="2473297"/>
          </a:xfrm>
          <a:prstGeom prst="rect">
            <a:avLst/>
          </a:prstGeom>
        </p:spPr>
      </p:pic>
      <p:sp>
        <p:nvSpPr>
          <p:cNvPr id="45" name="object 20"/>
          <p:cNvSpPr txBox="1"/>
          <p:nvPr/>
        </p:nvSpPr>
        <p:spPr>
          <a:xfrm>
            <a:off x="2968352" y="3595109"/>
            <a:ext cx="1676400"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00" dirty="0">
                <a:solidFill>
                  <a:srgbClr val="231F20"/>
                </a:solidFill>
                <a:latin typeface="ＭＳ ゴシック"/>
                <a:cs typeface="ＭＳ ゴシック"/>
              </a:rPr>
              <a:t> </a:t>
            </a:r>
            <a:r>
              <a:rPr lang="ja-JP" altLang="en-US" sz="1000" spc="5" dirty="0">
                <a:solidFill>
                  <a:srgbClr val="231F20"/>
                </a:solidFill>
                <a:latin typeface="ＭＳ ゴシック"/>
                <a:cs typeface="ＭＳ ゴシック"/>
              </a:rPr>
              <a:t>テンプレート</a:t>
            </a:r>
            <a:r>
              <a:rPr lang="ja-JP" altLang="en-US" sz="1000" spc="5" dirty="0" smtClean="0">
                <a:solidFill>
                  <a:srgbClr val="231F20"/>
                </a:solidFill>
                <a:latin typeface="ＭＳ ゴシック"/>
                <a:cs typeface="ＭＳ ゴシック"/>
              </a:rPr>
              <a:t>貼り付け方法</a:t>
            </a:r>
            <a:r>
              <a:rPr sz="1000" dirty="0" smtClean="0">
                <a:solidFill>
                  <a:srgbClr val="231F20"/>
                </a:solidFill>
                <a:latin typeface="ＭＳ ゴシック"/>
                <a:cs typeface="ＭＳ ゴシック"/>
              </a:rPr>
              <a:t>&gt;</a:t>
            </a:r>
            <a:r>
              <a:rPr sz="1000" spc="-254" dirty="0" smtClean="0">
                <a:solidFill>
                  <a:srgbClr val="231F20"/>
                </a:solidFill>
                <a:latin typeface="ＭＳ ゴシック"/>
                <a:cs typeface="ＭＳ ゴシック"/>
              </a:rPr>
              <a:t> </a:t>
            </a:r>
            <a:endParaRPr sz="1000" dirty="0">
              <a:latin typeface="ＭＳ ゴシック"/>
              <a:cs typeface="ＭＳ ゴシック"/>
            </a:endParaRPr>
          </a:p>
        </p:txBody>
      </p:sp>
      <p:sp>
        <p:nvSpPr>
          <p:cNvPr id="46" name="下矢印 45"/>
          <p:cNvSpPr/>
          <p:nvPr/>
        </p:nvSpPr>
        <p:spPr>
          <a:xfrm>
            <a:off x="3508832" y="6347296"/>
            <a:ext cx="382039" cy="624136"/>
          </a:xfrm>
          <a:prstGeom prst="downArrow">
            <a:avLst/>
          </a:prstGeom>
          <a:solidFill>
            <a:srgbClr val="DA2128"/>
          </a:solidFill>
          <a:ln>
            <a:solidFill>
              <a:srgbClr val="DA20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p:cNvSpPr/>
          <p:nvPr/>
        </p:nvSpPr>
        <p:spPr>
          <a:xfrm>
            <a:off x="803213" y="3814459"/>
            <a:ext cx="462415" cy="403041"/>
          </a:xfrm>
          <a:prstGeom prst="ellipse">
            <a:avLst/>
          </a:prstGeom>
          <a:noFill/>
          <a:ln>
            <a:solidFill>
              <a:srgbClr val="DA20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p:cNvSpPr/>
          <p:nvPr/>
        </p:nvSpPr>
        <p:spPr>
          <a:xfrm>
            <a:off x="776678" y="6724173"/>
            <a:ext cx="462415" cy="403041"/>
          </a:xfrm>
          <a:prstGeom prst="ellipse">
            <a:avLst/>
          </a:prstGeom>
          <a:noFill/>
          <a:ln>
            <a:solidFill>
              <a:srgbClr val="DA20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1184213" y="4334813"/>
            <a:ext cx="3568279" cy="343349"/>
          </a:xfrm>
          <a:prstGeom prst="rect">
            <a:avLst/>
          </a:prstGeom>
          <a:solidFill>
            <a:srgbClr val="FFFAF3"/>
          </a:solidFill>
        </p:spPr>
        <p:style>
          <a:lnRef idx="2">
            <a:schemeClr val="accent1">
              <a:shade val="50000"/>
            </a:schemeClr>
          </a:lnRef>
          <a:fillRef idx="1">
            <a:schemeClr val="accent1"/>
          </a:fillRef>
          <a:effectRef idx="0">
            <a:schemeClr val="accent1"/>
          </a:effectRef>
          <a:fontRef idx="minor">
            <a:schemeClr val="lt1"/>
          </a:fontRef>
        </p:style>
        <p:txBody>
          <a:bodyPr lIns="108000" tIns="108000" rIns="0" bIns="0" rtlCol="0" anchor="t" anchorCtr="0"/>
          <a:lstStyle/>
          <a:p>
            <a:r>
              <a:rPr kumimoji="1" lang="en-US" altLang="ja-JP" sz="1100" dirty="0" smtClean="0">
                <a:solidFill>
                  <a:schemeClr val="tx1"/>
                </a:solidFill>
              </a:rPr>
              <a:t>※</a:t>
            </a:r>
            <a:r>
              <a:rPr lang="ja-JP" altLang="en-US" sz="1100" dirty="0">
                <a:solidFill>
                  <a:schemeClr val="tx1"/>
                </a:solidFill>
              </a:rPr>
              <a:t>全体</a:t>
            </a:r>
            <a:r>
              <a:rPr lang="ja-JP" altLang="en-US" sz="1100" dirty="0" smtClean="0">
                <a:solidFill>
                  <a:schemeClr val="tx1"/>
                </a:solidFill>
              </a:rPr>
              <a:t>を選択した状態でテンプレートのコピーを行います。</a:t>
            </a:r>
            <a:endParaRPr kumimoji="1" lang="ja-JP" altLang="en-US" sz="1100" dirty="0">
              <a:solidFill>
                <a:schemeClr val="tx1"/>
              </a:solidFill>
            </a:endParaRPr>
          </a:p>
        </p:txBody>
      </p:sp>
      <p:sp>
        <p:nvSpPr>
          <p:cNvPr id="50" name="正方形/長方形 49"/>
          <p:cNvSpPr/>
          <p:nvPr/>
        </p:nvSpPr>
        <p:spPr>
          <a:xfrm>
            <a:off x="1265628" y="7202264"/>
            <a:ext cx="3550333" cy="576887"/>
          </a:xfrm>
          <a:prstGeom prst="rect">
            <a:avLst/>
          </a:prstGeom>
          <a:solidFill>
            <a:srgbClr val="FFFAF3"/>
          </a:solidFill>
        </p:spPr>
        <p:style>
          <a:lnRef idx="2">
            <a:schemeClr val="accent1">
              <a:shade val="50000"/>
            </a:schemeClr>
          </a:lnRef>
          <a:fillRef idx="1">
            <a:schemeClr val="accent1"/>
          </a:fillRef>
          <a:effectRef idx="0">
            <a:schemeClr val="accent1"/>
          </a:effectRef>
          <a:fontRef idx="minor">
            <a:schemeClr val="lt1"/>
          </a:fontRef>
        </p:style>
        <p:txBody>
          <a:bodyPr lIns="108000" tIns="108000" rIns="0" bIns="0" rtlCol="0" anchor="t" anchorCtr="0"/>
          <a:lstStyle/>
          <a:p>
            <a:r>
              <a:rPr kumimoji="1" lang="en-US" altLang="ja-JP" sz="1100" dirty="0" smtClean="0">
                <a:solidFill>
                  <a:schemeClr val="tx1"/>
                </a:solidFill>
              </a:rPr>
              <a:t>※</a:t>
            </a:r>
            <a:r>
              <a:rPr lang="ja-JP" altLang="en-US" sz="1100" dirty="0">
                <a:solidFill>
                  <a:schemeClr val="tx1"/>
                </a:solidFill>
              </a:rPr>
              <a:t>全体を選択した</a:t>
            </a:r>
            <a:r>
              <a:rPr lang="ja-JP" altLang="en-US" sz="1100" dirty="0" smtClean="0">
                <a:solidFill>
                  <a:schemeClr val="tx1"/>
                </a:solidFill>
              </a:rPr>
              <a:t>状態でコピーをしたテンプレートを</a:t>
            </a:r>
            <a:r>
              <a:rPr lang="en-US" altLang="ja-JP" sz="1100" dirty="0" smtClean="0">
                <a:solidFill>
                  <a:schemeClr val="tx1"/>
                </a:solidFill>
              </a:rPr>
              <a:t/>
            </a:r>
            <a:br>
              <a:rPr lang="en-US" altLang="ja-JP" sz="1100" dirty="0" smtClean="0">
                <a:solidFill>
                  <a:schemeClr val="tx1"/>
                </a:solidFill>
              </a:rPr>
            </a:br>
            <a:r>
              <a:rPr lang="ja-JP" altLang="en-US" sz="1100" dirty="0" smtClean="0">
                <a:solidFill>
                  <a:schemeClr val="tx1"/>
                </a:solidFill>
              </a:rPr>
              <a:t>　貼り付け、その後項目を記入してください。</a:t>
            </a:r>
            <a:endParaRPr kumimoji="1" lang="ja-JP" altLang="en-US" sz="1100" dirty="0">
              <a:solidFill>
                <a:schemeClr val="tx1"/>
              </a:solidFill>
            </a:endParaRPr>
          </a:p>
        </p:txBody>
      </p:sp>
      <p:sp>
        <p:nvSpPr>
          <p:cNvPr id="51" name="楕円 50"/>
          <p:cNvSpPr/>
          <p:nvPr/>
        </p:nvSpPr>
        <p:spPr>
          <a:xfrm>
            <a:off x="2174813" y="6196674"/>
            <a:ext cx="536677" cy="198032"/>
          </a:xfrm>
          <a:prstGeom prst="ellipse">
            <a:avLst/>
          </a:prstGeom>
          <a:noFill/>
          <a:ln w="19050">
            <a:solidFill>
              <a:srgbClr val="DA20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楕円 51"/>
          <p:cNvSpPr/>
          <p:nvPr/>
        </p:nvSpPr>
        <p:spPr>
          <a:xfrm>
            <a:off x="1265628" y="9080201"/>
            <a:ext cx="536677" cy="198032"/>
          </a:xfrm>
          <a:prstGeom prst="ellipse">
            <a:avLst/>
          </a:prstGeom>
          <a:noFill/>
          <a:ln w="19050">
            <a:solidFill>
              <a:srgbClr val="DA20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66575107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402" y="1497213"/>
            <a:ext cx="4639458" cy="4749196"/>
          </a:xfrm>
          <a:prstGeom prst="rect">
            <a:avLst/>
          </a:prstGeom>
        </p:spPr>
      </p:pic>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 name="object 3"/>
          <p:cNvSpPr txBox="1"/>
          <p:nvPr/>
        </p:nvSpPr>
        <p:spPr>
          <a:xfrm>
            <a:off x="734402" y="6516148"/>
            <a:ext cx="6116955" cy="2297039"/>
          </a:xfrm>
          <a:prstGeom prst="rect">
            <a:avLst/>
          </a:prstGeom>
        </p:spPr>
        <p:txBody>
          <a:bodyPr vert="horz" wrap="square" lIns="0" tIns="12700" rIns="0" bIns="0" rtlCol="0">
            <a:spAutoFit/>
          </a:bodyPr>
          <a:lstStyle/>
          <a:p>
            <a:pPr marL="12700" marR="5080" indent="127635">
              <a:lnSpc>
                <a:spcPct val="148200"/>
              </a:lnSpc>
              <a:spcBef>
                <a:spcPts val="100"/>
              </a:spcBef>
            </a:pPr>
            <a:r>
              <a:rPr lang="en-US" altLang="ja-JP" sz="1000" spc="5" smtClean="0">
                <a:solidFill>
                  <a:srgbClr val="231F20"/>
                </a:solidFill>
                <a:latin typeface="ＭＳ ゴシック"/>
                <a:cs typeface="ＭＳ ゴシック"/>
              </a:rPr>
              <a:t>PG-</a:t>
            </a:r>
            <a:r>
              <a:rPr sz="1000" spc="5" smtClean="0">
                <a:solidFill>
                  <a:srgbClr val="231F20"/>
                </a:solidFill>
                <a:latin typeface="ＭＳ ゴシック"/>
                <a:cs typeface="ＭＳ ゴシック"/>
              </a:rPr>
              <a:t>EPOC</a:t>
            </a:r>
            <a:r>
              <a:rPr sz="1000" spc="-45" smtClean="0">
                <a:solidFill>
                  <a:srgbClr val="231F20"/>
                </a:solidFill>
                <a:latin typeface="ＭＳ ゴシック"/>
                <a:cs typeface="ＭＳ ゴシック"/>
              </a:rPr>
              <a:t>に</a:t>
            </a:r>
            <a:r>
              <a:rPr sz="1000" spc="-25" smtClean="0">
                <a:solidFill>
                  <a:srgbClr val="231F20"/>
                </a:solidFill>
                <a:latin typeface="ＭＳ ゴシック"/>
                <a:cs typeface="ＭＳ ゴシック"/>
              </a:rPr>
              <a:t>は</a:t>
            </a:r>
            <a:r>
              <a:rPr sz="1000" spc="15" dirty="0">
                <a:solidFill>
                  <a:srgbClr val="231F20"/>
                </a:solidFill>
                <a:latin typeface="ＭＳ ゴシック"/>
                <a:cs typeface="ＭＳ ゴシック"/>
              </a:rPr>
              <a:t>、</a:t>
            </a:r>
            <a:r>
              <a:rPr sz="1000" spc="5" dirty="0">
                <a:solidFill>
                  <a:srgbClr val="231F20"/>
                </a:solidFill>
                <a:latin typeface="ＭＳ ゴシック"/>
                <a:cs typeface="ＭＳ ゴシック"/>
              </a:rPr>
              <a:t>経験</a:t>
            </a:r>
            <a:r>
              <a:rPr sz="1000" spc="-114" dirty="0">
                <a:solidFill>
                  <a:srgbClr val="231F20"/>
                </a:solidFill>
                <a:latin typeface="ＭＳ ゴシック"/>
                <a:cs typeface="ＭＳ ゴシック"/>
              </a:rPr>
              <a:t>す</a:t>
            </a:r>
            <a:r>
              <a:rPr sz="1000" spc="-70" dirty="0">
                <a:solidFill>
                  <a:srgbClr val="231F20"/>
                </a:solidFill>
                <a:latin typeface="ＭＳ ゴシック"/>
                <a:cs typeface="ＭＳ ゴシック"/>
              </a:rPr>
              <a:t>べ</a:t>
            </a:r>
            <a:r>
              <a:rPr sz="1000" spc="-35" dirty="0">
                <a:solidFill>
                  <a:srgbClr val="231F20"/>
                </a:solidFill>
                <a:latin typeface="ＭＳ ゴシック"/>
                <a:cs typeface="ＭＳ ゴシック"/>
              </a:rPr>
              <a:t>き</a:t>
            </a:r>
            <a:r>
              <a:rPr sz="1000" spc="-20" dirty="0">
                <a:solidFill>
                  <a:srgbClr val="231F20"/>
                </a:solidFill>
                <a:latin typeface="ＭＳ ゴシック"/>
                <a:cs typeface="ＭＳ ゴシック"/>
              </a:rPr>
              <a:t>症</a:t>
            </a:r>
            <a:r>
              <a:rPr sz="1000" dirty="0">
                <a:solidFill>
                  <a:srgbClr val="231F20"/>
                </a:solidFill>
                <a:latin typeface="ＭＳ ゴシック"/>
                <a:cs typeface="ＭＳ ゴシック"/>
              </a:rPr>
              <a:t>候</a:t>
            </a:r>
            <a:r>
              <a:rPr sz="1000" spc="-254" dirty="0">
                <a:solidFill>
                  <a:srgbClr val="231F20"/>
                </a:solidFill>
                <a:latin typeface="ＭＳ ゴシック"/>
                <a:cs typeface="ＭＳ ゴシック"/>
              </a:rPr>
              <a:t> </a:t>
            </a:r>
            <a:r>
              <a:rPr sz="1000" spc="-5" dirty="0">
                <a:solidFill>
                  <a:srgbClr val="231F20"/>
                </a:solidFill>
                <a:latin typeface="ＭＳ ゴシック"/>
                <a:cs typeface="ＭＳ ゴシック"/>
              </a:rPr>
              <a:t>29</a:t>
            </a:r>
            <a:r>
              <a:rPr sz="1000" spc="-290" dirty="0">
                <a:solidFill>
                  <a:srgbClr val="231F20"/>
                </a:solidFill>
                <a:latin typeface="ＭＳ ゴシック"/>
                <a:cs typeface="ＭＳ ゴシック"/>
              </a:rPr>
              <a:t> </a:t>
            </a:r>
            <a:r>
              <a:rPr sz="1000" spc="-65" dirty="0" err="1">
                <a:solidFill>
                  <a:srgbClr val="231F20"/>
                </a:solidFill>
                <a:latin typeface="ＭＳ ゴシック"/>
                <a:cs typeface="ＭＳ ゴシック"/>
              </a:rPr>
              <a:t>項</a:t>
            </a:r>
            <a:r>
              <a:rPr sz="1000" spc="-100" dirty="0" err="1">
                <a:solidFill>
                  <a:srgbClr val="231F20"/>
                </a:solidFill>
                <a:latin typeface="ＭＳ ゴシック"/>
                <a:cs typeface="ＭＳ ゴシック"/>
              </a:rPr>
              <a:t>目</a:t>
            </a:r>
            <a:r>
              <a:rPr sz="1000" spc="15" dirty="0" err="1">
                <a:solidFill>
                  <a:srgbClr val="231F20"/>
                </a:solidFill>
                <a:latin typeface="ＭＳ ゴシック"/>
                <a:cs typeface="ＭＳ ゴシック"/>
              </a:rPr>
              <a:t>、</a:t>
            </a:r>
            <a:r>
              <a:rPr sz="1000" spc="5" dirty="0" err="1" smtClean="0">
                <a:solidFill>
                  <a:srgbClr val="231F20"/>
                </a:solidFill>
                <a:latin typeface="ＭＳ ゴシック"/>
                <a:cs typeface="ＭＳ ゴシック"/>
              </a:rPr>
              <a:t>経験</a:t>
            </a:r>
            <a:r>
              <a:rPr sz="1000" spc="-114" dirty="0" err="1" smtClean="0">
                <a:solidFill>
                  <a:srgbClr val="231F20"/>
                </a:solidFill>
                <a:latin typeface="ＭＳ ゴシック"/>
                <a:cs typeface="ＭＳ ゴシック"/>
              </a:rPr>
              <a:t>す</a:t>
            </a:r>
            <a:r>
              <a:rPr sz="1000" spc="-70" dirty="0" err="1" smtClean="0">
                <a:solidFill>
                  <a:srgbClr val="231F20"/>
                </a:solidFill>
                <a:latin typeface="ＭＳ ゴシック"/>
                <a:cs typeface="ＭＳ ゴシック"/>
              </a:rPr>
              <a:t>べ</a:t>
            </a:r>
            <a:r>
              <a:rPr sz="1000" spc="-40" dirty="0" err="1" smtClean="0">
                <a:solidFill>
                  <a:srgbClr val="231F20"/>
                </a:solidFill>
                <a:latin typeface="ＭＳ ゴシック"/>
                <a:cs typeface="ＭＳ ゴシック"/>
              </a:rPr>
              <a:t>き</a:t>
            </a:r>
            <a:r>
              <a:rPr lang="ja-JP" altLang="en-US" sz="1000" spc="-10" dirty="0" smtClean="0">
                <a:solidFill>
                  <a:srgbClr val="231F20"/>
                </a:solidFill>
                <a:latin typeface="ＭＳ ゴシック"/>
                <a:cs typeface="ＭＳ ゴシック"/>
              </a:rPr>
              <a:t>疾病・病態</a:t>
            </a:r>
            <a:r>
              <a:rPr sz="1000" spc="-270" dirty="0" smtClean="0">
                <a:solidFill>
                  <a:srgbClr val="231F20"/>
                </a:solidFill>
                <a:latin typeface="ＭＳ ゴシック"/>
                <a:cs typeface="ＭＳ ゴシック"/>
              </a:rPr>
              <a:t> </a:t>
            </a:r>
            <a:r>
              <a:rPr sz="1000" spc="-10" dirty="0">
                <a:solidFill>
                  <a:srgbClr val="231F20"/>
                </a:solidFill>
                <a:latin typeface="ＭＳ ゴシック"/>
                <a:cs typeface="ＭＳ ゴシック"/>
              </a:rPr>
              <a:t>26</a:t>
            </a:r>
            <a:r>
              <a:rPr sz="1000" spc="-275" dirty="0">
                <a:solidFill>
                  <a:srgbClr val="231F20"/>
                </a:solidFill>
                <a:latin typeface="ＭＳ ゴシック"/>
                <a:cs typeface="ＭＳ ゴシック"/>
              </a:rPr>
              <a:t> </a:t>
            </a:r>
            <a:r>
              <a:rPr sz="1000" spc="-65" dirty="0" err="1">
                <a:solidFill>
                  <a:srgbClr val="231F20"/>
                </a:solidFill>
                <a:latin typeface="ＭＳ ゴシック"/>
                <a:cs typeface="ＭＳ ゴシック"/>
              </a:rPr>
              <a:t>項</a:t>
            </a:r>
            <a:r>
              <a:rPr sz="1000" spc="-75" dirty="0" err="1">
                <a:solidFill>
                  <a:srgbClr val="231F20"/>
                </a:solidFill>
                <a:latin typeface="ＭＳ ゴシック"/>
                <a:cs typeface="ＭＳ ゴシック"/>
              </a:rPr>
              <a:t>目</a:t>
            </a:r>
            <a:r>
              <a:rPr sz="1000" spc="-10" dirty="0" err="1">
                <a:solidFill>
                  <a:srgbClr val="231F20"/>
                </a:solidFill>
                <a:latin typeface="ＭＳ ゴシック"/>
                <a:cs typeface="ＭＳ ゴシック"/>
              </a:rPr>
              <a:t>が</a:t>
            </a:r>
            <a:r>
              <a:rPr sz="1000" dirty="0" err="1">
                <a:solidFill>
                  <a:srgbClr val="231F20"/>
                </a:solidFill>
                <a:latin typeface="ＭＳ ゴシック"/>
                <a:cs typeface="ＭＳ ゴシック"/>
              </a:rPr>
              <a:t>設</a:t>
            </a:r>
            <a:r>
              <a:rPr sz="1000" spc="-75" dirty="0" err="1">
                <a:solidFill>
                  <a:srgbClr val="231F20"/>
                </a:solidFill>
                <a:latin typeface="ＭＳ ゴシック"/>
                <a:cs typeface="ＭＳ ゴシック"/>
              </a:rPr>
              <a:t>定さ</a:t>
            </a:r>
            <a:r>
              <a:rPr sz="1000" spc="-130" dirty="0" err="1">
                <a:solidFill>
                  <a:srgbClr val="231F20"/>
                </a:solidFill>
                <a:latin typeface="ＭＳ ゴシック"/>
                <a:cs typeface="ＭＳ ゴシック"/>
              </a:rPr>
              <a:t>れ</a:t>
            </a:r>
            <a:r>
              <a:rPr sz="1000" spc="-70" dirty="0" err="1">
                <a:solidFill>
                  <a:srgbClr val="231F20"/>
                </a:solidFill>
                <a:latin typeface="ＭＳ ゴシック"/>
                <a:cs typeface="ＭＳ ゴシック"/>
              </a:rPr>
              <a:t>て</a:t>
            </a:r>
            <a:r>
              <a:rPr sz="1000" spc="-75" dirty="0" err="1">
                <a:solidFill>
                  <a:srgbClr val="231F20"/>
                </a:solidFill>
                <a:latin typeface="ＭＳ ゴシック"/>
                <a:cs typeface="ＭＳ ゴシック"/>
              </a:rPr>
              <a:t>い</a:t>
            </a:r>
            <a:r>
              <a:rPr sz="1000" spc="-30" dirty="0" err="1">
                <a:solidFill>
                  <a:srgbClr val="231F20"/>
                </a:solidFill>
                <a:latin typeface="ＭＳ ゴシック"/>
                <a:cs typeface="ＭＳ ゴシック"/>
              </a:rPr>
              <a:t>ま</a:t>
            </a:r>
            <a:r>
              <a:rPr sz="1000" spc="-40" dirty="0" err="1">
                <a:solidFill>
                  <a:srgbClr val="231F20"/>
                </a:solidFill>
                <a:latin typeface="ＭＳ ゴシック"/>
                <a:cs typeface="ＭＳ ゴシック"/>
              </a:rPr>
              <a:t>す</a:t>
            </a:r>
            <a:r>
              <a:rPr sz="1000" spc="-85" dirty="0" err="1">
                <a:solidFill>
                  <a:srgbClr val="231F20"/>
                </a:solidFill>
                <a:latin typeface="ＭＳ ゴシック"/>
                <a:cs typeface="ＭＳ ゴシック"/>
              </a:rPr>
              <a:t>が</a:t>
            </a:r>
            <a:r>
              <a:rPr sz="1000" spc="15" dirty="0" err="1">
                <a:solidFill>
                  <a:srgbClr val="231F20"/>
                </a:solidFill>
                <a:latin typeface="ＭＳ ゴシック"/>
                <a:cs typeface="ＭＳ ゴシック"/>
              </a:rPr>
              <a:t>、</a:t>
            </a:r>
            <a:r>
              <a:rPr sz="1000" spc="-70" dirty="0" err="1" smtClean="0">
                <a:solidFill>
                  <a:srgbClr val="231F20"/>
                </a:solidFill>
                <a:latin typeface="ＭＳ ゴシック"/>
                <a:cs typeface="ＭＳ ゴシック"/>
              </a:rPr>
              <a:t>そ</a:t>
            </a:r>
            <a:r>
              <a:rPr sz="1000" spc="-114" dirty="0" err="1" smtClean="0">
                <a:solidFill>
                  <a:srgbClr val="231F20"/>
                </a:solidFill>
                <a:latin typeface="ＭＳ ゴシック"/>
                <a:cs typeface="ＭＳ ゴシック"/>
              </a:rPr>
              <a:t>ち</a:t>
            </a:r>
            <a:r>
              <a:rPr sz="1000" spc="-110" dirty="0" err="1" smtClean="0">
                <a:solidFill>
                  <a:srgbClr val="231F20"/>
                </a:solidFill>
                <a:latin typeface="ＭＳ ゴシック"/>
                <a:cs typeface="ＭＳ ゴシック"/>
              </a:rPr>
              <a:t>ら</a:t>
            </a:r>
            <a:r>
              <a:rPr sz="1000" spc="-30" dirty="0" err="1" smtClean="0">
                <a:solidFill>
                  <a:srgbClr val="231F20"/>
                </a:solidFill>
                <a:latin typeface="ＭＳ ゴシック"/>
                <a:cs typeface="ＭＳ ゴシック"/>
              </a:rPr>
              <a:t>を</a:t>
            </a:r>
            <a:r>
              <a:rPr sz="1000" spc="15" dirty="0" err="1" smtClean="0">
                <a:solidFill>
                  <a:srgbClr val="231F20"/>
                </a:solidFill>
                <a:latin typeface="ＭＳ ゴシック"/>
                <a:cs typeface="ＭＳ ゴシック"/>
              </a:rPr>
              <a:t>追</a:t>
            </a:r>
            <a:r>
              <a:rPr sz="1000" spc="-15" dirty="0" err="1" smtClean="0">
                <a:solidFill>
                  <a:srgbClr val="231F20"/>
                </a:solidFill>
                <a:latin typeface="ＭＳ ゴシック"/>
                <a:cs typeface="ＭＳ ゴシック"/>
              </a:rPr>
              <a:t>加</a:t>
            </a:r>
            <a:r>
              <a:rPr sz="1000" spc="-10" dirty="0" err="1" smtClean="0">
                <a:solidFill>
                  <a:srgbClr val="231F20"/>
                </a:solidFill>
                <a:latin typeface="ＭＳ ゴシック"/>
                <a:cs typeface="ＭＳ ゴシック"/>
              </a:rPr>
              <a:t>等改</a:t>
            </a:r>
            <a:r>
              <a:rPr sz="1000" spc="-100" dirty="0" err="1" smtClean="0">
                <a:solidFill>
                  <a:srgbClr val="231F20"/>
                </a:solidFill>
                <a:latin typeface="ＭＳ ゴシック"/>
                <a:cs typeface="ＭＳ ゴシック"/>
              </a:rPr>
              <a:t>訂</a:t>
            </a:r>
            <a:r>
              <a:rPr sz="1000" dirty="0" err="1" smtClean="0">
                <a:solidFill>
                  <a:srgbClr val="231F20"/>
                </a:solidFill>
                <a:latin typeface="ＭＳ ゴシック"/>
                <a:cs typeface="ＭＳ ゴシック"/>
              </a:rPr>
              <a:t>し</a:t>
            </a:r>
            <a:r>
              <a:rPr sz="1000" spc="-80" dirty="0" err="1" smtClean="0">
                <a:solidFill>
                  <a:srgbClr val="231F20"/>
                </a:solidFill>
                <a:latin typeface="ＭＳ ゴシック"/>
                <a:cs typeface="ＭＳ ゴシック"/>
              </a:rPr>
              <a:t>た</a:t>
            </a:r>
            <a:r>
              <a:rPr sz="1000" spc="-70" dirty="0" err="1" smtClean="0">
                <a:solidFill>
                  <a:srgbClr val="231F20"/>
                </a:solidFill>
                <a:latin typeface="ＭＳ ゴシック"/>
                <a:cs typeface="ＭＳ ゴシック"/>
              </a:rPr>
              <a:t>い</a:t>
            </a:r>
            <a:r>
              <a:rPr sz="1000" spc="-114" dirty="0" err="1" smtClean="0">
                <a:solidFill>
                  <a:srgbClr val="231F20"/>
                </a:solidFill>
                <a:latin typeface="ＭＳ ゴシック"/>
                <a:cs typeface="ＭＳ ゴシック"/>
              </a:rPr>
              <a:t>と</a:t>
            </a:r>
            <a:r>
              <a:rPr sz="1000" spc="-65" dirty="0" err="1" smtClean="0">
                <a:solidFill>
                  <a:srgbClr val="231F20"/>
                </a:solidFill>
                <a:latin typeface="ＭＳ ゴシック"/>
                <a:cs typeface="ＭＳ ゴシック"/>
              </a:rPr>
              <a:t>き</a:t>
            </a:r>
            <a:r>
              <a:rPr sz="1000" spc="-45" dirty="0" err="1" smtClean="0">
                <a:solidFill>
                  <a:srgbClr val="231F20"/>
                </a:solidFill>
                <a:latin typeface="ＭＳ ゴシック"/>
                <a:cs typeface="ＭＳ ゴシック"/>
              </a:rPr>
              <a:t>に</a:t>
            </a:r>
            <a:r>
              <a:rPr sz="1000" spc="10" dirty="0" err="1">
                <a:solidFill>
                  <a:srgbClr val="231F20"/>
                </a:solidFill>
                <a:latin typeface="ＭＳ ゴシック"/>
                <a:cs typeface="ＭＳ ゴシック"/>
              </a:rPr>
              <a:t>、</a:t>
            </a:r>
            <a:r>
              <a:rPr sz="1000" spc="-65" dirty="0" err="1">
                <a:solidFill>
                  <a:srgbClr val="231F20"/>
                </a:solidFill>
                <a:latin typeface="ＭＳ ゴシック"/>
                <a:cs typeface="ＭＳ ゴシック"/>
              </a:rPr>
              <a:t>独</a:t>
            </a:r>
            <a:r>
              <a:rPr sz="1000" spc="-70" dirty="0" err="1">
                <a:solidFill>
                  <a:srgbClr val="231F20"/>
                </a:solidFill>
                <a:latin typeface="ＭＳ ゴシック"/>
                <a:cs typeface="ＭＳ ゴシック"/>
              </a:rPr>
              <a:t>自</a:t>
            </a:r>
            <a:r>
              <a:rPr sz="1000" spc="-45" dirty="0" err="1">
                <a:solidFill>
                  <a:srgbClr val="231F20"/>
                </a:solidFill>
                <a:latin typeface="ＭＳ ゴシック"/>
                <a:cs typeface="ＭＳ ゴシック"/>
              </a:rPr>
              <a:t>に</a:t>
            </a:r>
            <a:r>
              <a:rPr sz="1000" spc="-30" dirty="0" err="1">
                <a:solidFill>
                  <a:srgbClr val="231F20"/>
                </a:solidFill>
                <a:latin typeface="ＭＳ ゴシック"/>
                <a:cs typeface="ＭＳ ゴシック"/>
              </a:rPr>
              <a:t>症</a:t>
            </a:r>
            <a:r>
              <a:rPr sz="1000" spc="5" dirty="0" err="1">
                <a:solidFill>
                  <a:srgbClr val="231F20"/>
                </a:solidFill>
                <a:latin typeface="ＭＳ ゴシック"/>
                <a:cs typeface="ＭＳ ゴシック"/>
              </a:rPr>
              <a:t>候</a:t>
            </a:r>
            <a:r>
              <a:rPr sz="1000" spc="-50" dirty="0" smtClean="0">
                <a:solidFill>
                  <a:srgbClr val="231F20"/>
                </a:solidFill>
                <a:latin typeface="ＭＳ ゴシック"/>
                <a:cs typeface="ＭＳ ゴシック"/>
              </a:rPr>
              <a:t>／</a:t>
            </a:r>
            <a:r>
              <a:rPr lang="ja-JP" altLang="en-US" sz="1000" spc="-15" dirty="0" smtClean="0">
                <a:solidFill>
                  <a:srgbClr val="231F20"/>
                </a:solidFill>
                <a:latin typeface="ＭＳ ゴシック"/>
                <a:cs typeface="ＭＳ ゴシック"/>
              </a:rPr>
              <a:t>疾病・病態</a:t>
            </a:r>
            <a:r>
              <a:rPr sz="1000" spc="-20" dirty="0" err="1" smtClean="0">
                <a:solidFill>
                  <a:srgbClr val="231F20"/>
                </a:solidFill>
                <a:latin typeface="ＭＳ ゴシック"/>
                <a:cs typeface="ＭＳ ゴシック"/>
              </a:rPr>
              <a:t>を</a:t>
            </a:r>
            <a:r>
              <a:rPr sz="1000" spc="-10" dirty="0" err="1" smtClean="0">
                <a:solidFill>
                  <a:srgbClr val="231F20"/>
                </a:solidFill>
                <a:latin typeface="ＭＳ ゴシック"/>
                <a:cs typeface="ＭＳ ゴシック"/>
              </a:rPr>
              <a:t>編</a:t>
            </a:r>
            <a:r>
              <a:rPr sz="1000" spc="-55" dirty="0" err="1" smtClean="0">
                <a:solidFill>
                  <a:srgbClr val="231F20"/>
                </a:solidFill>
                <a:latin typeface="ＭＳ ゴシック"/>
                <a:cs typeface="ＭＳ ゴシック"/>
              </a:rPr>
              <a:t>集</a:t>
            </a:r>
            <a:r>
              <a:rPr sz="1000" spc="-140" dirty="0" err="1" smtClean="0">
                <a:solidFill>
                  <a:srgbClr val="231F20"/>
                </a:solidFill>
                <a:latin typeface="ＭＳ ゴシック"/>
                <a:cs typeface="ＭＳ ゴシック"/>
              </a:rPr>
              <a:t>す</a:t>
            </a:r>
            <a:r>
              <a:rPr sz="1000" spc="-110" dirty="0" err="1" smtClean="0">
                <a:solidFill>
                  <a:srgbClr val="231F20"/>
                </a:solidFill>
                <a:latin typeface="ＭＳ ゴシック"/>
                <a:cs typeface="ＭＳ ゴシック"/>
              </a:rPr>
              <a:t>る</a:t>
            </a:r>
            <a:r>
              <a:rPr sz="1000" spc="-120" dirty="0" err="1" smtClean="0">
                <a:solidFill>
                  <a:srgbClr val="231F20"/>
                </a:solidFill>
                <a:latin typeface="ＭＳ ゴシック"/>
                <a:cs typeface="ＭＳ ゴシック"/>
              </a:rPr>
              <a:t>こ</a:t>
            </a:r>
            <a:r>
              <a:rPr sz="1000" spc="-85" dirty="0" err="1" smtClean="0">
                <a:solidFill>
                  <a:srgbClr val="231F20"/>
                </a:solidFill>
                <a:latin typeface="ＭＳ ゴシック"/>
                <a:cs typeface="ＭＳ ゴシック"/>
              </a:rPr>
              <a:t>と</a:t>
            </a:r>
            <a:r>
              <a:rPr sz="1000" spc="-55" dirty="0" err="1" smtClean="0">
                <a:solidFill>
                  <a:srgbClr val="231F20"/>
                </a:solidFill>
                <a:latin typeface="ＭＳ ゴシック"/>
                <a:cs typeface="ＭＳ ゴシック"/>
              </a:rPr>
              <a:t>が</a:t>
            </a:r>
            <a:r>
              <a:rPr sz="1000" spc="-65" dirty="0" err="1" smtClean="0">
                <a:solidFill>
                  <a:srgbClr val="231F20"/>
                </a:solidFill>
                <a:latin typeface="ＭＳ ゴシック"/>
                <a:cs typeface="ＭＳ ゴシック"/>
              </a:rPr>
              <a:t>で</a:t>
            </a:r>
            <a:r>
              <a:rPr sz="1000" spc="-80" dirty="0" err="1" smtClean="0">
                <a:solidFill>
                  <a:srgbClr val="231F20"/>
                </a:solidFill>
                <a:latin typeface="ＭＳ ゴシック"/>
                <a:cs typeface="ＭＳ ゴシック"/>
              </a:rPr>
              <a:t>き</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dirty="0" smtClean="0">
                <a:solidFill>
                  <a:srgbClr val="231F20"/>
                </a:solidFill>
                <a:latin typeface="ＭＳ ゴシック"/>
                <a:cs typeface="ＭＳ ゴシック"/>
              </a:rPr>
              <a:t>。</a:t>
            </a:r>
            <a:endParaRPr sz="1000" dirty="0" smtClean="0">
              <a:latin typeface="ＭＳ ゴシック"/>
              <a:cs typeface="ＭＳ ゴシック"/>
            </a:endParaRPr>
          </a:p>
          <a:p>
            <a:pPr>
              <a:lnSpc>
                <a:spcPct val="100000"/>
              </a:lnSpc>
            </a:pPr>
            <a:endParaRPr sz="1000" dirty="0" smtClean="0">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sz="1000" spc="-30" dirty="0" err="1">
                <a:solidFill>
                  <a:srgbClr val="A9511A"/>
                </a:solidFill>
                <a:latin typeface="ＭＳ ゴシック"/>
                <a:cs typeface="ＭＳ ゴシック"/>
              </a:rPr>
              <a:t>症</a:t>
            </a:r>
            <a:r>
              <a:rPr sz="1000" spc="5" dirty="0" err="1">
                <a:solidFill>
                  <a:srgbClr val="A9511A"/>
                </a:solidFill>
                <a:latin typeface="ＭＳ ゴシック"/>
                <a:cs typeface="ＭＳ ゴシック"/>
              </a:rPr>
              <a:t>候</a:t>
            </a:r>
            <a:r>
              <a:rPr sz="1000" spc="-55" dirty="0" smtClean="0">
                <a:solidFill>
                  <a:srgbClr val="A9511A"/>
                </a:solidFill>
                <a:latin typeface="ＭＳ ゴシック"/>
                <a:cs typeface="ＭＳ ゴシック"/>
              </a:rPr>
              <a:t>／</a:t>
            </a:r>
            <a:r>
              <a:rPr lang="ja-JP" altLang="en-US" sz="1000" spc="-15" dirty="0" smtClean="0">
                <a:solidFill>
                  <a:srgbClr val="A9511A"/>
                </a:solidFill>
                <a:latin typeface="ＭＳ ゴシック"/>
                <a:cs typeface="ＭＳ ゴシック"/>
              </a:rPr>
              <a:t>疾病・病態</a:t>
            </a:r>
            <a:r>
              <a:rPr sz="1000" spc="-15" dirty="0" err="1" smtClean="0">
                <a:solidFill>
                  <a:srgbClr val="A9511A"/>
                </a:solidFill>
                <a:latin typeface="ＭＳ ゴシック"/>
                <a:cs typeface="ＭＳ ゴシック"/>
              </a:rPr>
              <a:t>の</a:t>
            </a:r>
            <a:r>
              <a:rPr sz="1000" spc="-10" dirty="0" err="1" smtClean="0">
                <a:solidFill>
                  <a:srgbClr val="A9511A"/>
                </a:solidFill>
                <a:latin typeface="ＭＳ ゴシック"/>
                <a:cs typeface="ＭＳ ゴシック"/>
              </a:rPr>
              <a:t>編</a:t>
            </a:r>
            <a:r>
              <a:rPr sz="1000" dirty="0" err="1" smtClean="0">
                <a:solidFill>
                  <a:srgbClr val="A9511A"/>
                </a:solidFill>
                <a:latin typeface="ＭＳ ゴシック"/>
                <a:cs typeface="ＭＳ ゴシック"/>
              </a:rPr>
              <a:t>集</a:t>
            </a:r>
            <a:endParaRPr sz="1000" dirty="0">
              <a:latin typeface="ＭＳ ゴシック"/>
              <a:cs typeface="ＭＳ ゴシック"/>
            </a:endParaRPr>
          </a:p>
          <a:p>
            <a:pPr marL="131445" indent="-119380">
              <a:lnSpc>
                <a:spcPct val="100000"/>
              </a:lnSpc>
              <a:spcBef>
                <a:spcPts val="580"/>
              </a:spcBef>
              <a:buSzPct val="90000"/>
              <a:buAutoNum type="arabicPeriod"/>
              <a:tabLst>
                <a:tab pos="132080" algn="l"/>
              </a:tabLst>
            </a:pPr>
            <a:r>
              <a:rPr sz="1000" spc="10" dirty="0">
                <a:solidFill>
                  <a:srgbClr val="231F20"/>
                </a:solidFill>
                <a:latin typeface="ＭＳ ゴシック"/>
                <a:cs typeface="ＭＳ ゴシック"/>
              </a:rPr>
              <a:t>「</a:t>
            </a:r>
            <a:r>
              <a:rPr sz="1000" spc="-5" dirty="0" err="1">
                <a:solidFill>
                  <a:srgbClr val="231F20"/>
                </a:solidFill>
                <a:latin typeface="ＭＳ ゴシック"/>
                <a:cs typeface="ＭＳ ゴシック"/>
              </a:rPr>
              <a:t>経験</a:t>
            </a:r>
            <a:r>
              <a:rPr sz="1000" spc="-120" dirty="0" err="1">
                <a:solidFill>
                  <a:srgbClr val="231F20"/>
                </a:solidFill>
                <a:latin typeface="ＭＳ ゴシック"/>
                <a:cs typeface="ＭＳ ゴシック"/>
              </a:rPr>
              <a:t>す</a:t>
            </a:r>
            <a:r>
              <a:rPr sz="1000" spc="-80" dirty="0" err="1">
                <a:solidFill>
                  <a:srgbClr val="231F20"/>
                </a:solidFill>
                <a:latin typeface="ＭＳ ゴシック"/>
                <a:cs typeface="ＭＳ ゴシック"/>
              </a:rPr>
              <a:t>べ</a:t>
            </a:r>
            <a:r>
              <a:rPr sz="1000" spc="-45" dirty="0" err="1">
                <a:solidFill>
                  <a:srgbClr val="231F20"/>
                </a:solidFill>
                <a:latin typeface="ＭＳ ゴシック"/>
                <a:cs typeface="ＭＳ ゴシック"/>
              </a:rPr>
              <a:t>き</a:t>
            </a:r>
            <a:r>
              <a:rPr sz="1000" spc="-30" dirty="0" err="1">
                <a:solidFill>
                  <a:srgbClr val="231F20"/>
                </a:solidFill>
                <a:latin typeface="ＭＳ ゴシック"/>
                <a:cs typeface="ＭＳ ゴシック"/>
              </a:rPr>
              <a:t>症</a:t>
            </a:r>
            <a:r>
              <a:rPr sz="1000" spc="-10" dirty="0" err="1">
                <a:solidFill>
                  <a:srgbClr val="231F20"/>
                </a:solidFill>
                <a:latin typeface="ＭＳ ゴシック"/>
                <a:cs typeface="ＭＳ ゴシック"/>
              </a:rPr>
              <a:t>候</a:t>
            </a:r>
            <a:r>
              <a:rPr sz="1000" spc="-535" dirty="0" smtClean="0">
                <a:solidFill>
                  <a:srgbClr val="231F20"/>
                </a:solidFill>
                <a:latin typeface="ＭＳ ゴシック"/>
                <a:cs typeface="ＭＳ ゴシック"/>
              </a:rPr>
              <a:t>」</a:t>
            </a:r>
            <a:r>
              <a:rPr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　</a:t>
            </a:r>
            <a:r>
              <a:rPr sz="1000" spc="-5" dirty="0" err="1" smtClean="0">
                <a:solidFill>
                  <a:srgbClr val="231F20"/>
                </a:solidFill>
                <a:latin typeface="ＭＳ ゴシック"/>
                <a:cs typeface="ＭＳ ゴシック"/>
              </a:rPr>
              <a:t>経験</a:t>
            </a:r>
            <a:r>
              <a:rPr sz="1000" spc="-120" dirty="0" err="1" smtClean="0">
                <a:solidFill>
                  <a:srgbClr val="231F20"/>
                </a:solidFill>
                <a:latin typeface="ＭＳ ゴシック"/>
                <a:cs typeface="ＭＳ ゴシック"/>
              </a:rPr>
              <a:t>す</a:t>
            </a:r>
            <a:r>
              <a:rPr sz="1000" spc="-80" dirty="0" err="1" smtClean="0">
                <a:solidFill>
                  <a:srgbClr val="231F20"/>
                </a:solidFill>
                <a:latin typeface="ＭＳ ゴシック"/>
                <a:cs typeface="ＭＳ ゴシック"/>
              </a:rPr>
              <a:t>べ</a:t>
            </a:r>
            <a:r>
              <a:rPr sz="1000" spc="-45" dirty="0" err="1" smtClean="0">
                <a:solidFill>
                  <a:srgbClr val="231F20"/>
                </a:solidFill>
                <a:latin typeface="ＭＳ ゴシック"/>
                <a:cs typeface="ＭＳ ゴシック"/>
              </a:rPr>
              <a:t>き</a:t>
            </a:r>
            <a:r>
              <a:rPr lang="ja-JP" altLang="en-US" sz="1000" spc="-15" dirty="0" smtClean="0">
                <a:solidFill>
                  <a:srgbClr val="231F20"/>
                </a:solidFill>
                <a:latin typeface="ＭＳ ゴシック"/>
                <a:cs typeface="ＭＳ ゴシック"/>
              </a:rPr>
              <a:t>疾病・病態</a:t>
            </a:r>
            <a:r>
              <a:rPr sz="1000" spc="10" dirty="0" smtClean="0">
                <a:solidFill>
                  <a:srgbClr val="231F20"/>
                </a:solidFill>
                <a:latin typeface="ＭＳ ゴシック"/>
                <a:cs typeface="ＭＳ ゴシック"/>
              </a:rPr>
              <a:t>」</a:t>
            </a:r>
            <a:r>
              <a:rPr sz="1000" spc="-45" dirty="0" err="1">
                <a:solidFill>
                  <a:srgbClr val="231F20"/>
                </a:solidFill>
                <a:latin typeface="ＭＳ ゴシック"/>
                <a:cs typeface="ＭＳ ゴシック"/>
              </a:rPr>
              <a:t>のそ</a:t>
            </a:r>
            <a:r>
              <a:rPr sz="1000" spc="-85" dirty="0" err="1">
                <a:solidFill>
                  <a:srgbClr val="231F20"/>
                </a:solidFill>
                <a:latin typeface="ＭＳ ゴシック"/>
                <a:cs typeface="ＭＳ ゴシック"/>
              </a:rPr>
              <a:t>れ</a:t>
            </a:r>
            <a:r>
              <a:rPr sz="1000" spc="-45" dirty="0" err="1">
                <a:solidFill>
                  <a:srgbClr val="231F20"/>
                </a:solidFill>
                <a:latin typeface="ＭＳ ゴシック"/>
                <a:cs typeface="ＭＳ ゴシック"/>
              </a:rPr>
              <a:t>ぞれ</a:t>
            </a:r>
            <a:r>
              <a:rPr sz="1000" spc="-75" dirty="0" err="1">
                <a:solidFill>
                  <a:srgbClr val="231F20"/>
                </a:solidFill>
                <a:latin typeface="ＭＳ ゴシック"/>
                <a:cs typeface="ＭＳ ゴシック"/>
              </a:rPr>
              <a:t>コ</a:t>
            </a:r>
            <a:r>
              <a:rPr sz="1000" spc="-155" dirty="0" err="1">
                <a:solidFill>
                  <a:srgbClr val="231F20"/>
                </a:solidFill>
                <a:latin typeface="ＭＳ ゴシック"/>
                <a:cs typeface="ＭＳ ゴシック"/>
              </a:rPr>
              <a:t>ー</a:t>
            </a:r>
            <a:r>
              <a:rPr sz="1000" spc="-140" dirty="0" err="1">
                <a:solidFill>
                  <a:srgbClr val="231F20"/>
                </a:solidFill>
                <a:latin typeface="ＭＳ ゴシック"/>
                <a:cs typeface="ＭＳ ゴシック"/>
              </a:rPr>
              <a:t>ド</a:t>
            </a:r>
            <a:r>
              <a:rPr sz="1000" spc="-80" dirty="0" err="1">
                <a:solidFill>
                  <a:srgbClr val="231F20"/>
                </a:solidFill>
                <a:latin typeface="ＭＳ ゴシック"/>
                <a:cs typeface="ＭＳ ゴシック"/>
              </a:rPr>
              <a:t>と</a:t>
            </a:r>
            <a:r>
              <a:rPr sz="1000" spc="-60" dirty="0" err="1">
                <a:solidFill>
                  <a:srgbClr val="231F20"/>
                </a:solidFill>
                <a:latin typeface="ＭＳ ゴシック"/>
                <a:cs typeface="ＭＳ ゴシック"/>
              </a:rPr>
              <a:t>名</a:t>
            </a:r>
            <a:r>
              <a:rPr sz="1000" spc="-65" dirty="0" err="1">
                <a:solidFill>
                  <a:srgbClr val="231F20"/>
                </a:solidFill>
                <a:latin typeface="ＭＳ ゴシック"/>
                <a:cs typeface="ＭＳ ゴシック"/>
              </a:rPr>
              <a:t>称を</a:t>
            </a:r>
            <a:r>
              <a:rPr sz="1000" spc="-15" dirty="0" err="1">
                <a:solidFill>
                  <a:srgbClr val="231F20"/>
                </a:solidFill>
                <a:latin typeface="ＭＳ ゴシック"/>
                <a:cs typeface="ＭＳ ゴシック"/>
              </a:rPr>
              <a:t>記</a:t>
            </a:r>
            <a:r>
              <a:rPr sz="1000" spc="-120" dirty="0" err="1">
                <a:solidFill>
                  <a:srgbClr val="231F20"/>
                </a:solidFill>
                <a:latin typeface="ＭＳ ゴシック"/>
                <a:cs typeface="ＭＳ ゴシック"/>
              </a:rPr>
              <a:t>入</a:t>
            </a:r>
            <a:r>
              <a:rPr sz="1000" spc="-190" dirty="0" err="1">
                <a:solidFill>
                  <a:srgbClr val="231F20"/>
                </a:solidFill>
                <a:latin typeface="ＭＳ ゴシック"/>
                <a:cs typeface="ＭＳ ゴシック"/>
              </a:rPr>
              <a:t>し</a:t>
            </a:r>
            <a:r>
              <a:rPr sz="1000" spc="-80" dirty="0" err="1">
                <a:solidFill>
                  <a:srgbClr val="231F20"/>
                </a:solidFill>
                <a:latin typeface="ＭＳ ゴシック"/>
                <a:cs typeface="ＭＳ ゴシック"/>
              </a:rPr>
              <a:t>て</a:t>
            </a:r>
            <a:r>
              <a:rPr sz="1000" spc="-75" dirty="0" err="1">
                <a:solidFill>
                  <a:srgbClr val="231F20"/>
                </a:solidFill>
                <a:latin typeface="ＭＳ ゴシック"/>
                <a:cs typeface="ＭＳ ゴシック"/>
              </a:rPr>
              <a:t>い</a:t>
            </a:r>
            <a:r>
              <a:rPr sz="1000" spc="-80" dirty="0" err="1">
                <a:solidFill>
                  <a:srgbClr val="231F20"/>
                </a:solidFill>
                <a:latin typeface="ＭＳ ゴシック"/>
                <a:cs typeface="ＭＳ ゴシック"/>
              </a:rPr>
              <a:t>き</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9860" indent="-137795">
              <a:lnSpc>
                <a:spcPct val="100000"/>
              </a:lnSpc>
              <a:spcBef>
                <a:spcPts val="575"/>
              </a:spcBef>
              <a:buSzPct val="90000"/>
              <a:buAutoNum type="arabicPeriod"/>
              <a:tabLst>
                <a:tab pos="150495" algn="l"/>
                <a:tab pos="989330" algn="l"/>
              </a:tabLst>
            </a:pPr>
            <a:r>
              <a:rPr sz="1000" spc="-15" dirty="0">
                <a:solidFill>
                  <a:srgbClr val="231F20"/>
                </a:solidFill>
                <a:latin typeface="ＭＳ ゴシック"/>
                <a:cs typeface="ＭＳ ゴシック"/>
              </a:rPr>
              <a:t>記</a:t>
            </a:r>
            <a:r>
              <a:rPr sz="1000" spc="-65" dirty="0">
                <a:solidFill>
                  <a:srgbClr val="231F20"/>
                </a:solidFill>
                <a:latin typeface="ＭＳ ゴシック"/>
                <a:cs typeface="ＭＳ ゴシック"/>
              </a:rPr>
              <a:t>入</a:t>
            </a:r>
            <a:r>
              <a:rPr sz="1000" spc="-40" dirty="0">
                <a:solidFill>
                  <a:srgbClr val="231F20"/>
                </a:solidFill>
                <a:latin typeface="ＭＳ ゴシック"/>
                <a:cs typeface="ＭＳ ゴシック"/>
              </a:rPr>
              <a:t>後</a:t>
            </a:r>
            <a:r>
              <a:rPr sz="1000" spc="-300" dirty="0">
                <a:solidFill>
                  <a:srgbClr val="231F20"/>
                </a:solidFill>
                <a:latin typeface="ＭＳ ゴシック"/>
                <a:cs typeface="ＭＳ ゴシック"/>
              </a:rPr>
              <a:t>に</a:t>
            </a:r>
            <a:r>
              <a:rPr sz="1000" spc="10" dirty="0">
                <a:solidFill>
                  <a:srgbClr val="231F20"/>
                </a:solidFill>
                <a:latin typeface="ＭＳ ゴシック"/>
                <a:cs typeface="ＭＳ ゴシック"/>
              </a:rPr>
              <a:t>「</a:t>
            </a:r>
            <a:r>
              <a:rPr sz="1000" dirty="0">
                <a:solidFill>
                  <a:srgbClr val="231F20"/>
                </a:solidFill>
                <a:latin typeface="ＭＳ ゴシック"/>
                <a:cs typeface="ＭＳ ゴシック"/>
              </a:rPr>
              <a:t>↑	</a:t>
            </a:r>
            <a:r>
              <a:rPr sz="1000" spc="-204" dirty="0">
                <a:solidFill>
                  <a:srgbClr val="231F20"/>
                </a:solidFill>
                <a:latin typeface="ＭＳ ゴシック"/>
                <a:cs typeface="ＭＳ ゴシック"/>
              </a:rPr>
              <a:t>↓</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65" dirty="0">
                <a:solidFill>
                  <a:srgbClr val="231F20"/>
                </a:solidFill>
                <a:latin typeface="ＭＳ ゴシック"/>
                <a:cs typeface="ＭＳ ゴシック"/>
              </a:rPr>
              <a:t>ン</a:t>
            </a:r>
            <a:r>
              <a:rPr sz="1000" spc="-45" dirty="0">
                <a:solidFill>
                  <a:srgbClr val="231F20"/>
                </a:solidFill>
                <a:latin typeface="ＭＳ ゴシック"/>
                <a:cs typeface="ＭＳ ゴシック"/>
              </a:rPr>
              <a:t>で</a:t>
            </a:r>
            <a:r>
              <a:rPr sz="1000" spc="-25" dirty="0">
                <a:solidFill>
                  <a:srgbClr val="231F20"/>
                </a:solidFill>
                <a:latin typeface="ＭＳ ゴシック"/>
                <a:cs typeface="ＭＳ ゴシック"/>
              </a:rPr>
              <a:t>順</a:t>
            </a:r>
            <a:r>
              <a:rPr sz="1000" spc="-50" dirty="0">
                <a:solidFill>
                  <a:srgbClr val="231F20"/>
                </a:solidFill>
                <a:latin typeface="ＭＳ ゴシック"/>
                <a:cs typeface="ＭＳ ゴシック"/>
              </a:rPr>
              <a:t>番</a:t>
            </a:r>
            <a:r>
              <a:rPr sz="1000" spc="-80" dirty="0">
                <a:solidFill>
                  <a:srgbClr val="231F20"/>
                </a:solidFill>
                <a:latin typeface="ＭＳ ゴシック"/>
                <a:cs typeface="ＭＳ ゴシック"/>
              </a:rPr>
              <a:t>を</a:t>
            </a:r>
            <a:r>
              <a:rPr sz="1000" spc="-20" dirty="0">
                <a:solidFill>
                  <a:srgbClr val="231F20"/>
                </a:solidFill>
                <a:latin typeface="ＭＳ ゴシック"/>
                <a:cs typeface="ＭＳ ゴシック"/>
              </a:rPr>
              <a:t>入</a:t>
            </a:r>
            <a:r>
              <a:rPr sz="1000" spc="-60" dirty="0">
                <a:solidFill>
                  <a:srgbClr val="231F20"/>
                </a:solidFill>
                <a:latin typeface="ＭＳ ゴシック"/>
                <a:cs typeface="ＭＳ ゴシック"/>
              </a:rPr>
              <a:t>れ</a:t>
            </a:r>
            <a:r>
              <a:rPr sz="1000" spc="-80" dirty="0">
                <a:solidFill>
                  <a:srgbClr val="231F20"/>
                </a:solidFill>
                <a:latin typeface="ＭＳ ゴシック"/>
                <a:cs typeface="ＭＳ ゴシック"/>
              </a:rPr>
              <a:t>替</a:t>
            </a:r>
            <a:r>
              <a:rPr sz="1000" spc="-140" dirty="0">
                <a:solidFill>
                  <a:srgbClr val="231F20"/>
                </a:solidFill>
                <a:latin typeface="ＭＳ ゴシック"/>
                <a:cs typeface="ＭＳ ゴシック"/>
              </a:rPr>
              <a:t>え</a:t>
            </a:r>
            <a:r>
              <a:rPr sz="1000" spc="-110" dirty="0">
                <a:solidFill>
                  <a:srgbClr val="231F20"/>
                </a:solidFill>
                <a:latin typeface="ＭＳ ゴシック"/>
                <a:cs typeface="ＭＳ ゴシック"/>
              </a:rPr>
              <a:t>る</a:t>
            </a:r>
            <a:r>
              <a:rPr sz="1000" spc="-120" dirty="0">
                <a:solidFill>
                  <a:srgbClr val="231F20"/>
                </a:solidFill>
                <a:latin typeface="ＭＳ ゴシック"/>
                <a:cs typeface="ＭＳ ゴシック"/>
              </a:rPr>
              <a:t>こ</a:t>
            </a:r>
            <a:r>
              <a:rPr sz="1000" spc="-85" dirty="0">
                <a:solidFill>
                  <a:srgbClr val="231F20"/>
                </a:solidFill>
                <a:latin typeface="ＭＳ ゴシック"/>
                <a:cs typeface="ＭＳ ゴシック"/>
              </a:rPr>
              <a:t>と</a:t>
            </a:r>
            <a:r>
              <a:rPr sz="1000" spc="-55" dirty="0">
                <a:solidFill>
                  <a:srgbClr val="231F20"/>
                </a:solidFill>
                <a:latin typeface="ＭＳ ゴシック"/>
                <a:cs typeface="ＭＳ ゴシック"/>
              </a:rPr>
              <a:t>が</a:t>
            </a:r>
            <a:r>
              <a:rPr sz="1000" spc="-65" dirty="0">
                <a:solidFill>
                  <a:srgbClr val="231F20"/>
                </a:solidFill>
                <a:latin typeface="ＭＳ ゴシック"/>
                <a:cs typeface="ＭＳ ゴシック"/>
              </a:rPr>
              <a:t>で</a:t>
            </a:r>
            <a:r>
              <a:rPr sz="1000" spc="-80" dirty="0">
                <a:solidFill>
                  <a:srgbClr val="231F20"/>
                </a:solidFill>
                <a:latin typeface="ＭＳ ゴシック"/>
                <a:cs typeface="ＭＳ ゴシック"/>
              </a:rPr>
              <a:t>き</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76835">
              <a:lnSpc>
                <a:spcPct val="100000"/>
              </a:lnSpc>
              <a:spcBef>
                <a:spcPts val="580"/>
              </a:spcBef>
            </a:pP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削</a:t>
            </a:r>
            <a:r>
              <a:rPr sz="1000" spc="-35" dirty="0">
                <a:solidFill>
                  <a:srgbClr val="231F20"/>
                </a:solidFill>
                <a:latin typeface="ＭＳ ゴシック"/>
                <a:cs typeface="ＭＳ ゴシック"/>
              </a:rPr>
              <a:t>除</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80" dirty="0">
                <a:solidFill>
                  <a:srgbClr val="231F20"/>
                </a:solidFill>
                <a:latin typeface="ＭＳ ゴシック"/>
                <a:cs typeface="ＭＳ ゴシック"/>
              </a:rPr>
              <a:t>ク</a:t>
            </a:r>
            <a:r>
              <a:rPr sz="1000" spc="-140" dirty="0">
                <a:solidFill>
                  <a:srgbClr val="231F20"/>
                </a:solidFill>
                <a:latin typeface="ＭＳ ゴシック"/>
                <a:cs typeface="ＭＳ ゴシック"/>
              </a:rPr>
              <a:t>す</a:t>
            </a:r>
            <a:r>
              <a:rPr sz="1000" spc="-105" dirty="0">
                <a:solidFill>
                  <a:srgbClr val="231F20"/>
                </a:solidFill>
                <a:latin typeface="ＭＳ ゴシック"/>
                <a:cs typeface="ＭＳ ゴシック"/>
              </a:rPr>
              <a:t>る</a:t>
            </a:r>
            <a:r>
              <a:rPr sz="1000" spc="-100" dirty="0">
                <a:solidFill>
                  <a:srgbClr val="231F20"/>
                </a:solidFill>
                <a:latin typeface="ＭＳ ゴシック"/>
                <a:cs typeface="ＭＳ ゴシック"/>
              </a:rPr>
              <a:t>と</a:t>
            </a:r>
            <a:r>
              <a:rPr sz="1000" spc="-50" dirty="0">
                <a:solidFill>
                  <a:srgbClr val="231F20"/>
                </a:solidFill>
                <a:latin typeface="ＭＳ ゴシック"/>
                <a:cs typeface="ＭＳ ゴシック"/>
              </a:rPr>
              <a:t>そ</a:t>
            </a:r>
            <a:r>
              <a:rPr sz="1000" spc="-25" dirty="0">
                <a:solidFill>
                  <a:srgbClr val="231F20"/>
                </a:solidFill>
                <a:latin typeface="ＭＳ ゴシック"/>
                <a:cs typeface="ＭＳ ゴシック"/>
              </a:rPr>
              <a:t>の</a:t>
            </a:r>
            <a:r>
              <a:rPr sz="1000" spc="-15" dirty="0">
                <a:solidFill>
                  <a:srgbClr val="231F20"/>
                </a:solidFill>
                <a:latin typeface="ＭＳ ゴシック"/>
                <a:cs typeface="ＭＳ ゴシック"/>
              </a:rPr>
              <a:t>欄</a:t>
            </a:r>
            <a:r>
              <a:rPr sz="1000" spc="-60" dirty="0">
                <a:solidFill>
                  <a:srgbClr val="231F20"/>
                </a:solidFill>
                <a:latin typeface="ＭＳ ゴシック"/>
                <a:cs typeface="ＭＳ ゴシック"/>
              </a:rPr>
              <a:t>が</a:t>
            </a:r>
            <a:r>
              <a:rPr sz="1000" spc="-114" dirty="0">
                <a:solidFill>
                  <a:srgbClr val="231F20"/>
                </a:solidFill>
                <a:latin typeface="ＭＳ ゴシック"/>
                <a:cs typeface="ＭＳ ゴシック"/>
              </a:rPr>
              <a:t>オ</a:t>
            </a:r>
            <a:r>
              <a:rPr sz="1000" spc="-160" dirty="0">
                <a:solidFill>
                  <a:srgbClr val="231F20"/>
                </a:solidFill>
                <a:latin typeface="ＭＳ ゴシック"/>
                <a:cs typeface="ＭＳ ゴシック"/>
              </a:rPr>
              <a:t>レ</a:t>
            </a:r>
            <a:r>
              <a:rPr sz="1000" spc="-50" dirty="0">
                <a:solidFill>
                  <a:srgbClr val="231F20"/>
                </a:solidFill>
                <a:latin typeface="ＭＳ ゴシック"/>
                <a:cs typeface="ＭＳ ゴシック"/>
              </a:rPr>
              <a:t>ン</a:t>
            </a:r>
            <a:r>
              <a:rPr sz="1000" spc="-5" dirty="0">
                <a:solidFill>
                  <a:srgbClr val="231F20"/>
                </a:solidFill>
                <a:latin typeface="ＭＳ ゴシック"/>
                <a:cs typeface="ＭＳ ゴシック"/>
              </a:rPr>
              <a:t>ジ</a:t>
            </a:r>
            <a:r>
              <a:rPr sz="1000" spc="-45" dirty="0">
                <a:solidFill>
                  <a:srgbClr val="231F20"/>
                </a:solidFill>
                <a:latin typeface="ＭＳ ゴシック"/>
                <a:cs typeface="ＭＳ ゴシック"/>
              </a:rPr>
              <a:t>色</a:t>
            </a:r>
            <a:r>
              <a:rPr sz="1000" spc="-60" dirty="0">
                <a:solidFill>
                  <a:srgbClr val="231F20"/>
                </a:solidFill>
                <a:latin typeface="ＭＳ ゴシック"/>
                <a:cs typeface="ＭＳ ゴシック"/>
              </a:rPr>
              <a:t>に</a:t>
            </a:r>
            <a:r>
              <a:rPr sz="1000" spc="-50" dirty="0">
                <a:solidFill>
                  <a:srgbClr val="231F20"/>
                </a:solidFill>
                <a:latin typeface="ＭＳ ゴシック"/>
                <a:cs typeface="ＭＳ ゴシック"/>
              </a:rPr>
              <a:t>変</a:t>
            </a:r>
            <a:r>
              <a:rPr sz="1000" spc="-114" dirty="0">
                <a:solidFill>
                  <a:srgbClr val="231F20"/>
                </a:solidFill>
                <a:latin typeface="ＭＳ ゴシック"/>
                <a:cs typeface="ＭＳ ゴシック"/>
              </a:rPr>
              <a:t>化</a:t>
            </a:r>
            <a:r>
              <a:rPr sz="1000" spc="-55" dirty="0">
                <a:solidFill>
                  <a:srgbClr val="231F20"/>
                </a:solidFill>
                <a:latin typeface="ＭＳ ゴシック"/>
                <a:cs typeface="ＭＳ ゴシック"/>
              </a:rPr>
              <a:t>し</a:t>
            </a:r>
            <a:r>
              <a:rPr sz="1000" spc="-20" dirty="0">
                <a:solidFill>
                  <a:srgbClr val="231F20"/>
                </a:solidFill>
                <a:latin typeface="ＭＳ ゴシック"/>
                <a:cs typeface="ＭＳ ゴシック"/>
              </a:rPr>
              <a:t>削</a:t>
            </a:r>
            <a:r>
              <a:rPr sz="1000" spc="-15" dirty="0">
                <a:solidFill>
                  <a:srgbClr val="231F20"/>
                </a:solidFill>
                <a:latin typeface="ＭＳ ゴシック"/>
                <a:cs typeface="ＭＳ ゴシック"/>
              </a:rPr>
              <a:t>除</a:t>
            </a:r>
            <a:r>
              <a:rPr sz="1000" spc="-20" dirty="0">
                <a:solidFill>
                  <a:srgbClr val="231F20"/>
                </a:solidFill>
                <a:latin typeface="ＭＳ ゴシック"/>
                <a:cs typeface="ＭＳ ゴシック"/>
              </a:rPr>
              <a:t>状</a:t>
            </a:r>
            <a:r>
              <a:rPr sz="1000" spc="-90" dirty="0">
                <a:solidFill>
                  <a:srgbClr val="231F20"/>
                </a:solidFill>
                <a:latin typeface="ＭＳ ゴシック"/>
                <a:cs typeface="ＭＳ ゴシック"/>
              </a:rPr>
              <a:t>態</a:t>
            </a:r>
            <a:r>
              <a:rPr sz="1000" spc="-114" dirty="0">
                <a:solidFill>
                  <a:srgbClr val="231F20"/>
                </a:solidFill>
                <a:latin typeface="ＭＳ ゴシック"/>
                <a:cs typeface="ＭＳ ゴシック"/>
              </a:rPr>
              <a:t>とな</a:t>
            </a:r>
            <a:r>
              <a:rPr sz="1000" spc="-125" dirty="0">
                <a:solidFill>
                  <a:srgbClr val="231F20"/>
                </a:solidFill>
                <a:latin typeface="ＭＳ ゴシック"/>
                <a:cs typeface="ＭＳ ゴシック"/>
              </a:rPr>
              <a:t>り</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76835">
              <a:lnSpc>
                <a:spcPct val="100000"/>
              </a:lnSpc>
              <a:spcBef>
                <a:spcPts val="580"/>
              </a:spcBef>
            </a:pP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削</a:t>
            </a:r>
            <a:r>
              <a:rPr sz="1000" spc="-5" dirty="0">
                <a:solidFill>
                  <a:srgbClr val="231F20"/>
                </a:solidFill>
                <a:latin typeface="ＭＳ ゴシック"/>
                <a:cs typeface="ＭＳ ゴシック"/>
              </a:rPr>
              <a:t>除</a:t>
            </a:r>
            <a:r>
              <a:rPr sz="1000" spc="-10" dirty="0">
                <a:solidFill>
                  <a:srgbClr val="231F20"/>
                </a:solidFill>
                <a:latin typeface="ＭＳ ゴシック"/>
                <a:cs typeface="ＭＳ ゴシック"/>
              </a:rPr>
              <a:t>取</a:t>
            </a:r>
            <a:r>
              <a:rPr sz="1000" spc="-50" dirty="0">
                <a:solidFill>
                  <a:srgbClr val="231F20"/>
                </a:solidFill>
                <a:latin typeface="ＭＳ ゴシック"/>
                <a:cs typeface="ＭＳ ゴシック"/>
              </a:rPr>
              <a:t>消</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80" dirty="0">
                <a:solidFill>
                  <a:srgbClr val="231F20"/>
                </a:solidFill>
                <a:latin typeface="ＭＳ ゴシック"/>
                <a:cs typeface="ＭＳ ゴシック"/>
              </a:rPr>
              <a:t>ク</a:t>
            </a:r>
            <a:r>
              <a:rPr sz="1000" spc="-140" dirty="0">
                <a:solidFill>
                  <a:srgbClr val="231F20"/>
                </a:solidFill>
                <a:latin typeface="ＭＳ ゴシック"/>
                <a:cs typeface="ＭＳ ゴシック"/>
              </a:rPr>
              <a:t>す</a:t>
            </a:r>
            <a:r>
              <a:rPr sz="1000" spc="-65" dirty="0">
                <a:solidFill>
                  <a:srgbClr val="231F20"/>
                </a:solidFill>
                <a:latin typeface="ＭＳ ゴシック"/>
                <a:cs typeface="ＭＳ ゴシック"/>
              </a:rPr>
              <a:t>る</a:t>
            </a:r>
            <a:r>
              <a:rPr sz="1000" spc="-20" dirty="0">
                <a:solidFill>
                  <a:srgbClr val="231F20"/>
                </a:solidFill>
                <a:latin typeface="ＭＳ ゴシック"/>
                <a:cs typeface="ＭＳ ゴシック"/>
              </a:rPr>
              <a:t>削</a:t>
            </a:r>
            <a:r>
              <a:rPr sz="1000" spc="-15" dirty="0">
                <a:solidFill>
                  <a:srgbClr val="231F20"/>
                </a:solidFill>
                <a:latin typeface="ＭＳ ゴシック"/>
                <a:cs typeface="ＭＳ ゴシック"/>
              </a:rPr>
              <a:t>除</a:t>
            </a:r>
            <a:r>
              <a:rPr sz="1000" dirty="0">
                <a:solidFill>
                  <a:srgbClr val="231F20"/>
                </a:solidFill>
                <a:latin typeface="ＭＳ ゴシック"/>
                <a:cs typeface="ＭＳ ゴシック"/>
              </a:rPr>
              <a:t>が</a:t>
            </a:r>
            <a:r>
              <a:rPr sz="1000" spc="-114" dirty="0">
                <a:solidFill>
                  <a:srgbClr val="231F20"/>
                </a:solidFill>
                <a:latin typeface="ＭＳ ゴシック"/>
                <a:cs typeface="ＭＳ ゴシック"/>
              </a:rPr>
              <a:t>取</a:t>
            </a:r>
            <a:r>
              <a:rPr sz="1000" spc="-110" dirty="0">
                <a:solidFill>
                  <a:srgbClr val="231F20"/>
                </a:solidFill>
                <a:latin typeface="ＭＳ ゴシック"/>
                <a:cs typeface="ＭＳ ゴシック"/>
              </a:rPr>
              <a:t>り</a:t>
            </a:r>
            <a:r>
              <a:rPr sz="1000" spc="-95" dirty="0">
                <a:solidFill>
                  <a:srgbClr val="231F20"/>
                </a:solidFill>
                <a:latin typeface="ＭＳ ゴシック"/>
                <a:cs typeface="ＭＳ ゴシック"/>
              </a:rPr>
              <a:t>消</a:t>
            </a:r>
            <a:r>
              <a:rPr sz="1000" spc="-85" dirty="0">
                <a:solidFill>
                  <a:srgbClr val="231F20"/>
                </a:solidFill>
                <a:latin typeface="ＭＳ ゴシック"/>
                <a:cs typeface="ＭＳ ゴシック"/>
              </a:rPr>
              <a:t>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37160" indent="-125095">
              <a:lnSpc>
                <a:spcPct val="100000"/>
              </a:lnSpc>
              <a:spcBef>
                <a:spcPts val="580"/>
              </a:spcBef>
              <a:buSzPct val="90000"/>
              <a:buAutoNum type="arabicPeriod" startAt="3"/>
              <a:tabLst>
                <a:tab pos="137795" algn="l"/>
              </a:tabLst>
            </a:pPr>
            <a:r>
              <a:rPr sz="1000" spc="10" dirty="0">
                <a:solidFill>
                  <a:srgbClr val="231F20"/>
                </a:solidFill>
                <a:latin typeface="ＭＳ ゴシック"/>
                <a:cs typeface="ＭＳ ゴシック"/>
              </a:rPr>
              <a:t>「</a:t>
            </a:r>
            <a:r>
              <a:rPr sz="1000" spc="-30" dirty="0" err="1">
                <a:solidFill>
                  <a:srgbClr val="231F20"/>
                </a:solidFill>
                <a:latin typeface="ＭＳ ゴシック"/>
                <a:cs typeface="ＭＳ ゴシック"/>
              </a:rPr>
              <a:t>症</a:t>
            </a:r>
            <a:r>
              <a:rPr sz="1000" spc="-20" dirty="0" err="1">
                <a:solidFill>
                  <a:srgbClr val="231F20"/>
                </a:solidFill>
                <a:latin typeface="ＭＳ ゴシック"/>
                <a:cs typeface="ＭＳ ゴシック"/>
              </a:rPr>
              <a:t>候</a:t>
            </a:r>
            <a:r>
              <a:rPr sz="1000" spc="-35" dirty="0" err="1">
                <a:solidFill>
                  <a:srgbClr val="231F20"/>
                </a:solidFill>
                <a:latin typeface="ＭＳ ゴシック"/>
                <a:cs typeface="ＭＳ ゴシック"/>
              </a:rPr>
              <a:t>の</a:t>
            </a:r>
            <a:r>
              <a:rPr sz="1000" spc="5" dirty="0" err="1">
                <a:solidFill>
                  <a:srgbClr val="231F20"/>
                </a:solidFill>
                <a:latin typeface="ＭＳ ゴシック"/>
                <a:cs typeface="ＭＳ ゴシック"/>
              </a:rPr>
              <a:t>追</a:t>
            </a:r>
            <a:r>
              <a:rPr sz="1000" spc="-35" dirty="0" err="1">
                <a:solidFill>
                  <a:srgbClr val="231F20"/>
                </a:solidFill>
                <a:latin typeface="ＭＳ ゴシック"/>
                <a:cs typeface="ＭＳ ゴシック"/>
              </a:rPr>
              <a:t>加</a:t>
            </a:r>
            <a:r>
              <a:rPr sz="1000" spc="-535" dirty="0" smtClean="0">
                <a:solidFill>
                  <a:srgbClr val="231F20"/>
                </a:solidFill>
                <a:latin typeface="ＭＳ ゴシック"/>
                <a:cs typeface="ＭＳ ゴシック"/>
              </a:rPr>
              <a:t>」</a:t>
            </a:r>
            <a:r>
              <a:rPr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　</a:t>
            </a:r>
            <a:r>
              <a:rPr lang="ja-JP" altLang="en-US" sz="1000" spc="-15" dirty="0" smtClean="0">
                <a:solidFill>
                  <a:srgbClr val="231F20"/>
                </a:solidFill>
                <a:latin typeface="ＭＳ ゴシック"/>
                <a:cs typeface="ＭＳ ゴシック"/>
              </a:rPr>
              <a:t>疾病・病態</a:t>
            </a:r>
            <a:r>
              <a:rPr sz="1000" spc="-35" dirty="0" smtClean="0">
                <a:solidFill>
                  <a:srgbClr val="231F20"/>
                </a:solidFill>
                <a:latin typeface="ＭＳ ゴシック"/>
                <a:cs typeface="ＭＳ ゴシック"/>
              </a:rPr>
              <a:t>の</a:t>
            </a:r>
            <a:r>
              <a:rPr sz="1000" spc="5" dirty="0" smtClean="0">
                <a:solidFill>
                  <a:srgbClr val="231F20"/>
                </a:solidFill>
                <a:latin typeface="ＭＳ ゴシック"/>
                <a:cs typeface="ＭＳ ゴシック"/>
              </a:rPr>
              <a:t>追</a:t>
            </a:r>
            <a:r>
              <a:rPr sz="1000" spc="-35" dirty="0" smtClean="0">
                <a:solidFill>
                  <a:srgbClr val="231F20"/>
                </a:solidFill>
                <a:latin typeface="ＭＳ ゴシック"/>
                <a:cs typeface="ＭＳ ゴシック"/>
              </a:rPr>
              <a:t>加</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80" dirty="0">
                <a:solidFill>
                  <a:srgbClr val="231F20"/>
                </a:solidFill>
                <a:latin typeface="ＭＳ ゴシック"/>
                <a:cs typeface="ＭＳ ゴシック"/>
              </a:rPr>
              <a:t>ク</a:t>
            </a:r>
            <a:r>
              <a:rPr sz="1000" spc="-140" dirty="0">
                <a:solidFill>
                  <a:srgbClr val="231F20"/>
                </a:solidFill>
                <a:latin typeface="ＭＳ ゴシック"/>
                <a:cs typeface="ＭＳ ゴシック"/>
              </a:rPr>
              <a:t>す</a:t>
            </a:r>
            <a:r>
              <a:rPr sz="1000" spc="-105" dirty="0">
                <a:solidFill>
                  <a:srgbClr val="231F20"/>
                </a:solidFill>
                <a:latin typeface="ＭＳ ゴシック"/>
                <a:cs typeface="ＭＳ ゴシック"/>
              </a:rPr>
              <a:t>る</a:t>
            </a:r>
            <a:r>
              <a:rPr sz="1000" spc="-170" dirty="0">
                <a:solidFill>
                  <a:srgbClr val="231F20"/>
                </a:solidFill>
                <a:latin typeface="ＭＳ ゴシック"/>
                <a:cs typeface="ＭＳ ゴシック"/>
              </a:rPr>
              <a:t>と</a:t>
            </a:r>
            <a:r>
              <a:rPr sz="1000" spc="-90" dirty="0">
                <a:solidFill>
                  <a:srgbClr val="231F20"/>
                </a:solidFill>
                <a:latin typeface="ＭＳ ゴシック"/>
                <a:cs typeface="ＭＳ ゴシック"/>
              </a:rPr>
              <a:t>５</a:t>
            </a:r>
            <a:r>
              <a:rPr sz="1000" spc="-25" dirty="0">
                <a:solidFill>
                  <a:srgbClr val="231F20"/>
                </a:solidFill>
                <a:latin typeface="ＭＳ ゴシック"/>
                <a:cs typeface="ＭＳ ゴシック"/>
              </a:rPr>
              <a:t>行</a:t>
            </a:r>
            <a:r>
              <a:rPr sz="1000" spc="-50" dirty="0">
                <a:solidFill>
                  <a:srgbClr val="231F20"/>
                </a:solidFill>
                <a:latin typeface="ＭＳ ゴシック"/>
                <a:cs typeface="ＭＳ ゴシック"/>
              </a:rPr>
              <a:t>ずつ</a:t>
            </a:r>
            <a:r>
              <a:rPr sz="1000" spc="-15" dirty="0">
                <a:solidFill>
                  <a:srgbClr val="231F20"/>
                </a:solidFill>
                <a:latin typeface="ＭＳ ゴシック"/>
                <a:cs typeface="ＭＳ ゴシック"/>
              </a:rPr>
              <a:t>記</a:t>
            </a:r>
            <a:r>
              <a:rPr sz="1000" spc="-40" dirty="0">
                <a:solidFill>
                  <a:srgbClr val="231F20"/>
                </a:solidFill>
                <a:latin typeface="ＭＳ ゴシック"/>
                <a:cs typeface="ＭＳ ゴシック"/>
              </a:rPr>
              <a:t>入</a:t>
            </a:r>
            <a:r>
              <a:rPr sz="1000" spc="-50" dirty="0">
                <a:solidFill>
                  <a:srgbClr val="231F20"/>
                </a:solidFill>
                <a:latin typeface="ＭＳ ゴシック"/>
                <a:cs typeface="ＭＳ ゴシック"/>
              </a:rPr>
              <a:t>欄を</a:t>
            </a:r>
            <a:r>
              <a:rPr sz="1000" spc="-30" dirty="0">
                <a:solidFill>
                  <a:srgbClr val="231F20"/>
                </a:solidFill>
                <a:latin typeface="ＭＳ ゴシック"/>
                <a:cs typeface="ＭＳ ゴシック"/>
              </a:rPr>
              <a:t>増や</a:t>
            </a:r>
            <a:r>
              <a:rPr sz="1000" spc="-110" dirty="0">
                <a:solidFill>
                  <a:srgbClr val="231F20"/>
                </a:solidFill>
                <a:latin typeface="ＭＳ ゴシック"/>
                <a:cs typeface="ＭＳ ゴシック"/>
              </a:rPr>
              <a:t>す</a:t>
            </a:r>
            <a:r>
              <a:rPr sz="1000" spc="-120" dirty="0">
                <a:solidFill>
                  <a:srgbClr val="231F20"/>
                </a:solidFill>
                <a:latin typeface="ＭＳ ゴシック"/>
                <a:cs typeface="ＭＳ ゴシック"/>
              </a:rPr>
              <a:t>こ</a:t>
            </a:r>
            <a:r>
              <a:rPr sz="1000" spc="-85" dirty="0">
                <a:solidFill>
                  <a:srgbClr val="231F20"/>
                </a:solidFill>
                <a:latin typeface="ＭＳ ゴシック"/>
                <a:cs typeface="ＭＳ ゴシック"/>
              </a:rPr>
              <a:t>と</a:t>
            </a:r>
            <a:r>
              <a:rPr sz="1000" spc="-55" dirty="0">
                <a:solidFill>
                  <a:srgbClr val="231F20"/>
                </a:solidFill>
                <a:latin typeface="ＭＳ ゴシック"/>
                <a:cs typeface="ＭＳ ゴシック"/>
              </a:rPr>
              <a:t>が</a:t>
            </a:r>
            <a:r>
              <a:rPr sz="1000" spc="-65" dirty="0">
                <a:solidFill>
                  <a:srgbClr val="231F20"/>
                </a:solidFill>
                <a:latin typeface="ＭＳ ゴシック"/>
                <a:cs typeface="ＭＳ ゴシック"/>
              </a:rPr>
              <a:t>で</a:t>
            </a:r>
            <a:r>
              <a:rPr sz="1000" spc="-80" dirty="0">
                <a:solidFill>
                  <a:srgbClr val="231F20"/>
                </a:solidFill>
                <a:latin typeface="ＭＳ ゴシック"/>
                <a:cs typeface="ＭＳ ゴシック"/>
              </a:rPr>
              <a:t>き</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9225" indent="-137160">
              <a:lnSpc>
                <a:spcPct val="100000"/>
              </a:lnSpc>
              <a:spcBef>
                <a:spcPts val="575"/>
              </a:spcBef>
              <a:buSzPct val="90000"/>
              <a:buAutoNum type="arabicPeriod" startAt="3"/>
              <a:tabLst>
                <a:tab pos="149860" algn="l"/>
              </a:tabLst>
            </a:pPr>
            <a:r>
              <a:rPr sz="1000" spc="-15" dirty="0" err="1" smtClean="0">
                <a:solidFill>
                  <a:srgbClr val="231F20"/>
                </a:solidFill>
                <a:latin typeface="ＭＳ ゴシック"/>
                <a:cs typeface="ＭＳ ゴシック"/>
              </a:rPr>
              <a:t>記</a:t>
            </a:r>
            <a:r>
              <a:rPr sz="1000" spc="-20" dirty="0" err="1" smtClean="0">
                <a:solidFill>
                  <a:srgbClr val="231F20"/>
                </a:solidFill>
                <a:latin typeface="ＭＳ ゴシック"/>
                <a:cs typeface="ＭＳ ゴシック"/>
              </a:rPr>
              <a:t>入</a:t>
            </a:r>
            <a:r>
              <a:rPr lang="ja-JP" altLang="en-US" sz="1000" spc="-20" dirty="0" err="1" smtClean="0">
                <a:solidFill>
                  <a:srgbClr val="231F20"/>
                </a:solidFill>
                <a:latin typeface="ＭＳ ゴシック"/>
                <a:cs typeface="ＭＳ ゴシック"/>
              </a:rPr>
              <a:t>、</a:t>
            </a:r>
            <a:r>
              <a:rPr lang="ja-JP" altLang="en-US" sz="1000" spc="-20" dirty="0" smtClean="0">
                <a:solidFill>
                  <a:srgbClr val="231F20"/>
                </a:solidFill>
                <a:latin typeface="ＭＳ ゴシック"/>
                <a:cs typeface="ＭＳ ゴシック"/>
              </a:rPr>
              <a:t>編集</a:t>
            </a:r>
            <a:r>
              <a:rPr sz="1000" spc="-25" dirty="0" err="1" smtClean="0">
                <a:solidFill>
                  <a:srgbClr val="231F20"/>
                </a:solidFill>
                <a:latin typeface="ＭＳ ゴシック"/>
                <a:cs typeface="ＭＳ ゴシック"/>
              </a:rPr>
              <a:t>が</a:t>
            </a:r>
            <a:r>
              <a:rPr sz="1000" spc="-60" dirty="0" err="1" smtClean="0">
                <a:solidFill>
                  <a:srgbClr val="231F20"/>
                </a:solidFill>
                <a:latin typeface="ＭＳ ゴシック"/>
                <a:cs typeface="ＭＳ ゴシック"/>
              </a:rPr>
              <a:t>終</a:t>
            </a:r>
            <a:r>
              <a:rPr sz="1000" spc="-70" dirty="0" err="1" smtClean="0">
                <a:solidFill>
                  <a:srgbClr val="231F20"/>
                </a:solidFill>
                <a:latin typeface="ＭＳ ゴシック"/>
                <a:cs typeface="ＭＳ ゴシック"/>
              </a:rPr>
              <a:t>わ</a:t>
            </a:r>
            <a:r>
              <a:rPr sz="1000" spc="-114" dirty="0" err="1" smtClean="0">
                <a:solidFill>
                  <a:srgbClr val="231F20"/>
                </a:solidFill>
                <a:latin typeface="ＭＳ ゴシック"/>
                <a:cs typeface="ＭＳ ゴシック"/>
              </a:rPr>
              <a:t>っ</a:t>
            </a:r>
            <a:r>
              <a:rPr sz="1000" spc="-125" dirty="0" err="1" smtClean="0">
                <a:solidFill>
                  <a:srgbClr val="231F20"/>
                </a:solidFill>
                <a:latin typeface="ＭＳ ゴシック"/>
                <a:cs typeface="ＭＳ ゴシック"/>
              </a:rPr>
              <a:t>た</a:t>
            </a:r>
            <a:r>
              <a:rPr sz="1000" spc="-330" dirty="0" err="1" smtClean="0">
                <a:solidFill>
                  <a:srgbClr val="231F20"/>
                </a:solidFill>
                <a:latin typeface="ＭＳ ゴシック"/>
                <a:cs typeface="ＭＳ ゴシック"/>
              </a:rPr>
              <a:t>ら</a:t>
            </a:r>
            <a:r>
              <a:rPr sz="1000" spc="10" dirty="0" err="1">
                <a:solidFill>
                  <a:srgbClr val="231F20"/>
                </a:solidFill>
                <a:latin typeface="ＭＳ ゴシック"/>
                <a:cs typeface="ＭＳ ゴシック"/>
              </a:rPr>
              <a:t>「</a:t>
            </a:r>
            <a:r>
              <a:rPr sz="1000" spc="-20" dirty="0" err="1">
                <a:solidFill>
                  <a:srgbClr val="231F20"/>
                </a:solidFill>
                <a:latin typeface="ＭＳ ゴシック"/>
                <a:cs typeface="ＭＳ ゴシック"/>
              </a:rPr>
              <a:t>保</a:t>
            </a:r>
            <a:r>
              <a:rPr sz="1000" spc="-114" dirty="0" err="1">
                <a:solidFill>
                  <a:srgbClr val="231F20"/>
                </a:solidFill>
                <a:latin typeface="ＭＳ ゴシック"/>
                <a:cs typeface="ＭＳ ゴシック"/>
              </a:rPr>
              <a:t>存</a:t>
            </a:r>
            <a:r>
              <a:rPr sz="1000" spc="10" dirty="0" err="1">
                <a:solidFill>
                  <a:srgbClr val="231F20"/>
                </a:solidFill>
                <a:latin typeface="ＭＳ ゴシック"/>
                <a:cs typeface="ＭＳ ゴシック"/>
              </a:rPr>
              <a:t>」</a:t>
            </a:r>
            <a:r>
              <a:rPr sz="1000" spc="-105" dirty="0" err="1">
                <a:solidFill>
                  <a:srgbClr val="231F20"/>
                </a:solidFill>
                <a:latin typeface="ＭＳ ゴシック"/>
                <a:cs typeface="ＭＳ ゴシック"/>
              </a:rPr>
              <a:t>ボ</a:t>
            </a:r>
            <a:r>
              <a:rPr sz="1000" spc="-145" dirty="0" err="1">
                <a:solidFill>
                  <a:srgbClr val="231F20"/>
                </a:solidFill>
                <a:latin typeface="ＭＳ ゴシック"/>
                <a:cs typeface="ＭＳ ゴシック"/>
              </a:rPr>
              <a:t>タ</a:t>
            </a:r>
            <a:r>
              <a:rPr sz="1000" spc="-85" dirty="0" err="1">
                <a:solidFill>
                  <a:srgbClr val="231F20"/>
                </a:solidFill>
                <a:latin typeface="ＭＳ ゴシック"/>
                <a:cs typeface="ＭＳ ゴシック"/>
              </a:rPr>
              <a:t>ン</a:t>
            </a:r>
            <a:r>
              <a:rPr sz="1000" spc="-55" dirty="0" err="1">
                <a:solidFill>
                  <a:srgbClr val="231F20"/>
                </a:solidFill>
                <a:latin typeface="ＭＳ ゴシック"/>
                <a:cs typeface="ＭＳ ゴシック"/>
              </a:rPr>
              <a:t>を</a:t>
            </a:r>
            <a:r>
              <a:rPr sz="1000" spc="-165" dirty="0" err="1">
                <a:solidFill>
                  <a:srgbClr val="231F20"/>
                </a:solidFill>
                <a:latin typeface="ＭＳ ゴシック"/>
                <a:cs typeface="ＭＳ ゴシック"/>
              </a:rPr>
              <a:t>ク</a:t>
            </a:r>
            <a:r>
              <a:rPr sz="1000" spc="-170" dirty="0" err="1">
                <a:solidFill>
                  <a:srgbClr val="231F20"/>
                </a:solidFill>
                <a:latin typeface="ＭＳ ゴシック"/>
                <a:cs typeface="ＭＳ ゴシック"/>
              </a:rPr>
              <a:t>リ</a:t>
            </a:r>
            <a:r>
              <a:rPr sz="1000" spc="-100" dirty="0" err="1">
                <a:solidFill>
                  <a:srgbClr val="231F20"/>
                </a:solidFill>
                <a:latin typeface="ＭＳ ゴシック"/>
                <a:cs typeface="ＭＳ ゴシック"/>
              </a:rPr>
              <a:t>ッ</a:t>
            </a:r>
            <a:r>
              <a:rPr sz="1000" spc="-170" dirty="0" err="1">
                <a:solidFill>
                  <a:srgbClr val="231F20"/>
                </a:solidFill>
                <a:latin typeface="ＭＳ ゴシック"/>
                <a:cs typeface="ＭＳ ゴシック"/>
              </a:rPr>
              <a:t>ク</a:t>
            </a:r>
            <a:r>
              <a:rPr sz="1000" spc="-105" dirty="0" err="1">
                <a:solidFill>
                  <a:srgbClr val="231F20"/>
                </a:solidFill>
                <a:latin typeface="ＭＳ ゴシック"/>
                <a:cs typeface="ＭＳ ゴシック"/>
              </a:rPr>
              <a:t>し</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p:txBody>
      </p:sp>
      <p:sp>
        <p:nvSpPr>
          <p:cNvPr id="29" name="object 29"/>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17</a:t>
            </a:fld>
            <a:endParaRPr dirty="0"/>
          </a:p>
        </p:txBody>
      </p:sp>
      <p:sp>
        <p:nvSpPr>
          <p:cNvPr id="27" name="object 27"/>
          <p:cNvSpPr txBox="1"/>
          <p:nvPr/>
        </p:nvSpPr>
        <p:spPr>
          <a:xfrm>
            <a:off x="734402" y="837006"/>
            <a:ext cx="6091555" cy="375744"/>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40" dirty="0" err="1">
                <a:solidFill>
                  <a:srgbClr val="FFFFFF"/>
                </a:solidFill>
                <a:latin typeface="HGPｺﾞｼｯｸE"/>
                <a:cs typeface="HGPｺﾞｼｯｸE"/>
              </a:rPr>
              <a:t>症</a:t>
            </a:r>
            <a:r>
              <a:rPr sz="2200" spc="35" dirty="0" err="1">
                <a:solidFill>
                  <a:srgbClr val="FFFFFF"/>
                </a:solidFill>
                <a:latin typeface="HGPｺﾞｼｯｸE"/>
                <a:cs typeface="HGPｺﾞｼｯｸE"/>
              </a:rPr>
              <a:t>候</a:t>
            </a:r>
            <a:r>
              <a:rPr sz="2200" spc="-150" dirty="0" smtClean="0">
                <a:solidFill>
                  <a:srgbClr val="FFFFFF"/>
                </a:solidFill>
                <a:latin typeface="HGPｺﾞｼｯｸE"/>
                <a:cs typeface="HGPｺﾞｼｯｸE"/>
              </a:rPr>
              <a:t>／</a:t>
            </a:r>
            <a:r>
              <a:rPr lang="ja-JP" altLang="en-US" sz="2200" dirty="0" smtClean="0">
                <a:solidFill>
                  <a:srgbClr val="FFFFFF"/>
                </a:solidFill>
                <a:latin typeface="HGｺﾞｼｯｸE" panose="020B0909000000000000" pitchFamily="49" charset="-128"/>
                <a:ea typeface="HGｺﾞｼｯｸE" panose="020B0909000000000000" pitchFamily="49" charset="-128"/>
                <a:cs typeface="HGPｺﾞｼｯｸE"/>
              </a:rPr>
              <a:t>疾病・病態</a:t>
            </a:r>
            <a:r>
              <a:rPr sz="2200" spc="10" dirty="0" err="1" smtClean="0">
                <a:solidFill>
                  <a:srgbClr val="FFFFFF"/>
                </a:solidFill>
                <a:latin typeface="HGPｺﾞｼｯｸE"/>
                <a:cs typeface="HGPｺﾞｼｯｸE"/>
              </a:rPr>
              <a:t>の編</a:t>
            </a:r>
            <a:r>
              <a:rPr sz="2200" spc="-5" dirty="0" err="1" smtClean="0">
                <a:solidFill>
                  <a:srgbClr val="FFFFFF"/>
                </a:solidFill>
                <a:latin typeface="HGPｺﾞｼｯｸE"/>
                <a:cs typeface="HGPｺﾞｼｯｸE"/>
              </a:rPr>
              <a:t>集</a:t>
            </a:r>
            <a:endParaRPr sz="2200" dirty="0">
              <a:latin typeface="HGPｺﾞｼｯｸE"/>
              <a:cs typeface="HGPｺﾞｼｯｸE"/>
            </a:endParaRPr>
          </a:p>
        </p:txBody>
      </p:sp>
      <p:sp>
        <p:nvSpPr>
          <p:cNvPr id="28" name="object 28"/>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2540" algn="ctr">
              <a:lnSpc>
                <a:spcPct val="100000"/>
              </a:lnSpc>
              <a:spcBef>
                <a:spcPts val="65"/>
              </a:spcBef>
            </a:pPr>
            <a:r>
              <a:rPr sz="1000" spc="-90" dirty="0">
                <a:solidFill>
                  <a:srgbClr val="FFFFFF"/>
                </a:solidFill>
                <a:latin typeface="ＭＳ Ｐゴシック"/>
                <a:cs typeface="ＭＳ Ｐゴシック"/>
              </a:rPr>
              <a:t>〈</a:t>
            </a:r>
            <a:r>
              <a:rPr sz="1000" spc="-20" dirty="0">
                <a:solidFill>
                  <a:srgbClr val="FFFFFF"/>
                </a:solidFill>
                <a:latin typeface="ＭＳ Ｐゴシック"/>
                <a:cs typeface="ＭＳ Ｐゴシック"/>
              </a:rPr>
              <a:t>各</a:t>
            </a:r>
            <a:r>
              <a:rPr sz="1000" spc="-5" dirty="0">
                <a:solidFill>
                  <a:srgbClr val="FFFFFF"/>
                </a:solidFill>
                <a:latin typeface="ＭＳ Ｐゴシック"/>
                <a:cs typeface="ＭＳ Ｐゴシック"/>
              </a:rPr>
              <a:t>種</a:t>
            </a:r>
            <a:r>
              <a:rPr sz="1000" spc="-20" dirty="0">
                <a:solidFill>
                  <a:srgbClr val="FFFFFF"/>
                </a:solidFill>
                <a:latin typeface="ＭＳ Ｐゴシック"/>
                <a:cs typeface="ＭＳ Ｐゴシック"/>
              </a:rPr>
              <a:t>ツ</a:t>
            </a:r>
            <a:r>
              <a:rPr sz="1000" spc="-70" dirty="0">
                <a:solidFill>
                  <a:srgbClr val="FFFFFF"/>
                </a:solidFill>
                <a:latin typeface="ＭＳ Ｐゴシック"/>
                <a:cs typeface="ＭＳ Ｐゴシック"/>
              </a:rPr>
              <a:t>ー</a:t>
            </a:r>
            <a:r>
              <a:rPr sz="1000" spc="-95" dirty="0">
                <a:solidFill>
                  <a:srgbClr val="FFFFFF"/>
                </a:solidFill>
                <a:latin typeface="ＭＳ Ｐゴシック"/>
                <a:cs typeface="ＭＳ Ｐゴシック"/>
              </a:rPr>
              <a:t>ル</a:t>
            </a:r>
            <a:r>
              <a:rPr sz="1000" spc="-90" dirty="0">
                <a:solidFill>
                  <a:srgbClr val="FFFFFF"/>
                </a:solidFill>
                <a:latin typeface="ＭＳ Ｐゴシック"/>
                <a:cs typeface="ＭＳ Ｐゴシック"/>
              </a:rPr>
              <a:t>〉</a:t>
            </a:r>
            <a:endParaRPr sz="1000">
              <a:latin typeface="ＭＳ Ｐゴシック"/>
              <a:cs typeface="ＭＳ Ｐゴシック"/>
            </a:endParaRPr>
          </a:p>
        </p:txBody>
      </p:sp>
      <p:sp>
        <p:nvSpPr>
          <p:cNvPr id="22" name="角丸四角形 21"/>
          <p:cNvSpPr/>
          <p:nvPr/>
        </p:nvSpPr>
        <p:spPr>
          <a:xfrm>
            <a:off x="1156568" y="1993899"/>
            <a:ext cx="2895600" cy="668685"/>
          </a:xfrm>
          <a:prstGeom prst="roundRect">
            <a:avLst>
              <a:gd name="adj" fmla="val 12406"/>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
        <p:nvSpPr>
          <p:cNvPr id="35" name="角丸四角形 34"/>
          <p:cNvSpPr/>
          <p:nvPr/>
        </p:nvSpPr>
        <p:spPr>
          <a:xfrm>
            <a:off x="3187699" y="2795846"/>
            <a:ext cx="2036470" cy="1455466"/>
          </a:xfrm>
          <a:prstGeom prst="roundRect">
            <a:avLst>
              <a:gd name="adj" fmla="val 6896"/>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
        <p:nvSpPr>
          <p:cNvPr id="36" name="角丸四角形 35"/>
          <p:cNvSpPr/>
          <p:nvPr/>
        </p:nvSpPr>
        <p:spPr>
          <a:xfrm>
            <a:off x="1125262" y="2795845"/>
            <a:ext cx="2043387" cy="2781872"/>
          </a:xfrm>
          <a:prstGeom prst="roundRect">
            <a:avLst>
              <a:gd name="adj" fmla="val 5480"/>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
        <p:nvSpPr>
          <p:cNvPr id="32" name="object 19"/>
          <p:cNvSpPr/>
          <p:nvPr/>
        </p:nvSpPr>
        <p:spPr>
          <a:xfrm>
            <a:off x="3063644" y="4956261"/>
            <a:ext cx="1431290" cy="259715"/>
          </a:xfrm>
          <a:custGeom>
            <a:avLst/>
            <a:gdLst/>
            <a:ahLst/>
            <a:cxnLst/>
            <a:rect l="l" t="t" r="r" b="b"/>
            <a:pathLst>
              <a:path w="1431289" h="259714">
                <a:moveTo>
                  <a:pt x="1430997" y="0"/>
                </a:moveTo>
                <a:lnTo>
                  <a:pt x="247904" y="0"/>
                </a:lnTo>
                <a:lnTo>
                  <a:pt x="0" y="259194"/>
                </a:lnTo>
                <a:lnTo>
                  <a:pt x="1430997" y="259194"/>
                </a:lnTo>
                <a:lnTo>
                  <a:pt x="1430997" y="0"/>
                </a:lnTo>
                <a:close/>
              </a:path>
            </a:pathLst>
          </a:custGeom>
          <a:solidFill>
            <a:srgbClr val="DA2128"/>
          </a:solidFill>
        </p:spPr>
        <p:txBody>
          <a:bodyPr wrap="square" lIns="0" tIns="0" rIns="0" bIns="0" rtlCol="0"/>
          <a:lstStyle/>
          <a:p>
            <a:endParaRPr/>
          </a:p>
        </p:txBody>
      </p:sp>
      <p:sp>
        <p:nvSpPr>
          <p:cNvPr id="31" name="object 19"/>
          <p:cNvSpPr/>
          <p:nvPr/>
        </p:nvSpPr>
        <p:spPr>
          <a:xfrm>
            <a:off x="4472588" y="2930501"/>
            <a:ext cx="1292505" cy="259715"/>
          </a:xfrm>
          <a:custGeom>
            <a:avLst/>
            <a:gdLst/>
            <a:ahLst/>
            <a:cxnLst/>
            <a:rect l="l" t="t" r="r" b="b"/>
            <a:pathLst>
              <a:path w="1431289" h="259714">
                <a:moveTo>
                  <a:pt x="1430997" y="0"/>
                </a:moveTo>
                <a:lnTo>
                  <a:pt x="247904" y="0"/>
                </a:lnTo>
                <a:lnTo>
                  <a:pt x="0" y="259194"/>
                </a:lnTo>
                <a:lnTo>
                  <a:pt x="1430997" y="259194"/>
                </a:lnTo>
                <a:lnTo>
                  <a:pt x="1430997" y="0"/>
                </a:lnTo>
                <a:close/>
              </a:path>
            </a:pathLst>
          </a:custGeom>
          <a:solidFill>
            <a:srgbClr val="DA2128"/>
          </a:solidFill>
        </p:spPr>
        <p:txBody>
          <a:bodyPr wrap="square" lIns="0" tIns="0" rIns="0" bIns="0" rtlCol="0"/>
          <a:lstStyle/>
          <a:p>
            <a:endParaRPr/>
          </a:p>
        </p:txBody>
      </p:sp>
      <p:sp>
        <p:nvSpPr>
          <p:cNvPr id="37" name="object 19"/>
          <p:cNvSpPr/>
          <p:nvPr/>
        </p:nvSpPr>
        <p:spPr>
          <a:xfrm>
            <a:off x="3686261" y="2257760"/>
            <a:ext cx="1701056" cy="259715"/>
          </a:xfrm>
          <a:custGeom>
            <a:avLst/>
            <a:gdLst/>
            <a:ahLst/>
            <a:cxnLst/>
            <a:rect l="l" t="t" r="r" b="b"/>
            <a:pathLst>
              <a:path w="1431289" h="259714">
                <a:moveTo>
                  <a:pt x="1430997" y="0"/>
                </a:moveTo>
                <a:lnTo>
                  <a:pt x="247904" y="0"/>
                </a:lnTo>
                <a:lnTo>
                  <a:pt x="0" y="259194"/>
                </a:lnTo>
                <a:lnTo>
                  <a:pt x="1430997" y="259194"/>
                </a:lnTo>
                <a:lnTo>
                  <a:pt x="1430997" y="0"/>
                </a:lnTo>
                <a:close/>
              </a:path>
            </a:pathLst>
          </a:custGeom>
          <a:solidFill>
            <a:srgbClr val="DA2128"/>
          </a:solidFill>
        </p:spPr>
        <p:txBody>
          <a:bodyPr wrap="square" lIns="0" tIns="0" rIns="0" bIns="0" rtlCol="0"/>
          <a:lstStyle/>
          <a:p>
            <a:endParaRPr/>
          </a:p>
        </p:txBody>
      </p:sp>
      <p:sp>
        <p:nvSpPr>
          <p:cNvPr id="26" name="object 26"/>
          <p:cNvSpPr txBox="1"/>
          <p:nvPr/>
        </p:nvSpPr>
        <p:spPr>
          <a:xfrm>
            <a:off x="3733665" y="2221944"/>
            <a:ext cx="1659255" cy="356235"/>
          </a:xfrm>
          <a:prstGeom prst="rect">
            <a:avLst/>
          </a:prstGeom>
        </p:spPr>
        <p:txBody>
          <a:bodyPr vert="horz" wrap="square" lIns="0" tIns="73660" rIns="0" bIns="0" rtlCol="0">
            <a:spAutoFit/>
          </a:bodyPr>
          <a:lstStyle/>
          <a:p>
            <a:pPr marL="359410">
              <a:lnSpc>
                <a:spcPct val="100000"/>
              </a:lnSpc>
              <a:spcBef>
                <a:spcPts val="580"/>
              </a:spcBef>
            </a:pPr>
            <a:r>
              <a:rPr sz="900" spc="-25" dirty="0">
                <a:solidFill>
                  <a:srgbClr val="FFFFFF"/>
                </a:solidFill>
                <a:latin typeface="ＭＳ ゴシック"/>
                <a:cs typeface="ＭＳ ゴシック"/>
              </a:rPr>
              <a:t>デ</a:t>
            </a:r>
            <a:r>
              <a:rPr sz="900" spc="-35" dirty="0">
                <a:solidFill>
                  <a:srgbClr val="FFFFFF"/>
                </a:solidFill>
                <a:latin typeface="ＭＳ ゴシック"/>
                <a:cs typeface="ＭＳ ゴシック"/>
              </a:rPr>
              <a:t>ー</a:t>
            </a:r>
            <a:r>
              <a:rPr sz="900" spc="-95" dirty="0">
                <a:solidFill>
                  <a:srgbClr val="FFFFFF"/>
                </a:solidFill>
                <a:latin typeface="ＭＳ ゴシック"/>
                <a:cs typeface="ＭＳ ゴシック"/>
              </a:rPr>
              <a:t>タ</a:t>
            </a:r>
            <a:r>
              <a:rPr sz="900" spc="-140" dirty="0">
                <a:solidFill>
                  <a:srgbClr val="FFFFFF"/>
                </a:solidFill>
                <a:latin typeface="ＭＳ ゴシック"/>
                <a:cs typeface="ＭＳ ゴシック"/>
              </a:rPr>
              <a:t>ア</a:t>
            </a:r>
            <a:r>
              <a:rPr sz="900" spc="-125" dirty="0">
                <a:solidFill>
                  <a:srgbClr val="FFFFFF"/>
                </a:solidFill>
                <a:latin typeface="ＭＳ ゴシック"/>
                <a:cs typeface="ＭＳ ゴシック"/>
              </a:rPr>
              <a:t>ッ</a:t>
            </a:r>
            <a:r>
              <a:rPr sz="900" spc="-65" dirty="0">
                <a:solidFill>
                  <a:srgbClr val="FFFFFF"/>
                </a:solidFill>
                <a:latin typeface="ＭＳ ゴシック"/>
                <a:cs typeface="ＭＳ ゴシック"/>
              </a:rPr>
              <a:t>プ</a:t>
            </a:r>
            <a:r>
              <a:rPr sz="900" spc="-170" dirty="0">
                <a:solidFill>
                  <a:srgbClr val="FFFFFF"/>
                </a:solidFill>
                <a:latin typeface="ＭＳ ゴシック"/>
                <a:cs typeface="ＭＳ ゴシック"/>
              </a:rPr>
              <a:t>ロ</a:t>
            </a:r>
            <a:r>
              <a:rPr sz="900" spc="-75" dirty="0">
                <a:solidFill>
                  <a:srgbClr val="FFFFFF"/>
                </a:solidFill>
                <a:latin typeface="ＭＳ ゴシック"/>
                <a:cs typeface="ＭＳ ゴシック"/>
              </a:rPr>
              <a:t>ド</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
        <p:nvSpPr>
          <p:cNvPr id="20" name="object 20"/>
          <p:cNvSpPr txBox="1"/>
          <p:nvPr/>
        </p:nvSpPr>
        <p:spPr>
          <a:xfrm>
            <a:off x="4536789" y="2891220"/>
            <a:ext cx="1305560" cy="338455"/>
          </a:xfrm>
          <a:prstGeom prst="rect">
            <a:avLst/>
          </a:prstGeom>
        </p:spPr>
        <p:txBody>
          <a:bodyPr vert="horz" wrap="square" lIns="0" tIns="73660" rIns="0" bIns="0" rtlCol="0">
            <a:spAutoFit/>
          </a:bodyPr>
          <a:lstStyle/>
          <a:p>
            <a:pPr marL="386715">
              <a:lnSpc>
                <a:spcPct val="100000"/>
              </a:lnSpc>
              <a:spcBef>
                <a:spcPts val="580"/>
              </a:spcBef>
            </a:pPr>
            <a:r>
              <a:rPr sz="900" spc="-25" dirty="0">
                <a:solidFill>
                  <a:srgbClr val="FFFFFF"/>
                </a:solidFill>
                <a:latin typeface="ＭＳ ゴシック"/>
                <a:cs typeface="ＭＳ ゴシック"/>
              </a:rPr>
              <a:t>症</a:t>
            </a:r>
            <a:r>
              <a:rPr sz="900" dirty="0">
                <a:solidFill>
                  <a:srgbClr val="FFFFFF"/>
                </a:solidFill>
                <a:latin typeface="ＭＳ ゴシック"/>
                <a:cs typeface="ＭＳ ゴシック"/>
              </a:rPr>
              <a:t>候</a:t>
            </a:r>
            <a:r>
              <a:rPr sz="900" spc="-5" dirty="0">
                <a:solidFill>
                  <a:srgbClr val="FFFFFF"/>
                </a:solidFill>
                <a:latin typeface="ＭＳ ゴシック"/>
                <a:cs typeface="ＭＳ ゴシック"/>
              </a:rPr>
              <a:t>編</a:t>
            </a:r>
            <a:r>
              <a:rPr sz="900" spc="-30" dirty="0">
                <a:solidFill>
                  <a:srgbClr val="FFFFFF"/>
                </a:solidFill>
                <a:latin typeface="ＭＳ ゴシック"/>
                <a:cs typeface="ＭＳ ゴシック"/>
              </a:rPr>
              <a:t>集</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
        <p:nvSpPr>
          <p:cNvPr id="16" name="object 16"/>
          <p:cNvSpPr txBox="1"/>
          <p:nvPr/>
        </p:nvSpPr>
        <p:spPr>
          <a:xfrm>
            <a:off x="3063644" y="4925662"/>
            <a:ext cx="1977048" cy="212879"/>
          </a:xfrm>
          <a:prstGeom prst="rect">
            <a:avLst/>
          </a:prstGeom>
        </p:spPr>
        <p:txBody>
          <a:bodyPr vert="horz" wrap="square" lIns="0" tIns="73660" rIns="0" bIns="0" rtlCol="0">
            <a:spAutoFit/>
          </a:bodyPr>
          <a:lstStyle/>
          <a:p>
            <a:pPr marL="353060">
              <a:lnSpc>
                <a:spcPct val="100000"/>
              </a:lnSpc>
              <a:spcBef>
                <a:spcPts val="580"/>
              </a:spcBef>
            </a:pPr>
            <a:r>
              <a:rPr lang="ja-JP" altLang="en-US" sz="900" spc="-10" dirty="0" smtClean="0">
                <a:solidFill>
                  <a:srgbClr val="FFFFFF"/>
                </a:solidFill>
                <a:latin typeface="ＭＳ ゴシック"/>
                <a:cs typeface="ＭＳ ゴシック"/>
              </a:rPr>
              <a:t>疾病・病態</a:t>
            </a:r>
            <a:r>
              <a:rPr sz="900" spc="-5" dirty="0" err="1" smtClean="0">
                <a:solidFill>
                  <a:srgbClr val="FFFFFF"/>
                </a:solidFill>
                <a:latin typeface="ＭＳ ゴシック"/>
                <a:cs typeface="ＭＳ ゴシック"/>
              </a:rPr>
              <a:t>編</a:t>
            </a:r>
            <a:r>
              <a:rPr sz="900" spc="-30" dirty="0" err="1" smtClean="0">
                <a:solidFill>
                  <a:srgbClr val="FFFFFF"/>
                </a:solidFill>
                <a:latin typeface="ＭＳ ゴシック"/>
                <a:cs typeface="ＭＳ ゴシック"/>
              </a:rPr>
              <a:t>集</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a:latin typeface="ＭＳ ゴシック"/>
              <a:cs typeface="ＭＳ ゴシック"/>
            </a:endParaRPr>
          </a:p>
        </p:txBody>
      </p:sp>
      <p:sp>
        <p:nvSpPr>
          <p:cNvPr id="38" name="角丸四角形 37"/>
          <p:cNvSpPr/>
          <p:nvPr/>
        </p:nvSpPr>
        <p:spPr>
          <a:xfrm>
            <a:off x="1111250" y="5651830"/>
            <a:ext cx="661704" cy="165127"/>
          </a:xfrm>
          <a:prstGeom prst="roundRect">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
        <p:nvSpPr>
          <p:cNvPr id="39" name="角丸四角形 38"/>
          <p:cNvSpPr/>
          <p:nvPr/>
        </p:nvSpPr>
        <p:spPr>
          <a:xfrm>
            <a:off x="3187699" y="4319763"/>
            <a:ext cx="819151" cy="185620"/>
          </a:xfrm>
          <a:prstGeom prst="roundRect">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
        <p:nvSpPr>
          <p:cNvPr id="24" name="楕円 23"/>
          <p:cNvSpPr/>
          <p:nvPr/>
        </p:nvSpPr>
        <p:spPr>
          <a:xfrm>
            <a:off x="4768850" y="1689100"/>
            <a:ext cx="420719" cy="228600"/>
          </a:xfrm>
          <a:prstGeom prst="ellipse">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p>
        </p:txBody>
      </p:sp>
      <p:sp>
        <p:nvSpPr>
          <p:cNvPr id="40" name="楕円 39"/>
          <p:cNvSpPr/>
          <p:nvPr/>
        </p:nvSpPr>
        <p:spPr>
          <a:xfrm>
            <a:off x="4768849" y="6053854"/>
            <a:ext cx="420719" cy="228600"/>
          </a:xfrm>
          <a:prstGeom prst="ellipse">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402" y="1547522"/>
            <a:ext cx="6066046" cy="2560542"/>
          </a:xfrm>
          <a:prstGeom prst="rect">
            <a:avLst/>
          </a:prstGeom>
        </p:spPr>
      </p:pic>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4" name="object 4"/>
          <p:cNvSpPr txBox="1"/>
          <p:nvPr/>
        </p:nvSpPr>
        <p:spPr>
          <a:xfrm>
            <a:off x="734402" y="4388546"/>
            <a:ext cx="5939448" cy="1989263"/>
          </a:xfrm>
          <a:prstGeom prst="rect">
            <a:avLst/>
          </a:prstGeom>
        </p:spPr>
        <p:txBody>
          <a:bodyPr vert="horz" wrap="square" lIns="0" tIns="12700" rIns="0" bIns="0" rtlCol="0">
            <a:spAutoFit/>
          </a:bodyPr>
          <a:lstStyle/>
          <a:p>
            <a:pPr marL="140335">
              <a:lnSpc>
                <a:spcPct val="100000"/>
              </a:lnSpc>
              <a:spcBef>
                <a:spcPts val="100"/>
              </a:spcBef>
            </a:pPr>
            <a:r>
              <a:rPr sz="1000" spc="5" dirty="0">
                <a:solidFill>
                  <a:srgbClr val="231F20"/>
                </a:solidFill>
                <a:latin typeface="ＭＳ ゴシック"/>
                <a:cs typeface="ＭＳ ゴシック"/>
              </a:rPr>
              <a:t>研</a:t>
            </a:r>
            <a:r>
              <a:rPr sz="1000" spc="-80" dirty="0">
                <a:solidFill>
                  <a:srgbClr val="231F20"/>
                </a:solidFill>
                <a:latin typeface="ＭＳ ゴシック"/>
                <a:cs typeface="ＭＳ ゴシック"/>
              </a:rPr>
              <a:t>修</a:t>
            </a:r>
            <a:r>
              <a:rPr sz="1000" spc="-100" dirty="0">
                <a:solidFill>
                  <a:srgbClr val="231F20"/>
                </a:solidFill>
                <a:latin typeface="ＭＳ ゴシック"/>
                <a:cs typeface="ＭＳ ゴシック"/>
              </a:rPr>
              <a:t>ブ</a:t>
            </a:r>
            <a:r>
              <a:rPr sz="1000" spc="-135" dirty="0">
                <a:solidFill>
                  <a:srgbClr val="231F20"/>
                </a:solidFill>
                <a:latin typeface="ＭＳ ゴシック"/>
                <a:cs typeface="ＭＳ ゴシック"/>
              </a:rPr>
              <a:t>ロ</a:t>
            </a:r>
            <a:r>
              <a:rPr sz="1000" spc="-100" dirty="0">
                <a:solidFill>
                  <a:srgbClr val="231F20"/>
                </a:solidFill>
                <a:latin typeface="ＭＳ ゴシック"/>
                <a:cs typeface="ＭＳ ゴシック"/>
              </a:rPr>
              <a:t>ッ</a:t>
            </a:r>
            <a:r>
              <a:rPr sz="1000" spc="-80" dirty="0">
                <a:solidFill>
                  <a:srgbClr val="231F20"/>
                </a:solidFill>
                <a:latin typeface="ＭＳ ゴシック"/>
                <a:cs typeface="ＭＳ ゴシック"/>
              </a:rPr>
              <a:t>ク</a:t>
            </a:r>
            <a:r>
              <a:rPr sz="1000" dirty="0">
                <a:solidFill>
                  <a:srgbClr val="231F20"/>
                </a:solidFill>
                <a:latin typeface="ＭＳ ゴシック"/>
                <a:cs typeface="ＭＳ ゴシック"/>
              </a:rPr>
              <a:t>情</a:t>
            </a:r>
            <a:r>
              <a:rPr sz="1000" spc="-30" dirty="0">
                <a:solidFill>
                  <a:srgbClr val="231F20"/>
                </a:solidFill>
                <a:latin typeface="ＭＳ ゴシック"/>
                <a:cs typeface="ＭＳ ゴシック"/>
              </a:rPr>
              <a:t>報</a:t>
            </a:r>
            <a:r>
              <a:rPr sz="1000" spc="-50" dirty="0">
                <a:solidFill>
                  <a:srgbClr val="231F20"/>
                </a:solidFill>
                <a:latin typeface="ＭＳ ゴシック"/>
                <a:cs typeface="ＭＳ ゴシック"/>
              </a:rPr>
              <a:t>の</a:t>
            </a:r>
            <a:r>
              <a:rPr sz="1000" spc="-20" dirty="0">
                <a:solidFill>
                  <a:srgbClr val="231F20"/>
                </a:solidFill>
                <a:latin typeface="ＭＳ ゴシック"/>
                <a:cs typeface="ＭＳ ゴシック"/>
              </a:rPr>
              <a:t>管</a:t>
            </a:r>
            <a:r>
              <a:rPr sz="1000" spc="-65" dirty="0">
                <a:solidFill>
                  <a:srgbClr val="231F20"/>
                </a:solidFill>
                <a:latin typeface="ＭＳ ゴシック"/>
                <a:cs typeface="ＭＳ ゴシック"/>
              </a:rPr>
              <a:t>理</a:t>
            </a:r>
            <a:r>
              <a:rPr sz="1000" spc="-125" dirty="0">
                <a:solidFill>
                  <a:srgbClr val="231F20"/>
                </a:solidFill>
                <a:latin typeface="ＭＳ ゴシック"/>
                <a:cs typeface="ＭＳ ゴシック"/>
              </a:rPr>
              <a:t>を</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sz="1000" spc="5" dirty="0">
                <a:solidFill>
                  <a:srgbClr val="A9511A"/>
                </a:solidFill>
                <a:latin typeface="ＭＳ ゴシック"/>
                <a:cs typeface="ＭＳ ゴシック"/>
              </a:rPr>
              <a:t>研</a:t>
            </a:r>
            <a:r>
              <a:rPr sz="1000" spc="-80" dirty="0">
                <a:solidFill>
                  <a:srgbClr val="A9511A"/>
                </a:solidFill>
                <a:latin typeface="ＭＳ ゴシック"/>
                <a:cs typeface="ＭＳ ゴシック"/>
              </a:rPr>
              <a:t>修</a:t>
            </a:r>
            <a:r>
              <a:rPr sz="1000" spc="-100" dirty="0">
                <a:solidFill>
                  <a:srgbClr val="A9511A"/>
                </a:solidFill>
                <a:latin typeface="ＭＳ ゴシック"/>
                <a:cs typeface="ＭＳ ゴシック"/>
              </a:rPr>
              <a:t>ブ</a:t>
            </a:r>
            <a:r>
              <a:rPr sz="1000" spc="-135" dirty="0">
                <a:solidFill>
                  <a:srgbClr val="A9511A"/>
                </a:solidFill>
                <a:latin typeface="ＭＳ ゴシック"/>
                <a:cs typeface="ＭＳ ゴシック"/>
              </a:rPr>
              <a:t>ロ</a:t>
            </a:r>
            <a:r>
              <a:rPr sz="1000" spc="-100" dirty="0">
                <a:solidFill>
                  <a:srgbClr val="A9511A"/>
                </a:solidFill>
                <a:latin typeface="ＭＳ ゴシック"/>
                <a:cs typeface="ＭＳ ゴシック"/>
              </a:rPr>
              <a:t>ッ</a:t>
            </a:r>
            <a:r>
              <a:rPr sz="1000" spc="-80" dirty="0">
                <a:solidFill>
                  <a:srgbClr val="A9511A"/>
                </a:solidFill>
                <a:latin typeface="ＭＳ ゴシック"/>
                <a:cs typeface="ＭＳ ゴシック"/>
              </a:rPr>
              <a:t>ク</a:t>
            </a:r>
            <a:r>
              <a:rPr sz="1000" dirty="0">
                <a:solidFill>
                  <a:srgbClr val="A9511A"/>
                </a:solidFill>
                <a:latin typeface="ＭＳ ゴシック"/>
                <a:cs typeface="ＭＳ ゴシック"/>
              </a:rPr>
              <a:t>情</a:t>
            </a:r>
            <a:r>
              <a:rPr sz="1000" spc="-30" dirty="0">
                <a:solidFill>
                  <a:srgbClr val="A9511A"/>
                </a:solidFill>
                <a:latin typeface="ＭＳ ゴシック"/>
                <a:cs typeface="ＭＳ ゴシック"/>
              </a:rPr>
              <a:t>報</a:t>
            </a:r>
            <a:r>
              <a:rPr sz="1000" spc="-50" dirty="0">
                <a:solidFill>
                  <a:srgbClr val="A9511A"/>
                </a:solidFill>
                <a:latin typeface="ＭＳ ゴシック"/>
                <a:cs typeface="ＭＳ ゴシック"/>
              </a:rPr>
              <a:t>の</a:t>
            </a:r>
            <a:r>
              <a:rPr sz="1000" spc="-20" dirty="0">
                <a:solidFill>
                  <a:srgbClr val="A9511A"/>
                </a:solidFill>
                <a:latin typeface="ＭＳ ゴシック"/>
                <a:cs typeface="ＭＳ ゴシック"/>
              </a:rPr>
              <a:t>管</a:t>
            </a:r>
            <a:r>
              <a:rPr sz="1000" dirty="0">
                <a:solidFill>
                  <a:srgbClr val="A9511A"/>
                </a:solidFill>
                <a:latin typeface="ＭＳ ゴシック"/>
                <a:cs typeface="ＭＳ ゴシック"/>
              </a:rPr>
              <a:t>理</a:t>
            </a:r>
            <a:endParaRPr sz="1000" dirty="0">
              <a:latin typeface="ＭＳ ゴシック"/>
              <a:cs typeface="ＭＳ ゴシック"/>
            </a:endParaRPr>
          </a:p>
          <a:p>
            <a:pPr marL="133985" indent="-121920">
              <a:lnSpc>
                <a:spcPct val="100000"/>
              </a:lnSpc>
              <a:spcBef>
                <a:spcPts val="575"/>
              </a:spcBef>
              <a:buSzPct val="90000"/>
              <a:buAutoNum type="arabicPeriod"/>
              <a:tabLst>
                <a:tab pos="134620" algn="l"/>
              </a:tabLst>
            </a:pPr>
            <a:r>
              <a:rPr sz="1000" spc="-100" dirty="0">
                <a:solidFill>
                  <a:srgbClr val="231F20"/>
                </a:solidFill>
                <a:latin typeface="ＭＳ ゴシック"/>
                <a:cs typeface="ＭＳ ゴシック"/>
              </a:rPr>
              <a:t>ブ</a:t>
            </a:r>
            <a:r>
              <a:rPr sz="1000" spc="-135" dirty="0">
                <a:solidFill>
                  <a:srgbClr val="231F20"/>
                </a:solidFill>
                <a:latin typeface="ＭＳ ゴシック"/>
                <a:cs typeface="ＭＳ ゴシック"/>
              </a:rPr>
              <a:t>ロ</a:t>
            </a:r>
            <a:r>
              <a:rPr sz="1000" spc="-100" dirty="0">
                <a:solidFill>
                  <a:srgbClr val="231F20"/>
                </a:solidFill>
                <a:latin typeface="ＭＳ ゴシック"/>
                <a:cs typeface="ＭＳ ゴシック"/>
              </a:rPr>
              <a:t>ッ</a:t>
            </a:r>
            <a:r>
              <a:rPr sz="1000" spc="-120" dirty="0">
                <a:solidFill>
                  <a:srgbClr val="231F20"/>
                </a:solidFill>
                <a:latin typeface="ＭＳ ゴシック"/>
                <a:cs typeface="ＭＳ ゴシック"/>
              </a:rPr>
              <a:t>ク</a:t>
            </a:r>
            <a:r>
              <a:rPr sz="1000" spc="-75" dirty="0">
                <a:solidFill>
                  <a:srgbClr val="231F20"/>
                </a:solidFill>
                <a:latin typeface="ＭＳ ゴシック"/>
                <a:cs typeface="ＭＳ ゴシック"/>
              </a:rPr>
              <a:t>コ</a:t>
            </a:r>
            <a:r>
              <a:rPr sz="1000" spc="-155" dirty="0">
                <a:solidFill>
                  <a:srgbClr val="231F20"/>
                </a:solidFill>
                <a:latin typeface="ＭＳ ゴシック"/>
                <a:cs typeface="ＭＳ ゴシック"/>
              </a:rPr>
              <a:t>ー</a:t>
            </a:r>
            <a:r>
              <a:rPr sz="1000" spc="-140" dirty="0">
                <a:solidFill>
                  <a:srgbClr val="231F20"/>
                </a:solidFill>
                <a:latin typeface="ＭＳ ゴシック"/>
                <a:cs typeface="ＭＳ ゴシック"/>
              </a:rPr>
              <a:t>ド</a:t>
            </a:r>
            <a:r>
              <a:rPr sz="1000" spc="-165" dirty="0">
                <a:solidFill>
                  <a:srgbClr val="231F20"/>
                </a:solidFill>
                <a:latin typeface="ＭＳ ゴシック"/>
                <a:cs typeface="ＭＳ ゴシック"/>
              </a:rPr>
              <a:t>と</a:t>
            </a:r>
            <a:r>
              <a:rPr sz="1000" spc="-100" dirty="0">
                <a:solidFill>
                  <a:srgbClr val="231F20"/>
                </a:solidFill>
                <a:latin typeface="ＭＳ ゴシック"/>
                <a:cs typeface="ＭＳ ゴシック"/>
              </a:rPr>
              <a:t>ブ</a:t>
            </a:r>
            <a:r>
              <a:rPr sz="1000" spc="-135" dirty="0">
                <a:solidFill>
                  <a:srgbClr val="231F20"/>
                </a:solidFill>
                <a:latin typeface="ＭＳ ゴシック"/>
                <a:cs typeface="ＭＳ ゴシック"/>
              </a:rPr>
              <a:t>ロ</a:t>
            </a:r>
            <a:r>
              <a:rPr sz="1000" spc="-100" dirty="0">
                <a:solidFill>
                  <a:srgbClr val="231F20"/>
                </a:solidFill>
                <a:latin typeface="ＭＳ ゴシック"/>
                <a:cs typeface="ＭＳ ゴシック"/>
              </a:rPr>
              <a:t>ック</a:t>
            </a:r>
            <a:r>
              <a:rPr sz="1000" spc="-60" dirty="0">
                <a:solidFill>
                  <a:srgbClr val="231F20"/>
                </a:solidFill>
                <a:latin typeface="ＭＳ ゴシック"/>
                <a:cs typeface="ＭＳ ゴシック"/>
              </a:rPr>
              <a:t>名</a:t>
            </a:r>
            <a:r>
              <a:rPr sz="1000" spc="-65" dirty="0">
                <a:solidFill>
                  <a:srgbClr val="231F20"/>
                </a:solidFill>
                <a:latin typeface="ＭＳ ゴシック"/>
                <a:cs typeface="ＭＳ ゴシック"/>
              </a:rPr>
              <a:t>称を</a:t>
            </a:r>
            <a:r>
              <a:rPr sz="1000" spc="-15" dirty="0">
                <a:solidFill>
                  <a:srgbClr val="231F20"/>
                </a:solidFill>
                <a:latin typeface="ＭＳ ゴシック"/>
                <a:cs typeface="ＭＳ ゴシック"/>
              </a:rPr>
              <a:t>記</a:t>
            </a:r>
            <a:r>
              <a:rPr sz="1000" spc="-120" dirty="0">
                <a:solidFill>
                  <a:srgbClr val="231F20"/>
                </a:solidFill>
                <a:latin typeface="ＭＳ ゴシック"/>
                <a:cs typeface="ＭＳ ゴシック"/>
              </a:rPr>
              <a:t>入</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37795" indent="-125730">
              <a:lnSpc>
                <a:spcPct val="100000"/>
              </a:lnSpc>
              <a:spcBef>
                <a:spcPts val="580"/>
              </a:spcBef>
              <a:buSzPct val="90000"/>
              <a:buAutoNum type="arabicPeriod"/>
              <a:tabLst>
                <a:tab pos="138430" algn="l"/>
              </a:tabLst>
            </a:pPr>
            <a:r>
              <a:rPr sz="1000" spc="10" dirty="0">
                <a:solidFill>
                  <a:srgbClr val="231F20"/>
                </a:solidFill>
                <a:latin typeface="ＭＳ ゴシック"/>
                <a:cs typeface="ＭＳ ゴシック"/>
              </a:rPr>
              <a:t>「</a:t>
            </a:r>
            <a:r>
              <a:rPr sz="1000" spc="-40" dirty="0" err="1">
                <a:solidFill>
                  <a:srgbClr val="231F20"/>
                </a:solidFill>
                <a:latin typeface="ＭＳ ゴシック"/>
                <a:cs typeface="ＭＳ ゴシック"/>
              </a:rPr>
              <a:t>必</a:t>
            </a:r>
            <a:r>
              <a:rPr sz="1000" spc="-10" dirty="0" err="1">
                <a:solidFill>
                  <a:srgbClr val="231F20"/>
                </a:solidFill>
                <a:latin typeface="ＭＳ ゴシック"/>
                <a:cs typeface="ＭＳ ゴシック"/>
              </a:rPr>
              <a:t>須</a:t>
            </a:r>
            <a:r>
              <a:rPr sz="1000" spc="-535" dirty="0" smtClean="0">
                <a:solidFill>
                  <a:srgbClr val="231F20"/>
                </a:solidFill>
                <a:latin typeface="ＭＳ ゴシック"/>
                <a:cs typeface="ＭＳ ゴシック"/>
              </a:rPr>
              <a:t>」</a:t>
            </a:r>
            <a:r>
              <a:rPr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　</a:t>
            </a:r>
            <a:r>
              <a:rPr sz="1000" spc="-20" dirty="0" err="1" smtClean="0">
                <a:solidFill>
                  <a:srgbClr val="231F20"/>
                </a:solidFill>
                <a:latin typeface="ＭＳ ゴシック"/>
                <a:cs typeface="ＭＳ ゴシック"/>
              </a:rPr>
              <a:t>選</a:t>
            </a:r>
            <a:r>
              <a:rPr sz="1000" dirty="0" err="1" smtClean="0">
                <a:solidFill>
                  <a:srgbClr val="231F20"/>
                </a:solidFill>
                <a:latin typeface="ＭＳ ゴシック"/>
                <a:cs typeface="ＭＳ ゴシック"/>
              </a:rPr>
              <a:t>択</a:t>
            </a:r>
            <a:r>
              <a:rPr sz="1000" spc="-30" dirty="0" err="1" smtClean="0">
                <a:solidFill>
                  <a:srgbClr val="231F20"/>
                </a:solidFill>
                <a:latin typeface="ＭＳ ゴシック"/>
                <a:cs typeface="ＭＳ ゴシック"/>
              </a:rPr>
              <a:t>必</a:t>
            </a:r>
            <a:r>
              <a:rPr sz="1000" spc="-90" dirty="0" err="1" smtClean="0">
                <a:solidFill>
                  <a:srgbClr val="231F20"/>
                </a:solidFill>
                <a:latin typeface="ＭＳ ゴシック"/>
                <a:cs typeface="ＭＳ ゴシック"/>
              </a:rPr>
              <a:t>修</a:t>
            </a:r>
            <a:r>
              <a:rPr sz="1000" spc="10" dirty="0" err="1">
                <a:solidFill>
                  <a:srgbClr val="231F20"/>
                </a:solidFill>
                <a:latin typeface="ＭＳ ゴシック"/>
                <a:cs typeface="ＭＳ ゴシック"/>
              </a:rPr>
              <a:t>」</a:t>
            </a:r>
            <a:r>
              <a:rPr sz="1000" spc="-65" dirty="0" err="1">
                <a:solidFill>
                  <a:srgbClr val="231F20"/>
                </a:solidFill>
                <a:latin typeface="ＭＳ ゴシック"/>
                <a:cs typeface="ＭＳ ゴシック"/>
              </a:rPr>
              <a:t>の</a:t>
            </a:r>
            <a:r>
              <a:rPr sz="1000" spc="-70" dirty="0" err="1">
                <a:solidFill>
                  <a:srgbClr val="231F20"/>
                </a:solidFill>
                <a:latin typeface="ＭＳ ゴシック"/>
                <a:cs typeface="ＭＳ ゴシック"/>
              </a:rPr>
              <a:t>い</a:t>
            </a:r>
            <a:r>
              <a:rPr sz="1000" spc="-45" dirty="0" err="1">
                <a:solidFill>
                  <a:srgbClr val="231F20"/>
                </a:solidFill>
                <a:latin typeface="ＭＳ ゴシック"/>
                <a:cs typeface="ＭＳ ゴシック"/>
              </a:rPr>
              <a:t>ず</a:t>
            </a:r>
            <a:r>
              <a:rPr sz="1000" spc="-40" dirty="0" err="1">
                <a:solidFill>
                  <a:srgbClr val="231F20"/>
                </a:solidFill>
                <a:latin typeface="ＭＳ ゴシック"/>
                <a:cs typeface="ＭＳ ゴシック"/>
              </a:rPr>
              <a:t>れ</a:t>
            </a:r>
            <a:r>
              <a:rPr sz="1000" spc="-60" dirty="0" err="1">
                <a:solidFill>
                  <a:srgbClr val="231F20"/>
                </a:solidFill>
                <a:latin typeface="ＭＳ ゴシック"/>
                <a:cs typeface="ＭＳ ゴシック"/>
              </a:rPr>
              <a:t>か</a:t>
            </a:r>
            <a:r>
              <a:rPr sz="1000" spc="-55" dirty="0" err="1">
                <a:solidFill>
                  <a:srgbClr val="231F20"/>
                </a:solidFill>
                <a:latin typeface="ＭＳ ゴシック"/>
                <a:cs typeface="ＭＳ ゴシック"/>
              </a:rPr>
              <a:t>を</a:t>
            </a:r>
            <a:r>
              <a:rPr sz="1000" spc="-165" dirty="0" err="1">
                <a:solidFill>
                  <a:srgbClr val="231F20"/>
                </a:solidFill>
                <a:latin typeface="ＭＳ ゴシック"/>
                <a:cs typeface="ＭＳ ゴシック"/>
              </a:rPr>
              <a:t>ク</a:t>
            </a:r>
            <a:r>
              <a:rPr sz="1000" spc="-170" dirty="0" err="1">
                <a:solidFill>
                  <a:srgbClr val="231F20"/>
                </a:solidFill>
                <a:latin typeface="ＭＳ ゴシック"/>
                <a:cs typeface="ＭＳ ゴシック"/>
              </a:rPr>
              <a:t>リ</a:t>
            </a:r>
            <a:r>
              <a:rPr sz="1000" spc="-100" dirty="0" err="1">
                <a:solidFill>
                  <a:srgbClr val="231F20"/>
                </a:solidFill>
                <a:latin typeface="ＭＳ ゴシック"/>
                <a:cs typeface="ＭＳ ゴシック"/>
              </a:rPr>
              <a:t>ッ</a:t>
            </a:r>
            <a:r>
              <a:rPr sz="1000" spc="-170" dirty="0" err="1">
                <a:solidFill>
                  <a:srgbClr val="231F20"/>
                </a:solidFill>
                <a:latin typeface="ＭＳ ゴシック"/>
                <a:cs typeface="ＭＳ ゴシック"/>
              </a:rPr>
              <a:t>ク</a:t>
            </a:r>
            <a:r>
              <a:rPr sz="1000" spc="-190" dirty="0" err="1">
                <a:solidFill>
                  <a:srgbClr val="231F20"/>
                </a:solidFill>
                <a:latin typeface="ＭＳ ゴシック"/>
                <a:cs typeface="ＭＳ ゴシック"/>
              </a:rPr>
              <a:t>し</a:t>
            </a:r>
            <a:r>
              <a:rPr sz="1000" spc="-55" dirty="0" err="1">
                <a:solidFill>
                  <a:srgbClr val="231F20"/>
                </a:solidFill>
                <a:latin typeface="ＭＳ ゴシック"/>
                <a:cs typeface="ＭＳ ゴシック"/>
              </a:rPr>
              <a:t>て</a:t>
            </a:r>
            <a:r>
              <a:rPr sz="1000" spc="-20" dirty="0" err="1">
                <a:solidFill>
                  <a:srgbClr val="231F20"/>
                </a:solidFill>
                <a:latin typeface="ＭＳ ゴシック"/>
                <a:cs typeface="ＭＳ ゴシック"/>
              </a:rPr>
              <a:t>選</a:t>
            </a:r>
            <a:r>
              <a:rPr sz="1000" spc="-125" dirty="0" err="1">
                <a:solidFill>
                  <a:srgbClr val="231F20"/>
                </a:solidFill>
                <a:latin typeface="ＭＳ ゴシック"/>
                <a:cs typeface="ＭＳ ゴシック"/>
              </a:rPr>
              <a:t>択</a:t>
            </a:r>
            <a:r>
              <a:rPr sz="1000" spc="-105" dirty="0" err="1">
                <a:solidFill>
                  <a:srgbClr val="231F20"/>
                </a:solidFill>
                <a:latin typeface="ＭＳ ゴシック"/>
                <a:cs typeface="ＭＳ ゴシック"/>
              </a:rPr>
              <a:t>し</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2700" marR="210185" indent="64135">
              <a:lnSpc>
                <a:spcPct val="148200"/>
              </a:lnSpc>
            </a:pPr>
            <a:r>
              <a:rPr sz="1000" spc="10" dirty="0">
                <a:solidFill>
                  <a:srgbClr val="231F20"/>
                </a:solidFill>
                <a:latin typeface="ＭＳ ゴシック"/>
                <a:cs typeface="ＭＳ ゴシック"/>
              </a:rPr>
              <a:t>「</a:t>
            </a:r>
            <a:r>
              <a:rPr sz="1000" spc="-40" dirty="0" err="1">
                <a:solidFill>
                  <a:srgbClr val="231F20"/>
                </a:solidFill>
                <a:latin typeface="ＭＳ ゴシック"/>
                <a:cs typeface="ＭＳ ゴシック"/>
              </a:rPr>
              <a:t>必</a:t>
            </a:r>
            <a:r>
              <a:rPr sz="1000" spc="-10" dirty="0" err="1">
                <a:solidFill>
                  <a:srgbClr val="231F20"/>
                </a:solidFill>
                <a:latin typeface="ＭＳ ゴシック"/>
                <a:cs typeface="ＭＳ ゴシック"/>
              </a:rPr>
              <a:t>須</a:t>
            </a:r>
            <a:r>
              <a:rPr sz="1000" spc="-535" dirty="0" smtClean="0">
                <a:solidFill>
                  <a:srgbClr val="231F20"/>
                </a:solidFill>
                <a:latin typeface="ＭＳ ゴシック"/>
                <a:cs typeface="ＭＳ ゴシック"/>
              </a:rPr>
              <a:t>」</a:t>
            </a:r>
            <a:r>
              <a:rPr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　</a:t>
            </a:r>
            <a:r>
              <a:rPr sz="1000" spc="-20" dirty="0" err="1" smtClean="0">
                <a:solidFill>
                  <a:srgbClr val="231F20"/>
                </a:solidFill>
                <a:latin typeface="ＭＳ ゴシック"/>
                <a:cs typeface="ＭＳ ゴシック"/>
              </a:rPr>
              <a:t>選</a:t>
            </a:r>
            <a:r>
              <a:rPr sz="1000" dirty="0" err="1" smtClean="0">
                <a:solidFill>
                  <a:srgbClr val="231F20"/>
                </a:solidFill>
                <a:latin typeface="ＭＳ ゴシック"/>
                <a:cs typeface="ＭＳ ゴシック"/>
              </a:rPr>
              <a:t>択</a:t>
            </a:r>
            <a:r>
              <a:rPr sz="1000" spc="-30" dirty="0" err="1" smtClean="0">
                <a:solidFill>
                  <a:srgbClr val="231F20"/>
                </a:solidFill>
                <a:latin typeface="ＭＳ ゴシック"/>
                <a:cs typeface="ＭＳ ゴシック"/>
              </a:rPr>
              <a:t>必</a:t>
            </a:r>
            <a:r>
              <a:rPr sz="1000" spc="-90" dirty="0" err="1" smtClean="0">
                <a:solidFill>
                  <a:srgbClr val="231F20"/>
                </a:solidFill>
                <a:latin typeface="ＭＳ ゴシック"/>
                <a:cs typeface="ＭＳ ゴシック"/>
              </a:rPr>
              <a:t>修</a:t>
            </a:r>
            <a:r>
              <a:rPr sz="1000" spc="10" dirty="0" err="1">
                <a:solidFill>
                  <a:srgbClr val="231F20"/>
                </a:solidFill>
                <a:latin typeface="ＭＳ ゴシック"/>
                <a:cs typeface="ＭＳ ゴシック"/>
              </a:rPr>
              <a:t>」</a:t>
            </a:r>
            <a:r>
              <a:rPr sz="1000" spc="-35" dirty="0" err="1">
                <a:solidFill>
                  <a:srgbClr val="231F20"/>
                </a:solidFill>
                <a:latin typeface="ＭＳ ゴシック"/>
                <a:cs typeface="ＭＳ ゴシック"/>
              </a:rPr>
              <a:t>の</a:t>
            </a:r>
            <a:r>
              <a:rPr sz="1000" spc="-10" dirty="0" err="1">
                <a:solidFill>
                  <a:srgbClr val="231F20"/>
                </a:solidFill>
                <a:latin typeface="ＭＳ ゴシック"/>
                <a:cs typeface="ＭＳ ゴシック"/>
              </a:rPr>
              <a:t>場</a:t>
            </a:r>
            <a:r>
              <a:rPr sz="1000" spc="-45" dirty="0" err="1">
                <a:solidFill>
                  <a:srgbClr val="231F20"/>
                </a:solidFill>
                <a:latin typeface="ＭＳ ゴシック"/>
                <a:cs typeface="ＭＳ ゴシック"/>
              </a:rPr>
              <a:t>合</a:t>
            </a:r>
            <a:r>
              <a:rPr sz="1000" spc="-20" dirty="0" err="1">
                <a:solidFill>
                  <a:srgbClr val="231F20"/>
                </a:solidFill>
                <a:latin typeface="ＭＳ ゴシック"/>
                <a:cs typeface="ＭＳ ゴシック"/>
              </a:rPr>
              <a:t>は</a:t>
            </a:r>
            <a:r>
              <a:rPr sz="1000" spc="-40" dirty="0" err="1">
                <a:solidFill>
                  <a:srgbClr val="231F20"/>
                </a:solidFill>
                <a:latin typeface="ＭＳ ゴシック"/>
                <a:cs typeface="ＭＳ ゴシック"/>
              </a:rPr>
              <a:t>該当</a:t>
            </a:r>
            <a:r>
              <a:rPr sz="1000" spc="-70" dirty="0" err="1">
                <a:solidFill>
                  <a:srgbClr val="231F20"/>
                </a:solidFill>
                <a:latin typeface="ＭＳ ゴシック"/>
                <a:cs typeface="ＭＳ ゴシック"/>
              </a:rPr>
              <a:t>項</a:t>
            </a:r>
            <a:r>
              <a:rPr sz="1000" spc="-120" dirty="0" err="1">
                <a:solidFill>
                  <a:srgbClr val="231F20"/>
                </a:solidFill>
                <a:latin typeface="ＭＳ ゴシック"/>
                <a:cs typeface="ＭＳ ゴシック"/>
              </a:rPr>
              <a:t>目</a:t>
            </a:r>
            <a:r>
              <a:rPr sz="1000" spc="-25" dirty="0" err="1">
                <a:solidFill>
                  <a:srgbClr val="231F20"/>
                </a:solidFill>
                <a:latin typeface="ＭＳ ゴシック"/>
                <a:cs typeface="ＭＳ ゴシック"/>
              </a:rPr>
              <a:t>を</a:t>
            </a:r>
            <a:r>
              <a:rPr sz="1000" spc="-20" dirty="0" err="1">
                <a:solidFill>
                  <a:srgbClr val="231F20"/>
                </a:solidFill>
                <a:latin typeface="ＭＳ ゴシック"/>
                <a:cs typeface="ＭＳ ゴシック"/>
              </a:rPr>
              <a:t>選</a:t>
            </a:r>
            <a:r>
              <a:rPr sz="1000" spc="-335" dirty="0" err="1">
                <a:solidFill>
                  <a:srgbClr val="231F20"/>
                </a:solidFill>
                <a:latin typeface="ＭＳ ゴシック"/>
                <a:cs typeface="ＭＳ ゴシック"/>
              </a:rPr>
              <a:t>択</a:t>
            </a:r>
            <a:r>
              <a:rPr sz="1000" spc="10" dirty="0" err="1">
                <a:solidFill>
                  <a:srgbClr val="231F20"/>
                </a:solidFill>
                <a:latin typeface="ＭＳ ゴシック"/>
                <a:cs typeface="ＭＳ ゴシック"/>
              </a:rPr>
              <a:t>（</a:t>
            </a:r>
            <a:r>
              <a:rPr sz="1000" spc="-165" dirty="0" err="1" smtClean="0">
                <a:solidFill>
                  <a:srgbClr val="231F20"/>
                </a:solidFill>
                <a:latin typeface="ＭＳ ゴシック"/>
                <a:cs typeface="ＭＳ ゴシック"/>
              </a:rPr>
              <a:t>ク</a:t>
            </a:r>
            <a:r>
              <a:rPr sz="1000" spc="-170" dirty="0" err="1" smtClean="0">
                <a:solidFill>
                  <a:srgbClr val="231F20"/>
                </a:solidFill>
                <a:latin typeface="ＭＳ ゴシック"/>
                <a:cs typeface="ＭＳ ゴシック"/>
              </a:rPr>
              <a:t>リ</a:t>
            </a:r>
            <a:r>
              <a:rPr sz="1000" spc="-100" dirty="0" err="1" smtClean="0">
                <a:solidFill>
                  <a:srgbClr val="231F20"/>
                </a:solidFill>
                <a:latin typeface="ＭＳ ゴシック"/>
                <a:cs typeface="ＭＳ ゴシック"/>
              </a:rPr>
              <a:t>ッ</a:t>
            </a:r>
            <a:r>
              <a:rPr sz="1000" spc="-145" dirty="0" err="1" smtClean="0">
                <a:solidFill>
                  <a:srgbClr val="231F20"/>
                </a:solidFill>
                <a:latin typeface="ＭＳ ゴシック"/>
                <a:cs typeface="ＭＳ ゴシック"/>
              </a:rPr>
              <a:t>ク</a:t>
            </a:r>
            <a:r>
              <a:rPr lang="en-US" sz="1000" spc="-145" dirty="0" smtClean="0">
                <a:solidFill>
                  <a:srgbClr val="231F20"/>
                </a:solidFill>
                <a:latin typeface="ＭＳ ゴシック"/>
                <a:cs typeface="ＭＳ ゴシック"/>
              </a:rPr>
              <a:t> </a:t>
            </a:r>
            <a:r>
              <a:rPr sz="1000" spc="-490" dirty="0" smtClean="0">
                <a:solidFill>
                  <a:srgbClr val="231F20"/>
                </a:solidFill>
                <a:latin typeface="ＭＳ ゴシック"/>
                <a:cs typeface="ＭＳ ゴシック"/>
              </a:rPr>
              <a:t>）</a:t>
            </a:r>
            <a:r>
              <a:rPr sz="1000" spc="10" dirty="0" smtClean="0">
                <a:solidFill>
                  <a:srgbClr val="231F20"/>
                </a:solidFill>
                <a:latin typeface="ＭＳ ゴシック"/>
                <a:cs typeface="ＭＳ ゴシック"/>
              </a:rPr>
              <a:t>、</a:t>
            </a:r>
            <a:r>
              <a:rPr sz="1000" spc="-45" dirty="0" err="1" smtClean="0">
                <a:solidFill>
                  <a:srgbClr val="231F20"/>
                </a:solidFill>
                <a:latin typeface="ＭＳ ゴシック"/>
                <a:cs typeface="ＭＳ ゴシック"/>
              </a:rPr>
              <a:t>そ</a:t>
            </a:r>
            <a:r>
              <a:rPr sz="1000" spc="-35" dirty="0" err="1" smtClean="0">
                <a:solidFill>
                  <a:srgbClr val="231F20"/>
                </a:solidFill>
                <a:latin typeface="ＭＳ ゴシック"/>
                <a:cs typeface="ＭＳ ゴシック"/>
              </a:rPr>
              <a:t>れ</a:t>
            </a:r>
            <a:r>
              <a:rPr sz="1000" spc="-25" dirty="0" err="1" smtClean="0">
                <a:solidFill>
                  <a:srgbClr val="231F20"/>
                </a:solidFill>
                <a:latin typeface="ＭＳ ゴシック"/>
                <a:cs typeface="ＭＳ ゴシック"/>
              </a:rPr>
              <a:t>以</a:t>
            </a:r>
            <a:r>
              <a:rPr sz="1000" spc="-35" dirty="0" err="1" smtClean="0">
                <a:solidFill>
                  <a:srgbClr val="231F20"/>
                </a:solidFill>
                <a:latin typeface="ＭＳ ゴシック"/>
                <a:cs typeface="ＭＳ ゴシック"/>
              </a:rPr>
              <a:t>外</a:t>
            </a:r>
            <a:r>
              <a:rPr sz="1000" dirty="0" err="1" smtClean="0">
                <a:solidFill>
                  <a:srgbClr val="231F20"/>
                </a:solidFill>
                <a:latin typeface="ＭＳ ゴシック"/>
                <a:cs typeface="ＭＳ ゴシック"/>
              </a:rPr>
              <a:t>は</a:t>
            </a:r>
            <a:r>
              <a:rPr sz="1000" spc="-5" dirty="0" err="1" smtClean="0">
                <a:solidFill>
                  <a:srgbClr val="231F20"/>
                </a:solidFill>
                <a:latin typeface="ＭＳ ゴシック"/>
                <a:cs typeface="ＭＳ ゴシック"/>
              </a:rPr>
              <a:t>未</a:t>
            </a:r>
            <a:r>
              <a:rPr sz="1000" spc="-20" dirty="0" err="1" smtClean="0">
                <a:solidFill>
                  <a:srgbClr val="231F20"/>
                </a:solidFill>
                <a:latin typeface="ＭＳ ゴシック"/>
                <a:cs typeface="ＭＳ ゴシック"/>
              </a:rPr>
              <a:t>選</a:t>
            </a:r>
            <a:r>
              <a:rPr sz="1000" spc="-85" dirty="0" err="1" smtClean="0">
                <a:solidFill>
                  <a:srgbClr val="231F20"/>
                </a:solidFill>
                <a:latin typeface="ＭＳ ゴシック"/>
                <a:cs typeface="ＭＳ ゴシック"/>
              </a:rPr>
              <a:t>択</a:t>
            </a:r>
            <a:r>
              <a:rPr sz="1000" spc="-170" dirty="0" err="1" smtClean="0">
                <a:solidFill>
                  <a:srgbClr val="231F20"/>
                </a:solidFill>
                <a:latin typeface="ＭＳ ゴシック"/>
                <a:cs typeface="ＭＳ ゴシック"/>
              </a:rPr>
              <a:t>と</a:t>
            </a:r>
            <a:r>
              <a:rPr sz="1000" spc="-190" dirty="0" err="1" smtClean="0">
                <a:solidFill>
                  <a:srgbClr val="231F20"/>
                </a:solidFill>
                <a:latin typeface="ＭＳ ゴシック"/>
                <a:cs typeface="ＭＳ ゴシック"/>
              </a:rPr>
              <a:t>し</a:t>
            </a:r>
            <a:r>
              <a:rPr sz="1000" spc="-215" dirty="0" err="1" smtClean="0">
                <a:solidFill>
                  <a:srgbClr val="231F20"/>
                </a:solidFill>
                <a:latin typeface="ＭＳ ゴシック"/>
                <a:cs typeface="ＭＳ ゴシック"/>
              </a:rPr>
              <a:t>て</a:t>
            </a:r>
            <a:r>
              <a:rPr sz="1000" spc="-155" dirty="0" err="1" smtClean="0">
                <a:solidFill>
                  <a:srgbClr val="231F20"/>
                </a:solidFill>
                <a:latin typeface="ＭＳ ゴシック"/>
                <a:cs typeface="ＭＳ ゴシック"/>
              </a:rPr>
              <a:t>く</a:t>
            </a:r>
            <a:r>
              <a:rPr sz="1000" spc="-105" dirty="0" err="1" smtClean="0">
                <a:solidFill>
                  <a:srgbClr val="231F20"/>
                </a:solidFill>
                <a:latin typeface="ＭＳ ゴシック"/>
                <a:cs typeface="ＭＳ ゴシック"/>
              </a:rPr>
              <a:t>だ</a:t>
            </a:r>
            <a:r>
              <a:rPr sz="1000" spc="-100" dirty="0" err="1" smtClean="0">
                <a:solidFill>
                  <a:srgbClr val="231F20"/>
                </a:solidFill>
                <a:latin typeface="ＭＳ ゴシック"/>
                <a:cs typeface="ＭＳ ゴシック"/>
              </a:rPr>
              <a:t>さ</a:t>
            </a:r>
            <a:r>
              <a:rPr lang="ja-JP" altLang="en-US" sz="1000" spc="-65" dirty="0" smtClean="0">
                <a:solidFill>
                  <a:srgbClr val="231F20"/>
                </a:solidFill>
                <a:latin typeface="ＭＳ ゴシック"/>
                <a:cs typeface="ＭＳ ゴシック"/>
              </a:rPr>
              <a:t>い</a:t>
            </a:r>
            <a:r>
              <a:rPr lang="ja-JP" altLang="en-US" sz="1000" dirty="0" smtClean="0">
                <a:solidFill>
                  <a:srgbClr val="231F20"/>
                </a:solidFill>
                <a:latin typeface="ＭＳ ゴシック"/>
                <a:cs typeface="ＭＳ ゴシック"/>
              </a:rPr>
              <a:t>。</a:t>
            </a:r>
            <a:r>
              <a:rPr lang="en-US" altLang="ja-JP" sz="1000" dirty="0">
                <a:solidFill>
                  <a:srgbClr val="231F20"/>
                </a:solidFill>
                <a:latin typeface="ＭＳ ゴシック"/>
                <a:cs typeface="ＭＳ ゴシック"/>
              </a:rPr>
              <a:t/>
            </a:r>
            <a:br>
              <a:rPr lang="en-US" altLang="ja-JP" sz="1000" dirty="0">
                <a:solidFill>
                  <a:srgbClr val="231F20"/>
                </a:solidFill>
                <a:latin typeface="ＭＳ ゴシック"/>
                <a:cs typeface="ＭＳ ゴシック"/>
              </a:rPr>
            </a:br>
            <a:r>
              <a:rPr lang="en-US" sz="1000" spc="15" dirty="0" smtClean="0">
                <a:solidFill>
                  <a:srgbClr val="231F20"/>
                </a:solidFill>
                <a:latin typeface="ＭＳ ゴシック"/>
                <a:cs typeface="ＭＳ ゴシック"/>
              </a:rPr>
              <a:t>3</a:t>
            </a:r>
            <a:r>
              <a:rPr sz="1000" spc="15" dirty="0" smtClean="0">
                <a:solidFill>
                  <a:srgbClr val="231F20"/>
                </a:solidFill>
                <a:latin typeface="ＭＳ ゴシック"/>
                <a:cs typeface="ＭＳ ゴシック"/>
              </a:rPr>
              <a:t>.</a:t>
            </a:r>
            <a:r>
              <a:rPr sz="1000" spc="-80" dirty="0">
                <a:solidFill>
                  <a:srgbClr val="231F20"/>
                </a:solidFill>
                <a:latin typeface="ＭＳ ゴシック"/>
                <a:cs typeface="ＭＳ ゴシック"/>
              </a:rPr>
              <a:t>行</a:t>
            </a:r>
            <a:r>
              <a:rPr sz="1000" spc="-45" dirty="0">
                <a:solidFill>
                  <a:srgbClr val="231F20"/>
                </a:solidFill>
                <a:latin typeface="ＭＳ ゴシック"/>
                <a:cs typeface="ＭＳ ゴシック"/>
              </a:rPr>
              <a:t>を</a:t>
            </a:r>
            <a:r>
              <a:rPr sz="1000" spc="-20" dirty="0">
                <a:solidFill>
                  <a:srgbClr val="231F20"/>
                </a:solidFill>
                <a:latin typeface="ＭＳ ゴシック"/>
                <a:cs typeface="ＭＳ ゴシック"/>
              </a:rPr>
              <a:t>削</a:t>
            </a:r>
            <a:r>
              <a:rPr sz="1000" spc="-10" dirty="0">
                <a:solidFill>
                  <a:srgbClr val="231F20"/>
                </a:solidFill>
                <a:latin typeface="ＭＳ ゴシック"/>
                <a:cs typeface="ＭＳ ゴシック"/>
              </a:rPr>
              <a:t>除</a:t>
            </a:r>
            <a:r>
              <a:rPr sz="1000" spc="-140" dirty="0">
                <a:solidFill>
                  <a:srgbClr val="231F20"/>
                </a:solidFill>
                <a:latin typeface="ＭＳ ゴシック"/>
                <a:cs typeface="ＭＳ ゴシック"/>
              </a:rPr>
              <a:t>す</a:t>
            </a:r>
            <a:r>
              <a:rPr sz="1000" spc="-45" dirty="0">
                <a:solidFill>
                  <a:srgbClr val="231F20"/>
                </a:solidFill>
                <a:latin typeface="ＭＳ ゴシック"/>
                <a:cs typeface="ＭＳ ゴシック"/>
              </a:rPr>
              <a:t>る</a:t>
            </a:r>
            <a:r>
              <a:rPr sz="1000" spc="-10" dirty="0">
                <a:solidFill>
                  <a:srgbClr val="231F20"/>
                </a:solidFill>
                <a:latin typeface="ＭＳ ゴシック"/>
                <a:cs typeface="ＭＳ ゴシック"/>
              </a:rPr>
              <a:t>場</a:t>
            </a:r>
            <a:r>
              <a:rPr sz="1000" spc="-45" dirty="0">
                <a:solidFill>
                  <a:srgbClr val="231F20"/>
                </a:solidFill>
                <a:latin typeface="ＭＳ ゴシック"/>
                <a:cs typeface="ＭＳ ゴシック"/>
              </a:rPr>
              <a:t>合</a:t>
            </a:r>
            <a:r>
              <a:rPr sz="1000" spc="-290" dirty="0">
                <a:solidFill>
                  <a:srgbClr val="231F20"/>
                </a:solidFill>
                <a:latin typeface="ＭＳ ゴシック"/>
                <a:cs typeface="ＭＳ ゴシック"/>
              </a:rPr>
              <a:t>は</a:t>
            </a: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削</a:t>
            </a:r>
            <a:r>
              <a:rPr sz="1000" spc="-35" dirty="0">
                <a:solidFill>
                  <a:srgbClr val="231F20"/>
                </a:solidFill>
                <a:latin typeface="ＭＳ ゴシック"/>
                <a:cs typeface="ＭＳ ゴシック"/>
              </a:rPr>
              <a:t>除</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4780" indent="-132715">
              <a:lnSpc>
                <a:spcPct val="100000"/>
              </a:lnSpc>
              <a:spcBef>
                <a:spcPts val="580"/>
              </a:spcBef>
              <a:buSzPct val="90000"/>
              <a:buAutoNum type="arabicPeriod" startAt="4"/>
              <a:tabLst>
                <a:tab pos="145415" algn="l"/>
              </a:tabLst>
            </a:pPr>
            <a:r>
              <a:rPr sz="1000" spc="-80" dirty="0">
                <a:solidFill>
                  <a:srgbClr val="231F20"/>
                </a:solidFill>
                <a:latin typeface="ＭＳ ゴシック"/>
                <a:cs typeface="ＭＳ ゴシック"/>
              </a:rPr>
              <a:t>行</a:t>
            </a:r>
            <a:r>
              <a:rPr sz="1000" spc="-40" dirty="0">
                <a:solidFill>
                  <a:srgbClr val="231F20"/>
                </a:solidFill>
                <a:latin typeface="ＭＳ ゴシック"/>
                <a:cs typeface="ＭＳ ゴシック"/>
              </a:rPr>
              <a:t>を</a:t>
            </a:r>
            <a:r>
              <a:rPr sz="1000" spc="5" dirty="0">
                <a:solidFill>
                  <a:srgbClr val="231F20"/>
                </a:solidFill>
                <a:latin typeface="ＭＳ ゴシック"/>
                <a:cs typeface="ＭＳ ゴシック"/>
              </a:rPr>
              <a:t>追</a:t>
            </a:r>
            <a:r>
              <a:rPr sz="1000" spc="-100" dirty="0">
                <a:solidFill>
                  <a:srgbClr val="231F20"/>
                </a:solidFill>
                <a:latin typeface="ＭＳ ゴシック"/>
                <a:cs typeface="ＭＳ ゴシック"/>
              </a:rPr>
              <a:t>加</a:t>
            </a:r>
            <a:r>
              <a:rPr sz="1000" spc="-95" dirty="0">
                <a:solidFill>
                  <a:srgbClr val="231F20"/>
                </a:solidFill>
                <a:latin typeface="ＭＳ ゴシック"/>
                <a:cs typeface="ＭＳ ゴシック"/>
              </a:rPr>
              <a:t>し</a:t>
            </a:r>
            <a:r>
              <a:rPr sz="1000" spc="-80" dirty="0">
                <a:solidFill>
                  <a:srgbClr val="231F20"/>
                </a:solidFill>
                <a:latin typeface="ＭＳ ゴシック"/>
                <a:cs typeface="ＭＳ ゴシック"/>
              </a:rPr>
              <a:t>た</a:t>
            </a:r>
            <a:r>
              <a:rPr sz="1000" spc="-20" dirty="0">
                <a:solidFill>
                  <a:srgbClr val="231F20"/>
                </a:solidFill>
                <a:latin typeface="ＭＳ ゴシック"/>
                <a:cs typeface="ＭＳ ゴシック"/>
              </a:rPr>
              <a:t>い</a:t>
            </a:r>
            <a:r>
              <a:rPr sz="1000" spc="-10" dirty="0">
                <a:solidFill>
                  <a:srgbClr val="231F20"/>
                </a:solidFill>
                <a:latin typeface="ＭＳ ゴシック"/>
                <a:cs typeface="ＭＳ ゴシック"/>
              </a:rPr>
              <a:t>場</a:t>
            </a:r>
            <a:r>
              <a:rPr sz="1000" spc="-45" dirty="0">
                <a:solidFill>
                  <a:srgbClr val="231F20"/>
                </a:solidFill>
                <a:latin typeface="ＭＳ ゴシック"/>
                <a:cs typeface="ＭＳ ゴシック"/>
              </a:rPr>
              <a:t>合</a:t>
            </a:r>
            <a:r>
              <a:rPr sz="1000" spc="-290" dirty="0">
                <a:solidFill>
                  <a:srgbClr val="231F20"/>
                </a:solidFill>
                <a:latin typeface="ＭＳ ゴシック"/>
                <a:cs typeface="ＭＳ ゴシック"/>
              </a:rPr>
              <a:t>は</a:t>
            </a:r>
            <a:r>
              <a:rPr sz="1000" spc="10" dirty="0">
                <a:solidFill>
                  <a:srgbClr val="231F20"/>
                </a:solidFill>
                <a:latin typeface="ＭＳ ゴシック"/>
                <a:cs typeface="ＭＳ ゴシック"/>
              </a:rPr>
              <a:t>「</a:t>
            </a:r>
            <a:r>
              <a:rPr sz="1000" spc="5" dirty="0">
                <a:solidFill>
                  <a:srgbClr val="231F20"/>
                </a:solidFill>
                <a:latin typeface="ＭＳ ゴシック"/>
                <a:cs typeface="ＭＳ ゴシック"/>
              </a:rPr>
              <a:t>研</a:t>
            </a:r>
            <a:r>
              <a:rPr sz="1000" spc="-80" dirty="0">
                <a:solidFill>
                  <a:srgbClr val="231F20"/>
                </a:solidFill>
                <a:latin typeface="ＭＳ ゴシック"/>
                <a:cs typeface="ＭＳ ゴシック"/>
              </a:rPr>
              <a:t>修</a:t>
            </a:r>
            <a:r>
              <a:rPr sz="1000" spc="-100" dirty="0">
                <a:solidFill>
                  <a:srgbClr val="231F20"/>
                </a:solidFill>
                <a:latin typeface="ＭＳ ゴシック"/>
                <a:cs typeface="ＭＳ ゴシック"/>
              </a:rPr>
              <a:t>ブ</a:t>
            </a:r>
            <a:r>
              <a:rPr sz="1000" spc="-135" dirty="0">
                <a:solidFill>
                  <a:srgbClr val="231F20"/>
                </a:solidFill>
                <a:latin typeface="ＭＳ ゴシック"/>
                <a:cs typeface="ＭＳ ゴシック"/>
              </a:rPr>
              <a:t>ロ</a:t>
            </a:r>
            <a:r>
              <a:rPr sz="1000" spc="-100" dirty="0">
                <a:solidFill>
                  <a:srgbClr val="231F20"/>
                </a:solidFill>
                <a:latin typeface="ＭＳ ゴシック"/>
                <a:cs typeface="ＭＳ ゴシック"/>
              </a:rPr>
              <a:t>ッ</a:t>
            </a:r>
            <a:r>
              <a:rPr sz="1000" spc="-114" dirty="0">
                <a:solidFill>
                  <a:srgbClr val="231F20"/>
                </a:solidFill>
                <a:latin typeface="ＭＳ ゴシック"/>
                <a:cs typeface="ＭＳ ゴシック"/>
              </a:rPr>
              <a:t>ク</a:t>
            </a:r>
            <a:r>
              <a:rPr sz="1000" spc="-105" dirty="0">
                <a:solidFill>
                  <a:srgbClr val="231F20"/>
                </a:solidFill>
                <a:latin typeface="ＭＳ ゴシック"/>
                <a:cs typeface="ＭＳ ゴシック"/>
              </a:rPr>
              <a:t>の</a:t>
            </a:r>
            <a:r>
              <a:rPr sz="1000" spc="-35" dirty="0">
                <a:solidFill>
                  <a:srgbClr val="231F20"/>
                </a:solidFill>
                <a:latin typeface="ＭＳ ゴシック"/>
                <a:cs typeface="ＭＳ ゴシック"/>
              </a:rPr>
              <a:t>入</a:t>
            </a:r>
            <a:r>
              <a:rPr sz="1000" spc="-40" dirty="0">
                <a:solidFill>
                  <a:srgbClr val="231F20"/>
                </a:solidFill>
                <a:latin typeface="ＭＳ ゴシック"/>
                <a:cs typeface="ＭＳ ゴシック"/>
              </a:rPr>
              <a:t>力</a:t>
            </a:r>
            <a:r>
              <a:rPr sz="1000" spc="-15" dirty="0">
                <a:solidFill>
                  <a:srgbClr val="231F20"/>
                </a:solidFill>
                <a:latin typeface="ＭＳ ゴシック"/>
                <a:cs typeface="ＭＳ ゴシック"/>
              </a:rPr>
              <a:t>行</a:t>
            </a:r>
            <a:r>
              <a:rPr sz="1000" spc="5" dirty="0">
                <a:solidFill>
                  <a:srgbClr val="231F20"/>
                </a:solidFill>
                <a:latin typeface="ＭＳ ゴシック"/>
                <a:cs typeface="ＭＳ ゴシック"/>
              </a:rPr>
              <a:t>追</a:t>
            </a:r>
            <a:r>
              <a:rPr sz="1000" spc="-35" dirty="0">
                <a:solidFill>
                  <a:srgbClr val="231F20"/>
                </a:solidFill>
                <a:latin typeface="ＭＳ ゴシック"/>
                <a:cs typeface="ＭＳ ゴシック"/>
              </a:rPr>
              <a:t>加</a:t>
            </a:r>
            <a:r>
              <a:rPr sz="1000" spc="10" dirty="0">
                <a:solidFill>
                  <a:srgbClr val="231F20"/>
                </a:solidFill>
                <a:latin typeface="ＭＳ ゴシック"/>
                <a:cs typeface="ＭＳ ゴシック"/>
              </a:rPr>
              <a:t>」</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80" dirty="0">
                <a:solidFill>
                  <a:srgbClr val="231F20"/>
                </a:solidFill>
                <a:latin typeface="ＭＳ ゴシック"/>
                <a:cs typeface="ＭＳ ゴシック"/>
              </a:rPr>
              <a:t>ク</a:t>
            </a:r>
            <a:r>
              <a:rPr sz="1000" spc="-140" dirty="0">
                <a:solidFill>
                  <a:srgbClr val="231F20"/>
                </a:solidFill>
                <a:latin typeface="ＭＳ ゴシック"/>
                <a:cs typeface="ＭＳ ゴシック"/>
              </a:rPr>
              <a:t>す</a:t>
            </a:r>
            <a:r>
              <a:rPr sz="1000" spc="-105" dirty="0">
                <a:solidFill>
                  <a:srgbClr val="231F20"/>
                </a:solidFill>
                <a:latin typeface="ＭＳ ゴシック"/>
                <a:cs typeface="ＭＳ ゴシック"/>
              </a:rPr>
              <a:t>る</a:t>
            </a:r>
            <a:r>
              <a:rPr sz="1000" spc="-215" dirty="0">
                <a:solidFill>
                  <a:srgbClr val="231F20"/>
                </a:solidFill>
                <a:latin typeface="ＭＳ ゴシック"/>
                <a:cs typeface="ＭＳ ゴシック"/>
              </a:rPr>
              <a:t>と</a:t>
            </a:r>
            <a:r>
              <a:rPr sz="1000" spc="-160" dirty="0">
                <a:solidFill>
                  <a:srgbClr val="231F20"/>
                </a:solidFill>
                <a:latin typeface="ＭＳ ゴシック"/>
                <a:cs typeface="ＭＳ ゴシック"/>
              </a:rPr>
              <a:t>１０</a:t>
            </a:r>
            <a:r>
              <a:rPr sz="1000" spc="-125" dirty="0" smtClean="0">
                <a:solidFill>
                  <a:srgbClr val="231F20"/>
                </a:solidFill>
                <a:latin typeface="ＭＳ ゴシック"/>
                <a:cs typeface="ＭＳ ゴシック"/>
              </a:rPr>
              <a:t>行</a:t>
            </a:r>
            <a:r>
              <a:rPr sz="1000" spc="-120" dirty="0" smtClean="0">
                <a:solidFill>
                  <a:srgbClr val="231F20"/>
                </a:solidFill>
                <a:latin typeface="ＭＳ ゴシック"/>
                <a:cs typeface="ＭＳ ゴシック"/>
              </a:rPr>
              <a:t>ご</a:t>
            </a:r>
            <a:r>
              <a:rPr sz="1000" spc="-100" dirty="0" smtClean="0">
                <a:solidFill>
                  <a:srgbClr val="231F20"/>
                </a:solidFill>
                <a:latin typeface="ＭＳ ゴシック"/>
                <a:cs typeface="ＭＳ ゴシック"/>
              </a:rPr>
              <a:t>と</a:t>
            </a:r>
            <a:r>
              <a:rPr sz="1000" spc="-35" dirty="0" smtClean="0">
                <a:solidFill>
                  <a:srgbClr val="231F20"/>
                </a:solidFill>
                <a:latin typeface="ＭＳ ゴシック"/>
                <a:cs typeface="ＭＳ ゴシック"/>
              </a:rPr>
              <a:t>に</a:t>
            </a:r>
            <a:r>
              <a:rPr sz="1000" spc="5" dirty="0" smtClean="0">
                <a:solidFill>
                  <a:srgbClr val="231F20"/>
                </a:solidFill>
                <a:latin typeface="ＭＳ ゴシック"/>
                <a:cs typeface="ＭＳ ゴシック"/>
              </a:rPr>
              <a:t>追</a:t>
            </a:r>
            <a:r>
              <a:rPr sz="1000" spc="-80" dirty="0" smtClean="0">
                <a:solidFill>
                  <a:srgbClr val="231F20"/>
                </a:solidFill>
                <a:latin typeface="ＭＳ ゴシック"/>
                <a:cs typeface="ＭＳ ゴシック"/>
              </a:rPr>
              <a:t>加</a:t>
            </a:r>
            <a:r>
              <a:rPr sz="1000" spc="-85" dirty="0" smtClean="0">
                <a:solidFill>
                  <a:srgbClr val="231F20"/>
                </a:solidFill>
                <a:latin typeface="ＭＳ ゴシック"/>
                <a:cs typeface="ＭＳ ゴシック"/>
              </a:rPr>
              <a:t>さ</a:t>
            </a:r>
            <a:r>
              <a:rPr sz="1000" spc="-70" dirty="0" smtClean="0">
                <a:solidFill>
                  <a:srgbClr val="231F20"/>
                </a:solidFill>
                <a:latin typeface="ＭＳ ゴシック"/>
                <a:cs typeface="ＭＳ ゴシック"/>
              </a:rPr>
              <a:t>れ</a:t>
            </a:r>
            <a:r>
              <a:rPr sz="1000" spc="-40" dirty="0" smtClean="0">
                <a:solidFill>
                  <a:srgbClr val="231F20"/>
                </a:solidFill>
                <a:latin typeface="ＭＳ ゴシック"/>
                <a:cs typeface="ＭＳ ゴシック"/>
              </a:rPr>
              <a:t>ま</a:t>
            </a:r>
            <a:r>
              <a:rPr sz="1000" spc="-210" dirty="0" smtClean="0">
                <a:solidFill>
                  <a:srgbClr val="231F20"/>
                </a:solidFill>
                <a:latin typeface="ＭＳ ゴシック"/>
                <a:cs typeface="ＭＳ ゴシック"/>
              </a:rPr>
              <a:t>す</a:t>
            </a:r>
            <a:r>
              <a:rPr lang="ja-JP" altLang="en-US" sz="1000" dirty="0" err="1" smtClean="0">
                <a:solidFill>
                  <a:srgbClr val="231F20"/>
                </a:solidFill>
                <a:latin typeface="ＭＳ ゴシック"/>
                <a:cs typeface="ＭＳ ゴシック"/>
              </a:rPr>
              <a:t>。</a:t>
            </a:r>
            <a:endParaRPr sz="1000" dirty="0" smtClean="0">
              <a:latin typeface="ＭＳ ゴシック"/>
              <a:cs typeface="ＭＳ ゴシック"/>
            </a:endParaRPr>
          </a:p>
          <a:p>
            <a:pPr marL="147955" indent="-135890">
              <a:lnSpc>
                <a:spcPct val="100000"/>
              </a:lnSpc>
              <a:spcBef>
                <a:spcPts val="580"/>
              </a:spcBef>
              <a:buSzPct val="90000"/>
              <a:buAutoNum type="arabicPeriod" startAt="4"/>
              <a:tabLst>
                <a:tab pos="148590" algn="l"/>
              </a:tabLst>
            </a:pPr>
            <a:r>
              <a:rPr sz="1000" spc="-15" dirty="0" err="1" smtClean="0">
                <a:solidFill>
                  <a:srgbClr val="231F20"/>
                </a:solidFill>
                <a:latin typeface="ＭＳ ゴシック"/>
                <a:cs typeface="ＭＳ ゴシック"/>
              </a:rPr>
              <a:t>記</a:t>
            </a:r>
            <a:r>
              <a:rPr sz="1000" spc="-105" dirty="0" err="1" smtClean="0">
                <a:solidFill>
                  <a:srgbClr val="231F20"/>
                </a:solidFill>
                <a:latin typeface="ＭＳ ゴシック"/>
                <a:cs typeface="ＭＳ ゴシック"/>
              </a:rPr>
              <a:t>入</a:t>
            </a:r>
            <a:r>
              <a:rPr sz="1000" spc="-30" dirty="0" err="1" smtClean="0">
                <a:solidFill>
                  <a:srgbClr val="231F20"/>
                </a:solidFill>
                <a:latin typeface="ＭＳ ゴシック"/>
                <a:cs typeface="ＭＳ ゴシック"/>
              </a:rPr>
              <a:t>を</a:t>
            </a:r>
            <a:r>
              <a:rPr sz="1000" spc="-70" dirty="0" err="1" smtClean="0">
                <a:solidFill>
                  <a:srgbClr val="231F20"/>
                </a:solidFill>
                <a:latin typeface="ＭＳ ゴシック"/>
                <a:cs typeface="ＭＳ ゴシック"/>
              </a:rPr>
              <a:t>終え</a:t>
            </a:r>
            <a:r>
              <a:rPr sz="1000" spc="-125" dirty="0" err="1" smtClean="0">
                <a:solidFill>
                  <a:srgbClr val="231F20"/>
                </a:solidFill>
                <a:latin typeface="ＭＳ ゴシック"/>
                <a:cs typeface="ＭＳ ゴシック"/>
              </a:rPr>
              <a:t>た</a:t>
            </a:r>
            <a:r>
              <a:rPr sz="1000" spc="-330" dirty="0" err="1" smtClean="0">
                <a:solidFill>
                  <a:srgbClr val="231F20"/>
                </a:solidFill>
                <a:latin typeface="ＭＳ ゴシック"/>
                <a:cs typeface="ＭＳ ゴシック"/>
              </a:rPr>
              <a:t>ら</a:t>
            </a:r>
            <a:r>
              <a:rPr sz="1000" spc="10" dirty="0" err="1" smtClean="0">
                <a:solidFill>
                  <a:srgbClr val="231F20"/>
                </a:solidFill>
                <a:latin typeface="ＭＳ ゴシック"/>
                <a:cs typeface="ＭＳ ゴシック"/>
              </a:rPr>
              <a:t>「</a:t>
            </a:r>
            <a:r>
              <a:rPr sz="1000" spc="-20" dirty="0" err="1" smtClean="0">
                <a:solidFill>
                  <a:srgbClr val="231F20"/>
                </a:solidFill>
                <a:latin typeface="ＭＳ ゴシック"/>
                <a:cs typeface="ＭＳ ゴシック"/>
              </a:rPr>
              <a:t>保</a:t>
            </a:r>
            <a:r>
              <a:rPr sz="1000" spc="-114" dirty="0" err="1" smtClean="0">
                <a:solidFill>
                  <a:srgbClr val="231F20"/>
                </a:solidFill>
                <a:latin typeface="ＭＳ ゴシック"/>
                <a:cs typeface="ＭＳ ゴシック"/>
              </a:rPr>
              <a:t>存</a:t>
            </a:r>
            <a:r>
              <a:rPr sz="1000" spc="10" dirty="0" err="1" smtClean="0">
                <a:solidFill>
                  <a:srgbClr val="231F20"/>
                </a:solidFill>
                <a:latin typeface="ＭＳ ゴシック"/>
                <a:cs typeface="ＭＳ ゴシック"/>
              </a:rPr>
              <a:t>」</a:t>
            </a:r>
            <a:r>
              <a:rPr sz="1000" spc="-105" dirty="0" err="1" smtClean="0">
                <a:solidFill>
                  <a:srgbClr val="231F20"/>
                </a:solidFill>
                <a:latin typeface="ＭＳ ゴシック"/>
                <a:cs typeface="ＭＳ ゴシック"/>
              </a:rPr>
              <a:t>ボ</a:t>
            </a:r>
            <a:r>
              <a:rPr sz="1000" spc="-145" dirty="0" err="1" smtClean="0">
                <a:solidFill>
                  <a:srgbClr val="231F20"/>
                </a:solidFill>
                <a:latin typeface="ＭＳ ゴシック"/>
                <a:cs typeface="ＭＳ ゴシック"/>
              </a:rPr>
              <a:t>タ</a:t>
            </a:r>
            <a:r>
              <a:rPr sz="1000" spc="-85" dirty="0" err="1" smtClean="0">
                <a:solidFill>
                  <a:srgbClr val="231F20"/>
                </a:solidFill>
                <a:latin typeface="ＭＳ ゴシック"/>
                <a:cs typeface="ＭＳ ゴシック"/>
              </a:rPr>
              <a:t>ン</a:t>
            </a:r>
            <a:r>
              <a:rPr sz="1000" spc="-55" dirty="0" err="1" smtClean="0">
                <a:solidFill>
                  <a:srgbClr val="231F20"/>
                </a:solidFill>
                <a:latin typeface="ＭＳ ゴシック"/>
                <a:cs typeface="ＭＳ ゴシック"/>
              </a:rPr>
              <a:t>を</a:t>
            </a:r>
            <a:r>
              <a:rPr sz="1000" spc="-165" dirty="0" err="1" smtClean="0">
                <a:solidFill>
                  <a:srgbClr val="231F20"/>
                </a:solidFill>
                <a:latin typeface="ＭＳ ゴシック"/>
                <a:cs typeface="ＭＳ ゴシック"/>
              </a:rPr>
              <a:t>ク</a:t>
            </a:r>
            <a:r>
              <a:rPr sz="1000" spc="-170" dirty="0" err="1" smtClean="0">
                <a:solidFill>
                  <a:srgbClr val="231F20"/>
                </a:solidFill>
                <a:latin typeface="ＭＳ ゴシック"/>
                <a:cs typeface="ＭＳ ゴシック"/>
              </a:rPr>
              <a:t>リ</a:t>
            </a:r>
            <a:r>
              <a:rPr sz="1000" spc="-100" dirty="0" err="1" smtClean="0">
                <a:solidFill>
                  <a:srgbClr val="231F20"/>
                </a:solidFill>
                <a:latin typeface="ＭＳ ゴシック"/>
                <a:cs typeface="ＭＳ ゴシック"/>
              </a:rPr>
              <a:t>ッ</a:t>
            </a:r>
            <a:r>
              <a:rPr sz="1000" spc="-170" dirty="0" err="1" smtClean="0">
                <a:solidFill>
                  <a:srgbClr val="231F20"/>
                </a:solidFill>
                <a:latin typeface="ＭＳ ゴシック"/>
                <a:cs typeface="ＭＳ ゴシック"/>
              </a:rPr>
              <a:t>ク</a:t>
            </a:r>
            <a:r>
              <a:rPr sz="1000" spc="-105" dirty="0" err="1" smtClean="0">
                <a:solidFill>
                  <a:srgbClr val="231F20"/>
                </a:solidFill>
                <a:latin typeface="ＭＳ ゴシック"/>
                <a:cs typeface="ＭＳ ゴシック"/>
              </a:rPr>
              <a:t>し</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dirty="0" smtClean="0">
                <a:solidFill>
                  <a:srgbClr val="231F20"/>
                </a:solidFill>
                <a:latin typeface="ＭＳ ゴシック"/>
                <a:cs typeface="ＭＳ ゴシック"/>
              </a:rPr>
              <a:t>。</a:t>
            </a:r>
            <a:endParaRPr sz="1000" dirty="0">
              <a:latin typeface="ＭＳ ゴシック"/>
              <a:cs typeface="ＭＳ ゴシック"/>
            </a:endParaRPr>
          </a:p>
        </p:txBody>
      </p:sp>
      <p:sp>
        <p:nvSpPr>
          <p:cNvPr id="7" name="object 7"/>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18</a:t>
            </a:fld>
            <a:endParaRPr dirty="0"/>
          </a:p>
        </p:txBody>
      </p:sp>
      <p:sp>
        <p:nvSpPr>
          <p:cNvPr id="5" name="object 5"/>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55" dirty="0">
                <a:solidFill>
                  <a:srgbClr val="FFFFFF"/>
                </a:solidFill>
                <a:latin typeface="HGPｺﾞｼｯｸE"/>
                <a:cs typeface="HGPｺﾞｼｯｸE"/>
              </a:rPr>
              <a:t>研</a:t>
            </a:r>
            <a:r>
              <a:rPr sz="2200" spc="-20" dirty="0">
                <a:solidFill>
                  <a:srgbClr val="FFFFFF"/>
                </a:solidFill>
                <a:latin typeface="HGPｺﾞｼｯｸE"/>
                <a:cs typeface="HGPｺﾞｼｯｸE"/>
              </a:rPr>
              <a:t>修</a:t>
            </a:r>
            <a:r>
              <a:rPr sz="2200" spc="-65" dirty="0">
                <a:solidFill>
                  <a:srgbClr val="FFFFFF"/>
                </a:solidFill>
                <a:latin typeface="HGPｺﾞｼｯｸE"/>
                <a:cs typeface="HGPｺﾞｼｯｸE"/>
              </a:rPr>
              <a:t>ブ</a:t>
            </a:r>
            <a:r>
              <a:rPr sz="2200" spc="-60" dirty="0">
                <a:solidFill>
                  <a:srgbClr val="FFFFFF"/>
                </a:solidFill>
                <a:latin typeface="HGPｺﾞｼｯｸE"/>
                <a:cs typeface="HGPｺﾞｼｯｸE"/>
              </a:rPr>
              <a:t>ロ</a:t>
            </a:r>
            <a:r>
              <a:rPr sz="2200" spc="-45" dirty="0">
                <a:solidFill>
                  <a:srgbClr val="FFFFFF"/>
                </a:solidFill>
                <a:latin typeface="HGPｺﾞｼｯｸE"/>
                <a:cs typeface="HGPｺﾞｼｯｸE"/>
              </a:rPr>
              <a:t>ッ</a:t>
            </a:r>
            <a:r>
              <a:rPr sz="2200" spc="-30" dirty="0">
                <a:solidFill>
                  <a:srgbClr val="FFFFFF"/>
                </a:solidFill>
                <a:latin typeface="HGPｺﾞｼｯｸE"/>
                <a:cs typeface="HGPｺﾞｼｯｸE"/>
              </a:rPr>
              <a:t>ク</a:t>
            </a:r>
            <a:r>
              <a:rPr sz="2200" spc="35" dirty="0">
                <a:solidFill>
                  <a:srgbClr val="FFFFFF"/>
                </a:solidFill>
                <a:latin typeface="HGPｺﾞｼｯｸE"/>
                <a:cs typeface="HGPｺﾞｼｯｸE"/>
              </a:rPr>
              <a:t>情</a:t>
            </a:r>
            <a:r>
              <a:rPr sz="2200" spc="-30" dirty="0">
                <a:solidFill>
                  <a:srgbClr val="FFFFFF"/>
                </a:solidFill>
                <a:latin typeface="HGPｺﾞｼｯｸE"/>
                <a:cs typeface="HGPｺﾞｼｯｸE"/>
              </a:rPr>
              <a:t>報</a:t>
            </a:r>
            <a:r>
              <a:rPr sz="2200" spc="-60" dirty="0">
                <a:solidFill>
                  <a:srgbClr val="FFFFFF"/>
                </a:solidFill>
                <a:latin typeface="HGPｺﾞｼｯｸE"/>
                <a:cs typeface="HGPｺﾞｼｯｸE"/>
              </a:rPr>
              <a:t>の</a:t>
            </a:r>
            <a:r>
              <a:rPr sz="2200" spc="-25" dirty="0">
                <a:solidFill>
                  <a:srgbClr val="FFFFFF"/>
                </a:solidFill>
                <a:latin typeface="HGPｺﾞｼｯｸE"/>
                <a:cs typeface="HGPｺﾞｼｯｸE"/>
              </a:rPr>
              <a:t>管</a:t>
            </a:r>
            <a:r>
              <a:rPr sz="2200" spc="-5" dirty="0">
                <a:solidFill>
                  <a:srgbClr val="FFFFFF"/>
                </a:solidFill>
                <a:latin typeface="HGPｺﾞｼｯｸE"/>
                <a:cs typeface="HGPｺﾞｼｯｸE"/>
              </a:rPr>
              <a:t>理</a:t>
            </a:r>
            <a:endParaRPr sz="2200">
              <a:latin typeface="HGPｺﾞｼｯｸE"/>
              <a:cs typeface="HGPｺﾞｼｯｸE"/>
            </a:endParaRPr>
          </a:p>
        </p:txBody>
      </p:sp>
      <p:sp>
        <p:nvSpPr>
          <p:cNvPr id="6" name="object 6"/>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2540" algn="ctr">
              <a:lnSpc>
                <a:spcPct val="100000"/>
              </a:lnSpc>
              <a:spcBef>
                <a:spcPts val="65"/>
              </a:spcBef>
            </a:pPr>
            <a:r>
              <a:rPr sz="1000" spc="-90" dirty="0">
                <a:solidFill>
                  <a:srgbClr val="FFFFFF"/>
                </a:solidFill>
                <a:latin typeface="ＭＳ Ｐゴシック"/>
                <a:cs typeface="ＭＳ Ｐゴシック"/>
              </a:rPr>
              <a:t>〈</a:t>
            </a:r>
            <a:r>
              <a:rPr sz="1000" spc="-20" dirty="0">
                <a:solidFill>
                  <a:srgbClr val="FFFFFF"/>
                </a:solidFill>
                <a:latin typeface="ＭＳ Ｐゴシック"/>
                <a:cs typeface="ＭＳ Ｐゴシック"/>
              </a:rPr>
              <a:t>各</a:t>
            </a:r>
            <a:r>
              <a:rPr sz="1000" spc="-5" dirty="0">
                <a:solidFill>
                  <a:srgbClr val="FFFFFF"/>
                </a:solidFill>
                <a:latin typeface="ＭＳ Ｐゴシック"/>
                <a:cs typeface="ＭＳ Ｐゴシック"/>
              </a:rPr>
              <a:t>種</a:t>
            </a:r>
            <a:r>
              <a:rPr sz="1000" spc="-20" dirty="0">
                <a:solidFill>
                  <a:srgbClr val="FFFFFF"/>
                </a:solidFill>
                <a:latin typeface="ＭＳ Ｐゴシック"/>
                <a:cs typeface="ＭＳ Ｐゴシック"/>
              </a:rPr>
              <a:t>ツ</a:t>
            </a:r>
            <a:r>
              <a:rPr sz="1000" spc="-70" dirty="0">
                <a:solidFill>
                  <a:srgbClr val="FFFFFF"/>
                </a:solidFill>
                <a:latin typeface="ＭＳ Ｐゴシック"/>
                <a:cs typeface="ＭＳ Ｐゴシック"/>
              </a:rPr>
              <a:t>ー</a:t>
            </a:r>
            <a:r>
              <a:rPr sz="1000" spc="-95" dirty="0">
                <a:solidFill>
                  <a:srgbClr val="FFFFFF"/>
                </a:solidFill>
                <a:latin typeface="ＭＳ Ｐゴシック"/>
                <a:cs typeface="ＭＳ Ｐゴシック"/>
              </a:rPr>
              <a:t>ル</a:t>
            </a:r>
            <a:r>
              <a:rPr sz="1000" spc="-90" dirty="0">
                <a:solidFill>
                  <a:srgbClr val="FFFFFF"/>
                </a:solidFill>
                <a:latin typeface="ＭＳ Ｐゴシック"/>
                <a:cs typeface="ＭＳ Ｐゴシック"/>
              </a:rPr>
              <a:t>〉</a:t>
            </a:r>
            <a:endParaRPr sz="1000">
              <a:latin typeface="ＭＳ Ｐゴシック"/>
              <a:cs typeface="ＭＳ Ｐゴシック"/>
            </a:endParaRPr>
          </a:p>
        </p:txBody>
      </p:sp>
      <p:sp>
        <p:nvSpPr>
          <p:cNvPr id="8" name="楕円 7"/>
          <p:cNvSpPr/>
          <p:nvPr/>
        </p:nvSpPr>
        <p:spPr>
          <a:xfrm>
            <a:off x="6216651" y="3944051"/>
            <a:ext cx="304800" cy="183449"/>
          </a:xfrm>
          <a:prstGeom prst="ellipse">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p>
        </p:txBody>
      </p:sp>
      <p:sp>
        <p:nvSpPr>
          <p:cNvPr id="9" name="楕円 8"/>
          <p:cNvSpPr/>
          <p:nvPr/>
        </p:nvSpPr>
        <p:spPr>
          <a:xfrm>
            <a:off x="6216651" y="1689100"/>
            <a:ext cx="304800" cy="183449"/>
          </a:xfrm>
          <a:prstGeom prst="ellipse">
            <a:avLst/>
          </a:prstGeom>
          <a:noFill/>
          <a:ln w="190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815" y="6058643"/>
            <a:ext cx="7560309" cy="181610"/>
          </a:xfrm>
          <a:custGeom>
            <a:avLst/>
            <a:gdLst/>
            <a:ahLst/>
            <a:cxnLst/>
            <a:rect l="l" t="t" r="r" b="b"/>
            <a:pathLst>
              <a:path w="7560309" h="181610">
                <a:moveTo>
                  <a:pt x="7560005" y="0"/>
                </a:moveTo>
                <a:lnTo>
                  <a:pt x="0" y="0"/>
                </a:lnTo>
                <a:lnTo>
                  <a:pt x="0" y="181063"/>
                </a:lnTo>
                <a:lnTo>
                  <a:pt x="7560005" y="181063"/>
                </a:lnTo>
                <a:lnTo>
                  <a:pt x="7560005" y="0"/>
                </a:lnTo>
                <a:close/>
              </a:path>
            </a:pathLst>
          </a:custGeom>
          <a:solidFill>
            <a:srgbClr val="FFFFFF">
              <a:alpha val="29998"/>
            </a:srgbClr>
          </a:solidFill>
        </p:spPr>
        <p:txBody>
          <a:bodyPr wrap="square" lIns="0" tIns="0" rIns="0" bIns="0" rtlCol="0"/>
          <a:lstStyle/>
          <a:p>
            <a:endParaRPr/>
          </a:p>
        </p:txBody>
      </p:sp>
      <p:sp>
        <p:nvSpPr>
          <p:cNvPr id="3" name="object 3"/>
          <p:cNvSpPr/>
          <p:nvPr/>
        </p:nvSpPr>
        <p:spPr>
          <a:xfrm>
            <a:off x="-19679" y="4938865"/>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4" name="object 4"/>
          <p:cNvSpPr/>
          <p:nvPr/>
        </p:nvSpPr>
        <p:spPr>
          <a:xfrm>
            <a:off x="-19742" y="5341998"/>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5" name="object 5"/>
          <p:cNvSpPr/>
          <p:nvPr/>
        </p:nvSpPr>
        <p:spPr>
          <a:xfrm>
            <a:off x="-3809" y="5765143"/>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8" name="object 8"/>
          <p:cNvSpPr/>
          <p:nvPr/>
        </p:nvSpPr>
        <p:spPr>
          <a:xfrm>
            <a:off x="9134" y="8177525"/>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14" name="object 14"/>
          <p:cNvSpPr txBox="1"/>
          <p:nvPr/>
        </p:nvSpPr>
        <p:spPr>
          <a:xfrm>
            <a:off x="721700" y="2825396"/>
            <a:ext cx="2147570" cy="296235"/>
          </a:xfrm>
          <a:prstGeom prst="rect">
            <a:avLst/>
          </a:prstGeom>
        </p:spPr>
        <p:txBody>
          <a:bodyPr vert="horz" wrap="square" lIns="0" tIns="11430" rIns="0" bIns="0" rtlCol="0">
            <a:spAutoFit/>
          </a:bodyPr>
          <a:lstStyle/>
          <a:p>
            <a:pPr marL="12700">
              <a:lnSpc>
                <a:spcPct val="100000"/>
              </a:lnSpc>
              <a:spcBef>
                <a:spcPts val="90"/>
              </a:spcBef>
            </a:pPr>
            <a:r>
              <a:rPr lang="ja-JP" altLang="en-US" sz="1850" spc="15" dirty="0">
                <a:solidFill>
                  <a:srgbClr val="FFFFFF"/>
                </a:solidFill>
                <a:latin typeface="HGPｺﾞｼｯｸE" panose="020B0900000000000000" pitchFamily="50" charset="-128"/>
                <a:ea typeface="HGPｺﾞｼｯｸE" panose="020B0900000000000000" pitchFamily="50" charset="-128"/>
                <a:cs typeface="HGPｺﾞｼｯｸE"/>
              </a:rPr>
              <a:t>施設</a:t>
            </a:r>
            <a:r>
              <a:rPr sz="1850" spc="35" dirty="0" err="1" smtClean="0">
                <a:solidFill>
                  <a:srgbClr val="FFFFFF"/>
                </a:solidFill>
                <a:latin typeface="HGPｺﾞｼｯｸE"/>
                <a:cs typeface="HGPｺﾞｼｯｸE"/>
              </a:rPr>
              <a:t>基</a:t>
            </a:r>
            <a:r>
              <a:rPr sz="1850" spc="-35" dirty="0" err="1" smtClean="0">
                <a:solidFill>
                  <a:srgbClr val="FFFFFF"/>
                </a:solidFill>
                <a:latin typeface="HGPｺﾞｼｯｸE"/>
                <a:cs typeface="HGPｺﾞｼｯｸE"/>
              </a:rPr>
              <a:t>本</a:t>
            </a:r>
            <a:r>
              <a:rPr sz="1850" spc="25" dirty="0" err="1" smtClean="0">
                <a:solidFill>
                  <a:srgbClr val="FFFFFF"/>
                </a:solidFill>
                <a:latin typeface="HGPｺﾞｼｯｸE"/>
                <a:cs typeface="HGPｺﾞｼｯｸE"/>
              </a:rPr>
              <a:t>情</a:t>
            </a:r>
            <a:r>
              <a:rPr sz="1850" spc="-30" dirty="0" err="1" smtClean="0">
                <a:solidFill>
                  <a:srgbClr val="FFFFFF"/>
                </a:solidFill>
                <a:latin typeface="HGPｺﾞｼｯｸE"/>
                <a:cs typeface="HGPｺﾞｼｯｸE"/>
              </a:rPr>
              <a:t>報</a:t>
            </a:r>
            <a:r>
              <a:rPr sz="1850" spc="5" dirty="0" err="1" smtClean="0">
                <a:solidFill>
                  <a:srgbClr val="FFFFFF"/>
                </a:solidFill>
                <a:latin typeface="HGPｺﾞｼｯｸE"/>
                <a:cs typeface="HGPｺﾞｼｯｸE"/>
              </a:rPr>
              <a:t>の編集</a:t>
            </a:r>
            <a:endParaRPr sz="1850" dirty="0">
              <a:latin typeface="HGPｺﾞｼｯｸE"/>
              <a:cs typeface="HGPｺﾞｼｯｸE"/>
            </a:endParaRPr>
          </a:p>
        </p:txBody>
      </p:sp>
      <p:sp>
        <p:nvSpPr>
          <p:cNvPr id="15" name="object 15"/>
          <p:cNvSpPr txBox="1"/>
          <p:nvPr/>
        </p:nvSpPr>
        <p:spPr>
          <a:xfrm>
            <a:off x="721700" y="3269059"/>
            <a:ext cx="1416685" cy="306705"/>
          </a:xfrm>
          <a:prstGeom prst="rect">
            <a:avLst/>
          </a:prstGeom>
        </p:spPr>
        <p:txBody>
          <a:bodyPr vert="horz" wrap="square" lIns="0" tIns="11430" rIns="0" bIns="0" rtlCol="0">
            <a:spAutoFit/>
          </a:bodyPr>
          <a:lstStyle/>
          <a:p>
            <a:pPr marL="12700">
              <a:lnSpc>
                <a:spcPct val="100000"/>
              </a:lnSpc>
              <a:spcBef>
                <a:spcPts val="90"/>
              </a:spcBef>
            </a:pPr>
            <a:r>
              <a:rPr sz="1850" spc="15" dirty="0">
                <a:solidFill>
                  <a:srgbClr val="FFFFFF"/>
                </a:solidFill>
                <a:latin typeface="HGPｺﾞｼｯｸE"/>
                <a:cs typeface="HGPｺﾞｼｯｸE"/>
              </a:rPr>
              <a:t>診</a:t>
            </a:r>
            <a:r>
              <a:rPr sz="1850" spc="-35" dirty="0">
                <a:solidFill>
                  <a:srgbClr val="FFFFFF"/>
                </a:solidFill>
                <a:latin typeface="HGPｺﾞｼｯｸE"/>
                <a:cs typeface="HGPｺﾞｼｯｸE"/>
              </a:rPr>
              <a:t>療</a:t>
            </a:r>
            <a:r>
              <a:rPr sz="1850" spc="-15" dirty="0">
                <a:solidFill>
                  <a:srgbClr val="FFFFFF"/>
                </a:solidFill>
                <a:latin typeface="HGPｺﾞｼｯｸE"/>
                <a:cs typeface="HGPｺﾞｼｯｸE"/>
              </a:rPr>
              <a:t>科</a:t>
            </a:r>
            <a:r>
              <a:rPr sz="1850" spc="-55" dirty="0">
                <a:solidFill>
                  <a:srgbClr val="FFFFFF"/>
                </a:solidFill>
                <a:latin typeface="HGPｺﾞｼｯｸE"/>
                <a:cs typeface="HGPｺﾞｼｯｸE"/>
              </a:rPr>
              <a:t>の</a:t>
            </a:r>
            <a:r>
              <a:rPr sz="1850" spc="-25" dirty="0">
                <a:solidFill>
                  <a:srgbClr val="FFFFFF"/>
                </a:solidFill>
                <a:latin typeface="HGPｺﾞｼｯｸE"/>
                <a:cs typeface="HGPｺﾞｼｯｸE"/>
              </a:rPr>
              <a:t>管</a:t>
            </a:r>
            <a:r>
              <a:rPr sz="1850" spc="-10" dirty="0">
                <a:solidFill>
                  <a:srgbClr val="FFFFFF"/>
                </a:solidFill>
                <a:latin typeface="HGPｺﾞｼｯｸE"/>
                <a:cs typeface="HGPｺﾞｼｯｸE"/>
              </a:rPr>
              <a:t>理</a:t>
            </a:r>
            <a:endParaRPr sz="1850" dirty="0">
              <a:latin typeface="HGPｺﾞｼｯｸE"/>
              <a:cs typeface="HGPｺﾞｼｯｸE"/>
            </a:endParaRPr>
          </a:p>
        </p:txBody>
      </p:sp>
      <p:sp>
        <p:nvSpPr>
          <p:cNvPr id="16" name="object 16"/>
          <p:cNvSpPr txBox="1"/>
          <p:nvPr/>
        </p:nvSpPr>
        <p:spPr>
          <a:xfrm>
            <a:off x="721700" y="3712724"/>
            <a:ext cx="1407795" cy="306705"/>
          </a:xfrm>
          <a:prstGeom prst="rect">
            <a:avLst/>
          </a:prstGeom>
        </p:spPr>
        <p:txBody>
          <a:bodyPr vert="horz" wrap="square" lIns="0" tIns="11430" rIns="0" bIns="0" rtlCol="0">
            <a:spAutoFit/>
          </a:bodyPr>
          <a:lstStyle/>
          <a:p>
            <a:pPr marL="12700">
              <a:lnSpc>
                <a:spcPct val="100000"/>
              </a:lnSpc>
              <a:spcBef>
                <a:spcPts val="90"/>
              </a:spcBef>
            </a:pPr>
            <a:r>
              <a:rPr sz="1850" dirty="0">
                <a:solidFill>
                  <a:srgbClr val="FFFFFF"/>
                </a:solidFill>
                <a:latin typeface="HGPｺﾞｼｯｸE"/>
                <a:cs typeface="HGPｺﾞｼｯｸE"/>
              </a:rPr>
              <a:t>指</a:t>
            </a:r>
            <a:r>
              <a:rPr sz="1850" spc="-35" dirty="0">
                <a:solidFill>
                  <a:srgbClr val="FFFFFF"/>
                </a:solidFill>
                <a:latin typeface="HGPｺﾞｼｯｸE"/>
                <a:cs typeface="HGPｺﾞｼｯｸE"/>
              </a:rPr>
              <a:t>導</a:t>
            </a:r>
            <a:r>
              <a:rPr sz="1850" spc="-65" dirty="0">
                <a:solidFill>
                  <a:srgbClr val="FFFFFF"/>
                </a:solidFill>
                <a:latin typeface="HGPｺﾞｼｯｸE"/>
                <a:cs typeface="HGPｺﾞｼｯｸE"/>
              </a:rPr>
              <a:t>医</a:t>
            </a:r>
            <a:r>
              <a:rPr sz="1850" spc="-55" dirty="0">
                <a:solidFill>
                  <a:srgbClr val="FFFFFF"/>
                </a:solidFill>
                <a:latin typeface="HGPｺﾞｼｯｸE"/>
                <a:cs typeface="HGPｺﾞｼｯｸE"/>
              </a:rPr>
              <a:t>の</a:t>
            </a:r>
            <a:r>
              <a:rPr sz="1850" spc="-25" dirty="0">
                <a:solidFill>
                  <a:srgbClr val="FFFFFF"/>
                </a:solidFill>
                <a:latin typeface="HGPｺﾞｼｯｸE"/>
                <a:cs typeface="HGPｺﾞｼｯｸE"/>
              </a:rPr>
              <a:t>管</a:t>
            </a:r>
            <a:r>
              <a:rPr sz="1850" spc="-10" dirty="0">
                <a:solidFill>
                  <a:srgbClr val="FFFFFF"/>
                </a:solidFill>
                <a:latin typeface="HGPｺﾞｼｯｸE"/>
                <a:cs typeface="HGPｺﾞｼｯｸE"/>
              </a:rPr>
              <a:t>理</a:t>
            </a:r>
            <a:endParaRPr sz="1850" dirty="0">
              <a:latin typeface="HGPｺﾞｼｯｸE"/>
              <a:cs typeface="HGPｺﾞｼｯｸE"/>
            </a:endParaRPr>
          </a:p>
        </p:txBody>
      </p:sp>
      <p:sp>
        <p:nvSpPr>
          <p:cNvPr id="17" name="object 17"/>
          <p:cNvSpPr txBox="1"/>
          <p:nvPr/>
        </p:nvSpPr>
        <p:spPr>
          <a:xfrm>
            <a:off x="732425" y="4173200"/>
            <a:ext cx="2411095" cy="306705"/>
          </a:xfrm>
          <a:prstGeom prst="rect">
            <a:avLst/>
          </a:prstGeom>
        </p:spPr>
        <p:txBody>
          <a:bodyPr vert="horz" wrap="square" lIns="0" tIns="11430" rIns="0" bIns="0" rtlCol="0">
            <a:spAutoFit/>
          </a:bodyPr>
          <a:lstStyle/>
          <a:p>
            <a:pPr marL="12700">
              <a:lnSpc>
                <a:spcPct val="100000"/>
              </a:lnSpc>
              <a:spcBef>
                <a:spcPts val="90"/>
              </a:spcBef>
            </a:pPr>
            <a:r>
              <a:rPr sz="1850" spc="-70" dirty="0">
                <a:solidFill>
                  <a:srgbClr val="FFFFFF"/>
                </a:solidFill>
                <a:latin typeface="HGPｺﾞｼｯｸE"/>
                <a:cs typeface="HGPｺﾞｼｯｸE"/>
              </a:rPr>
              <a:t>メ</a:t>
            </a:r>
            <a:r>
              <a:rPr sz="1850" spc="-145" dirty="0">
                <a:solidFill>
                  <a:srgbClr val="FFFFFF"/>
                </a:solidFill>
                <a:latin typeface="HGPｺﾞｼｯｸE"/>
                <a:cs typeface="HGPｺﾞｼｯｸE"/>
              </a:rPr>
              <a:t>デ</a:t>
            </a:r>
            <a:r>
              <a:rPr sz="1850" dirty="0">
                <a:solidFill>
                  <a:srgbClr val="FFFFFF"/>
                </a:solidFill>
                <a:latin typeface="HGPｺﾞｼｯｸE"/>
                <a:cs typeface="HGPｺﾞｼｯｸE"/>
              </a:rPr>
              <a:t>ィ</a:t>
            </a:r>
            <a:r>
              <a:rPr sz="1850" spc="-60" dirty="0">
                <a:solidFill>
                  <a:srgbClr val="FFFFFF"/>
                </a:solidFill>
                <a:latin typeface="HGPｺﾞｼｯｸE"/>
                <a:cs typeface="HGPｺﾞｼｯｸE"/>
              </a:rPr>
              <a:t>カ</a:t>
            </a:r>
            <a:r>
              <a:rPr sz="1850" spc="-165" dirty="0">
                <a:solidFill>
                  <a:srgbClr val="FFFFFF"/>
                </a:solidFill>
                <a:latin typeface="HGPｺﾞｼｯｸE"/>
                <a:cs typeface="HGPｺﾞｼｯｸE"/>
              </a:rPr>
              <a:t>ル</a:t>
            </a:r>
            <a:r>
              <a:rPr sz="1850" spc="-140" dirty="0">
                <a:solidFill>
                  <a:srgbClr val="FFFFFF"/>
                </a:solidFill>
                <a:latin typeface="HGPｺﾞｼｯｸE"/>
                <a:cs typeface="HGPｺﾞｼｯｸE"/>
              </a:rPr>
              <a:t>ス</a:t>
            </a:r>
            <a:r>
              <a:rPr sz="1850" spc="-55" dirty="0">
                <a:solidFill>
                  <a:srgbClr val="FFFFFF"/>
                </a:solidFill>
                <a:latin typeface="HGPｺﾞｼｯｸE"/>
                <a:cs typeface="HGPｺﾞｼｯｸE"/>
              </a:rPr>
              <a:t>タ</a:t>
            </a:r>
            <a:r>
              <a:rPr sz="1850" spc="-25" dirty="0">
                <a:solidFill>
                  <a:srgbClr val="FFFFFF"/>
                </a:solidFill>
                <a:latin typeface="HGPｺﾞｼｯｸE"/>
                <a:cs typeface="HGPｺﾞｼｯｸE"/>
              </a:rPr>
              <a:t>ッ</a:t>
            </a:r>
            <a:r>
              <a:rPr sz="1850" spc="-70" dirty="0">
                <a:solidFill>
                  <a:srgbClr val="FFFFFF"/>
                </a:solidFill>
                <a:latin typeface="HGPｺﾞｼｯｸE"/>
                <a:cs typeface="HGPｺﾞｼｯｸE"/>
              </a:rPr>
              <a:t>フ</a:t>
            </a:r>
            <a:r>
              <a:rPr sz="1850" spc="-55" dirty="0">
                <a:solidFill>
                  <a:srgbClr val="FFFFFF"/>
                </a:solidFill>
                <a:latin typeface="HGPｺﾞｼｯｸE"/>
                <a:cs typeface="HGPｺﾞｼｯｸE"/>
              </a:rPr>
              <a:t>の</a:t>
            </a:r>
            <a:r>
              <a:rPr sz="1850" spc="-25" dirty="0">
                <a:solidFill>
                  <a:srgbClr val="FFFFFF"/>
                </a:solidFill>
                <a:latin typeface="HGPｺﾞｼｯｸE"/>
                <a:cs typeface="HGPｺﾞｼｯｸE"/>
              </a:rPr>
              <a:t>管</a:t>
            </a:r>
            <a:r>
              <a:rPr sz="1850" spc="-10" dirty="0">
                <a:solidFill>
                  <a:srgbClr val="FFFFFF"/>
                </a:solidFill>
                <a:latin typeface="HGPｺﾞｼｯｸE"/>
                <a:cs typeface="HGPｺﾞｼｯｸE"/>
              </a:rPr>
              <a:t>理</a:t>
            </a:r>
            <a:endParaRPr sz="1850" dirty="0">
              <a:latin typeface="HGPｺﾞｼｯｸE"/>
              <a:cs typeface="HGPｺﾞｼｯｸE"/>
            </a:endParaRPr>
          </a:p>
        </p:txBody>
      </p:sp>
      <p:sp>
        <p:nvSpPr>
          <p:cNvPr id="18" name="object 18"/>
          <p:cNvSpPr txBox="1"/>
          <p:nvPr/>
        </p:nvSpPr>
        <p:spPr>
          <a:xfrm>
            <a:off x="725888" y="4569384"/>
            <a:ext cx="4885350" cy="296235"/>
          </a:xfrm>
          <a:prstGeom prst="rect">
            <a:avLst/>
          </a:prstGeom>
        </p:spPr>
        <p:txBody>
          <a:bodyPr vert="horz" wrap="square" lIns="0" tIns="11430" rIns="0" bIns="0" rtlCol="0">
            <a:spAutoFit/>
          </a:bodyPr>
          <a:lstStyle/>
          <a:p>
            <a:pPr marL="12700">
              <a:lnSpc>
                <a:spcPct val="100000"/>
              </a:lnSpc>
              <a:spcBef>
                <a:spcPts val="90"/>
              </a:spcBef>
            </a:pPr>
            <a:r>
              <a:rPr sz="1850" dirty="0" err="1" smtClean="0">
                <a:solidFill>
                  <a:srgbClr val="FFFFFF"/>
                </a:solidFill>
                <a:latin typeface="HGPｺﾞｼｯｸE"/>
                <a:cs typeface="HGPｺﾞｼｯｸE"/>
              </a:rPr>
              <a:t>施</a:t>
            </a:r>
            <a:r>
              <a:rPr sz="1850" spc="-50" dirty="0" err="1" smtClean="0">
                <a:solidFill>
                  <a:srgbClr val="FFFFFF"/>
                </a:solidFill>
                <a:latin typeface="HGPｺﾞｼｯｸE"/>
                <a:cs typeface="HGPｺﾞｼｯｸE"/>
              </a:rPr>
              <a:t>設</a:t>
            </a:r>
            <a:r>
              <a:rPr sz="1850" spc="5" dirty="0" err="1" smtClean="0">
                <a:solidFill>
                  <a:srgbClr val="FFFFFF"/>
                </a:solidFill>
                <a:latin typeface="HGPｺﾞｼｯｸE"/>
                <a:cs typeface="HGPｺﾞｼｯｸE"/>
              </a:rPr>
              <a:t>の</a:t>
            </a:r>
            <a:r>
              <a:rPr sz="1850" spc="-110" dirty="0" err="1" smtClean="0">
                <a:solidFill>
                  <a:srgbClr val="FFFFFF"/>
                </a:solidFill>
                <a:latin typeface="HGPｺﾞｼｯｸE"/>
                <a:cs typeface="HGPｺﾞｼｯｸE"/>
              </a:rPr>
              <a:t>休</a:t>
            </a:r>
            <a:r>
              <a:rPr sz="1850" spc="-135" dirty="0" err="1" smtClean="0">
                <a:solidFill>
                  <a:srgbClr val="FFFFFF"/>
                </a:solidFill>
                <a:latin typeface="HGPｺﾞｼｯｸE"/>
                <a:cs typeface="HGPｺﾞｼｯｸE"/>
              </a:rPr>
              <a:t>日</a:t>
            </a:r>
            <a:r>
              <a:rPr sz="1850" spc="-55" dirty="0" err="1" smtClean="0">
                <a:solidFill>
                  <a:srgbClr val="FFFFFF"/>
                </a:solidFill>
                <a:latin typeface="HGPｺﾞｼｯｸE"/>
                <a:cs typeface="HGPｺﾞｼｯｸE"/>
              </a:rPr>
              <a:t>の</a:t>
            </a:r>
            <a:r>
              <a:rPr sz="1850" spc="-25" dirty="0" err="1" smtClean="0">
                <a:solidFill>
                  <a:srgbClr val="FFFFFF"/>
                </a:solidFill>
                <a:latin typeface="HGPｺﾞｼｯｸE"/>
                <a:cs typeface="HGPｺﾞｼｯｸE"/>
              </a:rPr>
              <a:t>管</a:t>
            </a:r>
            <a:r>
              <a:rPr sz="1850" spc="-10" dirty="0" err="1" smtClean="0">
                <a:solidFill>
                  <a:srgbClr val="FFFFFF"/>
                </a:solidFill>
                <a:latin typeface="HGPｺﾞｼｯｸE"/>
                <a:cs typeface="HGPｺﾞｼｯｸE"/>
              </a:rPr>
              <a:t>理</a:t>
            </a:r>
            <a:endParaRPr sz="1850" dirty="0">
              <a:latin typeface="HGPｺﾞｼｯｸE" panose="020B0900000000000000" pitchFamily="50" charset="-128"/>
              <a:ea typeface="HGPｺﾞｼｯｸE" panose="020B0900000000000000" pitchFamily="50" charset="-128"/>
              <a:cs typeface="HGPｺﾞｼｯｸE"/>
            </a:endParaRPr>
          </a:p>
        </p:txBody>
      </p:sp>
      <p:sp>
        <p:nvSpPr>
          <p:cNvPr id="19" name="object 19"/>
          <p:cNvSpPr txBox="1">
            <a:spLocks noGrp="1"/>
          </p:cNvSpPr>
          <p:nvPr>
            <p:ph type="title"/>
          </p:nvPr>
        </p:nvSpPr>
        <p:spPr>
          <a:xfrm>
            <a:off x="709000" y="0"/>
            <a:ext cx="5015230" cy="1645920"/>
          </a:xfrm>
          <a:prstGeom prst="rect">
            <a:avLst/>
          </a:prstGeom>
        </p:spPr>
        <p:txBody>
          <a:bodyPr vert="horz" wrap="square" lIns="0" tIns="16510" rIns="0" bIns="0" rtlCol="0">
            <a:spAutoFit/>
          </a:bodyPr>
          <a:lstStyle/>
          <a:p>
            <a:pPr marL="25400">
              <a:lnSpc>
                <a:spcPct val="100000"/>
              </a:lnSpc>
              <a:spcBef>
                <a:spcPts val="130"/>
              </a:spcBef>
            </a:pPr>
            <a:r>
              <a:rPr sz="15900" spc="-1995" baseline="-11268" dirty="0">
                <a:latin typeface="HGS明朝E"/>
                <a:cs typeface="HGS明朝E"/>
              </a:rPr>
              <a:t>2</a:t>
            </a:r>
            <a:r>
              <a:rPr sz="2750" spc="35" dirty="0">
                <a:latin typeface="HGS明朝E"/>
                <a:cs typeface="HGS明朝E"/>
              </a:rPr>
              <a:t>「施設</a:t>
            </a:r>
            <a:r>
              <a:rPr sz="2750" spc="-1345" dirty="0">
                <a:latin typeface="HGS明朝E"/>
                <a:cs typeface="HGS明朝E"/>
              </a:rPr>
              <a:t>」</a:t>
            </a:r>
            <a:r>
              <a:rPr sz="2750" spc="35" dirty="0">
                <a:latin typeface="HGS明朝E"/>
                <a:cs typeface="HGS明朝E"/>
              </a:rPr>
              <a:t>メニューの操作方法</a:t>
            </a:r>
            <a:endParaRPr sz="2750" dirty="0">
              <a:latin typeface="HGS明朝E"/>
              <a:cs typeface="HGS明朝E"/>
            </a:endParaRPr>
          </a:p>
        </p:txBody>
      </p:sp>
      <p:sp>
        <p:nvSpPr>
          <p:cNvPr id="20" name="object 20"/>
          <p:cNvSpPr txBox="1"/>
          <p:nvPr/>
        </p:nvSpPr>
        <p:spPr>
          <a:xfrm>
            <a:off x="721636" y="1945061"/>
            <a:ext cx="2437130" cy="447040"/>
          </a:xfrm>
          <a:prstGeom prst="rect">
            <a:avLst/>
          </a:prstGeom>
        </p:spPr>
        <p:txBody>
          <a:bodyPr vert="horz" wrap="square" lIns="0" tIns="13970" rIns="0" bIns="0" rtlCol="0">
            <a:spAutoFit/>
          </a:bodyPr>
          <a:lstStyle/>
          <a:p>
            <a:pPr marL="12700">
              <a:lnSpc>
                <a:spcPct val="100000"/>
              </a:lnSpc>
              <a:spcBef>
                <a:spcPts val="110"/>
              </a:spcBef>
            </a:pPr>
            <a:r>
              <a:rPr sz="2750" spc="5" dirty="0">
                <a:solidFill>
                  <a:srgbClr val="FFFFFF"/>
                </a:solidFill>
                <a:latin typeface="ＭＳ ゴシック"/>
                <a:cs typeface="ＭＳ ゴシック"/>
              </a:rPr>
              <a:t>C</a:t>
            </a:r>
            <a:r>
              <a:rPr sz="2750" spc="-260" dirty="0">
                <a:solidFill>
                  <a:srgbClr val="FFFFFF"/>
                </a:solidFill>
                <a:latin typeface="ＭＳ ゴシック"/>
                <a:cs typeface="ＭＳ ゴシック"/>
              </a:rPr>
              <a:t> </a:t>
            </a:r>
            <a:r>
              <a:rPr sz="2750" spc="5" dirty="0">
                <a:solidFill>
                  <a:srgbClr val="FFFFFF"/>
                </a:solidFill>
                <a:latin typeface="ＭＳ ゴシック"/>
                <a:cs typeface="ＭＳ ゴシック"/>
              </a:rPr>
              <a:t>O</a:t>
            </a:r>
            <a:r>
              <a:rPr sz="2750" spc="-254" dirty="0">
                <a:solidFill>
                  <a:srgbClr val="FFFFFF"/>
                </a:solidFill>
                <a:latin typeface="ＭＳ ゴシック"/>
                <a:cs typeface="ＭＳ ゴシック"/>
              </a:rPr>
              <a:t> </a:t>
            </a:r>
            <a:r>
              <a:rPr sz="2750" spc="5" dirty="0">
                <a:solidFill>
                  <a:srgbClr val="FFFFFF"/>
                </a:solidFill>
                <a:latin typeface="ＭＳ ゴシック"/>
                <a:cs typeface="ＭＳ ゴシック"/>
              </a:rPr>
              <a:t>N</a:t>
            </a:r>
            <a:r>
              <a:rPr sz="2750" spc="-260" dirty="0">
                <a:solidFill>
                  <a:srgbClr val="FFFFFF"/>
                </a:solidFill>
                <a:latin typeface="ＭＳ ゴシック"/>
                <a:cs typeface="ＭＳ ゴシック"/>
              </a:rPr>
              <a:t> </a:t>
            </a:r>
            <a:r>
              <a:rPr sz="2750" spc="5" dirty="0">
                <a:solidFill>
                  <a:srgbClr val="FFFFFF"/>
                </a:solidFill>
                <a:latin typeface="ＭＳ ゴシック"/>
                <a:cs typeface="ＭＳ ゴシック"/>
              </a:rPr>
              <a:t>T</a:t>
            </a:r>
            <a:r>
              <a:rPr sz="2750" spc="-254" dirty="0">
                <a:solidFill>
                  <a:srgbClr val="FFFFFF"/>
                </a:solidFill>
                <a:latin typeface="ＭＳ ゴシック"/>
                <a:cs typeface="ＭＳ ゴシック"/>
              </a:rPr>
              <a:t> </a:t>
            </a:r>
            <a:r>
              <a:rPr sz="2750" spc="5" dirty="0">
                <a:solidFill>
                  <a:srgbClr val="FFFFFF"/>
                </a:solidFill>
                <a:latin typeface="ＭＳ ゴシック"/>
                <a:cs typeface="ＭＳ ゴシック"/>
              </a:rPr>
              <a:t>E</a:t>
            </a:r>
            <a:r>
              <a:rPr sz="2750" spc="-254" dirty="0">
                <a:solidFill>
                  <a:srgbClr val="FFFFFF"/>
                </a:solidFill>
                <a:latin typeface="ＭＳ ゴシック"/>
                <a:cs typeface="ＭＳ ゴシック"/>
              </a:rPr>
              <a:t> </a:t>
            </a:r>
            <a:r>
              <a:rPr sz="2750" spc="5" dirty="0">
                <a:solidFill>
                  <a:srgbClr val="FFFFFF"/>
                </a:solidFill>
                <a:latin typeface="ＭＳ ゴシック"/>
                <a:cs typeface="ＭＳ ゴシック"/>
              </a:rPr>
              <a:t>N</a:t>
            </a:r>
            <a:r>
              <a:rPr sz="2750" spc="-260" dirty="0">
                <a:solidFill>
                  <a:srgbClr val="FFFFFF"/>
                </a:solidFill>
                <a:latin typeface="ＭＳ ゴシック"/>
                <a:cs typeface="ＭＳ ゴシック"/>
              </a:rPr>
              <a:t> </a:t>
            </a:r>
            <a:r>
              <a:rPr sz="2750" spc="5" dirty="0">
                <a:solidFill>
                  <a:srgbClr val="FFFFFF"/>
                </a:solidFill>
                <a:latin typeface="ＭＳ ゴシック"/>
                <a:cs typeface="ＭＳ ゴシック"/>
              </a:rPr>
              <a:t>T</a:t>
            </a:r>
            <a:r>
              <a:rPr sz="2750" spc="-254" dirty="0">
                <a:solidFill>
                  <a:srgbClr val="FFFFFF"/>
                </a:solidFill>
                <a:latin typeface="ＭＳ ゴシック"/>
                <a:cs typeface="ＭＳ ゴシック"/>
              </a:rPr>
              <a:t> </a:t>
            </a:r>
            <a:r>
              <a:rPr sz="2750" spc="5" dirty="0">
                <a:solidFill>
                  <a:srgbClr val="FFFFFF"/>
                </a:solidFill>
                <a:latin typeface="ＭＳ ゴシック"/>
                <a:cs typeface="ＭＳ ゴシック"/>
              </a:rPr>
              <a:t>S</a:t>
            </a:r>
            <a:endParaRPr sz="2750">
              <a:latin typeface="ＭＳ ゴシック"/>
              <a:cs typeface="ＭＳ ゴシック"/>
            </a:endParaRPr>
          </a:p>
        </p:txBody>
      </p:sp>
      <p:sp>
        <p:nvSpPr>
          <p:cNvPr id="21" name="object 21"/>
          <p:cNvSpPr txBox="1"/>
          <p:nvPr/>
        </p:nvSpPr>
        <p:spPr>
          <a:xfrm>
            <a:off x="721700" y="2595783"/>
            <a:ext cx="913130" cy="177165"/>
          </a:xfrm>
          <a:prstGeom prst="rect">
            <a:avLst/>
          </a:prstGeom>
        </p:spPr>
        <p:txBody>
          <a:bodyPr vert="horz" wrap="square" lIns="0" tIns="11430" rIns="0" bIns="0" rtlCol="0">
            <a:spAutoFit/>
          </a:bodyPr>
          <a:lstStyle/>
          <a:p>
            <a:pPr marL="12700">
              <a:lnSpc>
                <a:spcPct val="100000"/>
              </a:lnSpc>
              <a:spcBef>
                <a:spcPts val="90"/>
              </a:spcBef>
            </a:pPr>
            <a:r>
              <a:rPr sz="1000" spc="-10" dirty="0">
                <a:solidFill>
                  <a:srgbClr val="FFFFFF"/>
                </a:solidFill>
                <a:latin typeface="ＭＳ Ｐゴシック"/>
                <a:cs typeface="ＭＳ Ｐゴシック"/>
              </a:rPr>
              <a:t>〈施</a:t>
            </a:r>
            <a:r>
              <a:rPr sz="1000" dirty="0">
                <a:solidFill>
                  <a:srgbClr val="FFFFFF"/>
                </a:solidFill>
                <a:latin typeface="ＭＳ Ｐゴシック"/>
                <a:cs typeface="ＭＳ Ｐゴシック"/>
              </a:rPr>
              <a:t>設</a:t>
            </a:r>
            <a:r>
              <a:rPr sz="1000" spc="10" dirty="0">
                <a:solidFill>
                  <a:srgbClr val="FFFFFF"/>
                </a:solidFill>
                <a:latin typeface="ＭＳ Ｐゴシック"/>
                <a:cs typeface="ＭＳ Ｐゴシック"/>
              </a:rPr>
              <a:t>情</a:t>
            </a:r>
            <a:r>
              <a:rPr sz="1000" dirty="0">
                <a:solidFill>
                  <a:srgbClr val="FFFFFF"/>
                </a:solidFill>
                <a:latin typeface="ＭＳ Ｐゴシック"/>
                <a:cs typeface="ＭＳ Ｐゴシック"/>
              </a:rPr>
              <a:t>報</a:t>
            </a:r>
            <a:r>
              <a:rPr sz="1000" spc="-5" dirty="0">
                <a:solidFill>
                  <a:srgbClr val="FFFFFF"/>
                </a:solidFill>
                <a:latin typeface="ＭＳ Ｐゴシック"/>
                <a:cs typeface="ＭＳ Ｐゴシック"/>
              </a:rPr>
              <a:t>編</a:t>
            </a:r>
            <a:r>
              <a:rPr sz="1000" spc="-20" dirty="0">
                <a:solidFill>
                  <a:srgbClr val="FFFFFF"/>
                </a:solidFill>
                <a:latin typeface="ＭＳ Ｐゴシック"/>
                <a:cs typeface="ＭＳ Ｐゴシック"/>
              </a:rPr>
              <a:t>集〉</a:t>
            </a:r>
            <a:endParaRPr sz="1000" dirty="0">
              <a:latin typeface="ＭＳ Ｐゴシック"/>
              <a:cs typeface="ＭＳ Ｐゴシック"/>
            </a:endParaRPr>
          </a:p>
        </p:txBody>
      </p:sp>
      <p:sp>
        <p:nvSpPr>
          <p:cNvPr id="22" name="object 22"/>
          <p:cNvSpPr txBox="1"/>
          <p:nvPr/>
        </p:nvSpPr>
        <p:spPr>
          <a:xfrm>
            <a:off x="737755" y="6060865"/>
            <a:ext cx="1402715" cy="177165"/>
          </a:xfrm>
          <a:prstGeom prst="rect">
            <a:avLst/>
          </a:prstGeom>
        </p:spPr>
        <p:txBody>
          <a:bodyPr vert="horz" wrap="square" lIns="0" tIns="11430" rIns="0" bIns="0" rtlCol="0">
            <a:spAutoFit/>
          </a:bodyPr>
          <a:lstStyle/>
          <a:p>
            <a:pPr marL="12700">
              <a:lnSpc>
                <a:spcPct val="100000"/>
              </a:lnSpc>
              <a:spcBef>
                <a:spcPts val="90"/>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10" dirty="0">
                <a:solidFill>
                  <a:srgbClr val="FFFFFF"/>
                </a:solidFill>
                <a:latin typeface="ＭＳ Ｐゴシック"/>
                <a:cs typeface="ＭＳ Ｐゴシック"/>
              </a:rPr>
              <a:t>認</a:t>
            </a:r>
            <a:r>
              <a:rPr sz="1000" spc="10"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15" dirty="0">
                <a:solidFill>
                  <a:srgbClr val="FFFFFF"/>
                </a:solidFill>
                <a:latin typeface="ＭＳ Ｐゴシック"/>
                <a:cs typeface="ＭＳ Ｐゴシック"/>
              </a:rPr>
              <a:t>医</a:t>
            </a:r>
            <a:r>
              <a:rPr sz="1000" spc="-5" dirty="0">
                <a:solidFill>
                  <a:srgbClr val="FFFFFF"/>
                </a:solidFill>
                <a:latin typeface="ＭＳ Ｐゴシック"/>
                <a:cs typeface="ＭＳ Ｐゴシック"/>
              </a:rPr>
              <a:t>)</a:t>
            </a:r>
            <a:r>
              <a:rPr sz="1000" spc="-60" dirty="0">
                <a:solidFill>
                  <a:srgbClr val="FFFFFF"/>
                </a:solidFill>
                <a:latin typeface="ＭＳ Ｐゴシック"/>
                <a:cs typeface="ＭＳ Ｐゴシック"/>
              </a:rPr>
              <a:t> </a:t>
            </a:r>
            <a:r>
              <a:rPr sz="1000" spc="-5" dirty="0">
                <a:solidFill>
                  <a:srgbClr val="FFFFFF"/>
                </a:solidFill>
                <a:latin typeface="ＭＳ Ｐゴシック"/>
                <a:cs typeface="ＭＳ Ｐゴシック"/>
              </a:rPr>
              <a:t>〉</a:t>
            </a:r>
            <a:endParaRPr sz="1000" dirty="0">
              <a:latin typeface="ＭＳ Ｐゴシック"/>
              <a:cs typeface="ＭＳ Ｐゴシック"/>
            </a:endParaRPr>
          </a:p>
        </p:txBody>
      </p:sp>
      <p:sp>
        <p:nvSpPr>
          <p:cNvPr id="39" name="object 39"/>
          <p:cNvSpPr txBox="1"/>
          <p:nvPr/>
        </p:nvSpPr>
        <p:spPr>
          <a:xfrm>
            <a:off x="721636" y="6290284"/>
            <a:ext cx="2758440" cy="306705"/>
          </a:xfrm>
          <a:prstGeom prst="rect">
            <a:avLst/>
          </a:prstGeom>
        </p:spPr>
        <p:txBody>
          <a:bodyPr vert="horz" wrap="square" lIns="0" tIns="11430" rIns="0" bIns="0" rtlCol="0">
            <a:spAutoFit/>
          </a:bodyPr>
          <a:lstStyle/>
          <a:p>
            <a:pPr marL="12700">
              <a:lnSpc>
                <a:spcPct val="100000"/>
              </a:lnSpc>
              <a:spcBef>
                <a:spcPts val="90"/>
              </a:spcBef>
            </a:pPr>
            <a:r>
              <a:rPr sz="1850" spc="5" dirty="0">
                <a:solidFill>
                  <a:srgbClr val="FFFFFF"/>
                </a:solidFill>
                <a:latin typeface="HGPｺﾞｼｯｸE"/>
                <a:cs typeface="HGPｺﾞｼｯｸE"/>
              </a:rPr>
              <a:t>研修医のスケジュール管理</a:t>
            </a:r>
            <a:endParaRPr sz="1850" dirty="0">
              <a:latin typeface="HGPｺﾞｼｯｸE"/>
              <a:cs typeface="HGPｺﾞｼｯｸE"/>
            </a:endParaRPr>
          </a:p>
        </p:txBody>
      </p:sp>
      <p:sp>
        <p:nvSpPr>
          <p:cNvPr id="40" name="object 40"/>
          <p:cNvSpPr txBox="1"/>
          <p:nvPr/>
        </p:nvSpPr>
        <p:spPr>
          <a:xfrm>
            <a:off x="731156" y="6764165"/>
            <a:ext cx="4224020" cy="296235"/>
          </a:xfrm>
          <a:prstGeom prst="rect">
            <a:avLst/>
          </a:prstGeom>
        </p:spPr>
        <p:txBody>
          <a:bodyPr vert="horz" wrap="square" lIns="0" tIns="11430" rIns="0" bIns="0" rtlCol="0">
            <a:spAutoFit/>
          </a:bodyPr>
          <a:lstStyle/>
          <a:p>
            <a:pPr marL="12700">
              <a:lnSpc>
                <a:spcPct val="100000"/>
              </a:lnSpc>
              <a:spcBef>
                <a:spcPts val="90"/>
              </a:spcBef>
            </a:pPr>
            <a:r>
              <a:rPr sz="1850" spc="5" dirty="0" err="1">
                <a:solidFill>
                  <a:srgbClr val="FFFFFF"/>
                </a:solidFill>
                <a:latin typeface="HGPｺﾞｼｯｸE"/>
                <a:cs typeface="HGPｺﾞｼｯｸE"/>
              </a:rPr>
              <a:t>経験症候</a:t>
            </a:r>
            <a:r>
              <a:rPr sz="1850" spc="5" dirty="0" smtClean="0">
                <a:solidFill>
                  <a:srgbClr val="FFFFFF"/>
                </a:solidFill>
                <a:latin typeface="HGPｺﾞｼｯｸE"/>
                <a:cs typeface="HGPｺﾞｼｯｸE"/>
              </a:rPr>
              <a:t>／</a:t>
            </a:r>
            <a:r>
              <a:rPr lang="ja-JP" altLang="en-US" sz="1850" spc="5" dirty="0" smtClean="0">
                <a:solidFill>
                  <a:srgbClr val="FFFFFF"/>
                </a:solidFill>
                <a:latin typeface="HGPｺﾞｼｯｸE" panose="020B0900000000000000" pitchFamily="50" charset="-128"/>
                <a:ea typeface="HGPｺﾞｼｯｸE" panose="020B0900000000000000" pitchFamily="50" charset="-128"/>
                <a:cs typeface="HGPｺﾞｼｯｸE"/>
              </a:rPr>
              <a:t>疾病・病態</a:t>
            </a:r>
            <a:r>
              <a:rPr sz="1850" spc="5" dirty="0" err="1" smtClean="0">
                <a:solidFill>
                  <a:srgbClr val="FFFFFF"/>
                </a:solidFill>
                <a:latin typeface="HGPｺﾞｼｯｸE" panose="020B0900000000000000" pitchFamily="50" charset="-128"/>
                <a:ea typeface="HGPｺﾞｼｯｸE" panose="020B0900000000000000" pitchFamily="50" charset="-128"/>
                <a:cs typeface="HGPｺﾞｼｯｸE"/>
              </a:rPr>
              <a:t>の記録</a:t>
            </a:r>
            <a:endParaRPr sz="1850" dirty="0">
              <a:latin typeface="HGPｺﾞｼｯｸE" panose="020B0900000000000000" pitchFamily="50" charset="-128"/>
              <a:ea typeface="HGPｺﾞｼｯｸE" panose="020B0900000000000000" pitchFamily="50" charset="-128"/>
              <a:cs typeface="HGPｺﾞｼｯｸE"/>
            </a:endParaRPr>
          </a:p>
        </p:txBody>
      </p:sp>
      <p:sp>
        <p:nvSpPr>
          <p:cNvPr id="41" name="object 41"/>
          <p:cNvSpPr txBox="1"/>
          <p:nvPr/>
        </p:nvSpPr>
        <p:spPr>
          <a:xfrm>
            <a:off x="731156" y="7302983"/>
            <a:ext cx="2382520" cy="306705"/>
          </a:xfrm>
          <a:prstGeom prst="rect">
            <a:avLst/>
          </a:prstGeom>
        </p:spPr>
        <p:txBody>
          <a:bodyPr vert="horz" wrap="square" lIns="0" tIns="11430" rIns="0" bIns="0" rtlCol="0">
            <a:spAutoFit/>
          </a:bodyPr>
          <a:lstStyle/>
          <a:p>
            <a:pPr marL="12700">
              <a:lnSpc>
                <a:spcPct val="100000"/>
              </a:lnSpc>
              <a:spcBef>
                <a:spcPts val="90"/>
              </a:spcBef>
            </a:pPr>
            <a:r>
              <a:rPr sz="1850" spc="5" dirty="0">
                <a:solidFill>
                  <a:srgbClr val="FFFFFF"/>
                </a:solidFill>
                <a:latin typeface="HGPｺﾞｼｯｸE"/>
                <a:cs typeface="HGPｺﾞｼｯｸE"/>
              </a:rPr>
              <a:t>研修医の入力状況確認</a:t>
            </a:r>
            <a:endParaRPr sz="1850" dirty="0">
              <a:latin typeface="HGPｺﾞｼｯｸE"/>
              <a:cs typeface="HGPｺﾞｼｯｸE"/>
            </a:endParaRPr>
          </a:p>
        </p:txBody>
      </p:sp>
      <p:sp>
        <p:nvSpPr>
          <p:cNvPr id="42" name="object 42"/>
          <p:cNvSpPr txBox="1"/>
          <p:nvPr/>
        </p:nvSpPr>
        <p:spPr>
          <a:xfrm>
            <a:off x="726164" y="8270634"/>
            <a:ext cx="4224020" cy="306705"/>
          </a:xfrm>
          <a:prstGeom prst="rect">
            <a:avLst/>
          </a:prstGeom>
        </p:spPr>
        <p:txBody>
          <a:bodyPr vert="horz" wrap="square" lIns="0" tIns="11430" rIns="0" bIns="0" rtlCol="0">
            <a:spAutoFit/>
          </a:bodyPr>
          <a:lstStyle/>
          <a:p>
            <a:pPr marL="12700">
              <a:lnSpc>
                <a:spcPct val="100000"/>
              </a:lnSpc>
              <a:spcBef>
                <a:spcPts val="90"/>
              </a:spcBef>
            </a:pPr>
            <a:r>
              <a:rPr sz="1850" spc="5" dirty="0" err="1">
                <a:solidFill>
                  <a:srgbClr val="FFFFFF"/>
                </a:solidFill>
                <a:latin typeface="HGPｺﾞｼｯｸE"/>
                <a:cs typeface="HGPｺﾞｼｯｸE"/>
              </a:rPr>
              <a:t>研修医の評価票</a:t>
            </a:r>
            <a:r>
              <a:rPr sz="1850" spc="10" dirty="0" err="1">
                <a:solidFill>
                  <a:srgbClr val="FFFFFF"/>
                </a:solidFill>
                <a:latin typeface="HGPｺﾞｼｯｸE"/>
                <a:cs typeface="HGPｺﾞｼｯｸE"/>
              </a:rPr>
              <a:t>I</a:t>
            </a:r>
            <a:r>
              <a:rPr sz="1850" spc="10" dirty="0">
                <a:solidFill>
                  <a:srgbClr val="FFFFFF"/>
                </a:solidFill>
                <a:latin typeface="HGPｺﾞｼｯｸE"/>
                <a:cs typeface="HGPｺﾞｼｯｸE"/>
              </a:rPr>
              <a:t>/II/III</a:t>
            </a:r>
            <a:r>
              <a:rPr sz="1850" spc="-15" dirty="0">
                <a:solidFill>
                  <a:srgbClr val="FFFFFF"/>
                </a:solidFill>
                <a:latin typeface="HGPｺﾞｼｯｸE"/>
                <a:cs typeface="HGPｺﾞｼｯｸE"/>
              </a:rPr>
              <a:t> </a:t>
            </a:r>
            <a:r>
              <a:rPr sz="1850" spc="5" dirty="0" err="1" smtClean="0">
                <a:solidFill>
                  <a:srgbClr val="FFFFFF"/>
                </a:solidFill>
                <a:latin typeface="HGPｺﾞｼｯｸE"/>
                <a:cs typeface="HGPｺﾞｼｯｸE"/>
              </a:rPr>
              <a:t>の確認</a:t>
            </a:r>
            <a:r>
              <a:rPr lang="en-US" altLang="ja-JP" sz="1850" spc="5" dirty="0" smtClean="0">
                <a:solidFill>
                  <a:srgbClr val="FFFFFF"/>
                </a:solidFill>
                <a:latin typeface="HGPｺﾞｼｯｸE"/>
                <a:cs typeface="HGPｺﾞｼｯｸE"/>
              </a:rPr>
              <a:t>/</a:t>
            </a:r>
            <a:r>
              <a:rPr sz="1850" spc="5" dirty="0" err="1" smtClean="0">
                <a:solidFill>
                  <a:srgbClr val="FFFFFF"/>
                </a:solidFill>
                <a:latin typeface="HGPｺﾞｼｯｸE"/>
                <a:cs typeface="HGPｺﾞｼｯｸE"/>
              </a:rPr>
              <a:t>代行入力</a:t>
            </a:r>
            <a:endParaRPr sz="1850" dirty="0">
              <a:latin typeface="HGPｺﾞｼｯｸE"/>
              <a:cs typeface="HGPｺﾞｼｯｸE"/>
            </a:endParaRPr>
          </a:p>
        </p:txBody>
      </p:sp>
      <p:sp>
        <p:nvSpPr>
          <p:cNvPr id="43" name="object 43"/>
          <p:cNvSpPr txBox="1"/>
          <p:nvPr/>
        </p:nvSpPr>
        <p:spPr>
          <a:xfrm>
            <a:off x="737755" y="9691631"/>
            <a:ext cx="5153714" cy="296235"/>
          </a:xfrm>
          <a:prstGeom prst="rect">
            <a:avLst/>
          </a:prstGeom>
        </p:spPr>
        <p:txBody>
          <a:bodyPr vert="horz" wrap="square" lIns="0" tIns="11430" rIns="0" bIns="0" rtlCol="0">
            <a:spAutoFit/>
          </a:bodyPr>
          <a:lstStyle/>
          <a:p>
            <a:pPr marL="12700">
              <a:lnSpc>
                <a:spcPct val="100000"/>
              </a:lnSpc>
              <a:spcBef>
                <a:spcPts val="90"/>
              </a:spcBef>
            </a:pPr>
            <a:r>
              <a:rPr sz="1850" spc="5" dirty="0" err="1" smtClean="0">
                <a:solidFill>
                  <a:srgbClr val="FFFFFF"/>
                </a:solidFill>
                <a:latin typeface="HGPｺﾞｼｯｸE"/>
                <a:cs typeface="HGPｺﾞｼｯｸE"/>
              </a:rPr>
              <a:t>研修医の基本的臨床手技の確認</a:t>
            </a:r>
            <a:r>
              <a:rPr lang="en-US" altLang="ja-JP" sz="1850" spc="5" dirty="0" smtClean="0">
                <a:solidFill>
                  <a:srgbClr val="FFFFFF"/>
                </a:solidFill>
                <a:latin typeface="HGSｺﾞｼｯｸE" panose="020B0900000000000000" pitchFamily="50" charset="-128"/>
                <a:ea typeface="HGSｺﾞｼｯｸE" panose="020B0900000000000000" pitchFamily="50" charset="-128"/>
                <a:cs typeface="HGPｺﾞｼｯｸE"/>
              </a:rPr>
              <a:t>/</a:t>
            </a:r>
            <a:r>
              <a:rPr lang="ja-JP" altLang="en-US" sz="1850" spc="5" dirty="0" smtClean="0">
                <a:solidFill>
                  <a:srgbClr val="FFFFFF"/>
                </a:solidFill>
                <a:latin typeface="HGSｺﾞｼｯｸE" panose="020B0900000000000000" pitchFamily="50" charset="-128"/>
                <a:ea typeface="HGSｺﾞｼｯｸE" panose="020B0900000000000000" pitchFamily="50" charset="-128"/>
                <a:cs typeface="HGPｺﾞｼｯｸE"/>
              </a:rPr>
              <a:t>代行入力</a:t>
            </a:r>
            <a:endParaRPr sz="1850" dirty="0">
              <a:latin typeface="HGSｺﾞｼｯｸE" panose="020B0900000000000000" pitchFamily="50" charset="-128"/>
              <a:ea typeface="HGSｺﾞｼｯｸE" panose="020B0900000000000000" pitchFamily="50" charset="-128"/>
              <a:cs typeface="HGPｺﾞｼｯｸE"/>
            </a:endParaRPr>
          </a:p>
        </p:txBody>
      </p:sp>
      <p:sp>
        <p:nvSpPr>
          <p:cNvPr id="56" name="object 8"/>
          <p:cNvSpPr/>
          <p:nvPr/>
        </p:nvSpPr>
        <p:spPr>
          <a:xfrm>
            <a:off x="9134" y="7177776"/>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73" name="object 18"/>
          <p:cNvSpPr txBox="1"/>
          <p:nvPr/>
        </p:nvSpPr>
        <p:spPr>
          <a:xfrm>
            <a:off x="737755" y="5000258"/>
            <a:ext cx="4885350" cy="296235"/>
          </a:xfrm>
          <a:prstGeom prst="rect">
            <a:avLst/>
          </a:prstGeom>
        </p:spPr>
        <p:txBody>
          <a:bodyPr vert="horz" wrap="square" lIns="0" tIns="11430" rIns="0" bIns="0" rtlCol="0">
            <a:spAutoFit/>
          </a:bodyPr>
          <a:lstStyle/>
          <a:p>
            <a:pPr marL="12700">
              <a:lnSpc>
                <a:spcPct val="100000"/>
              </a:lnSpc>
              <a:spcBef>
                <a:spcPts val="90"/>
              </a:spcBef>
            </a:pPr>
            <a:r>
              <a:rPr lang="ja-JP" altLang="en-US" sz="1850" dirty="0" smtClean="0">
                <a:solidFill>
                  <a:srgbClr val="FFFFFF"/>
                </a:solidFill>
                <a:latin typeface="HGPｺﾞｼｯｸE" panose="020B0900000000000000" pitchFamily="50" charset="-128"/>
                <a:ea typeface="HGPｺﾞｼｯｸE" panose="020B0900000000000000" pitchFamily="50" charset="-128"/>
                <a:cs typeface="HGPｺﾞｼｯｸE"/>
              </a:rPr>
              <a:t>代行</a:t>
            </a:r>
            <a:r>
              <a:rPr lang="ja-JP" altLang="en-US" sz="1850" dirty="0">
                <a:solidFill>
                  <a:srgbClr val="FFFFFF"/>
                </a:solidFill>
                <a:latin typeface="HGPｺﾞｼｯｸE" panose="020B0900000000000000" pitchFamily="50" charset="-128"/>
                <a:ea typeface="HGPｺﾞｼｯｸE" panose="020B0900000000000000" pitchFamily="50" charset="-128"/>
                <a:cs typeface="HGPｺﾞｼｯｸE"/>
              </a:rPr>
              <a:t>様式の</a:t>
            </a:r>
            <a:r>
              <a:rPr lang="ja-JP" altLang="en-US" sz="1850" dirty="0" smtClean="0">
                <a:solidFill>
                  <a:srgbClr val="FFFFFF"/>
                </a:solidFill>
                <a:latin typeface="HGPｺﾞｼｯｸE" panose="020B0900000000000000" pitchFamily="50" charset="-128"/>
                <a:ea typeface="HGPｺﾞｼｯｸE" panose="020B0900000000000000" pitchFamily="50" charset="-128"/>
                <a:cs typeface="HGPｺﾞｼｯｸE"/>
              </a:rPr>
              <a:t>ダウンロード</a:t>
            </a:r>
            <a:endParaRPr sz="1850" dirty="0">
              <a:latin typeface="HGPｺﾞｼｯｸE" panose="020B0900000000000000" pitchFamily="50" charset="-128"/>
              <a:ea typeface="HGPｺﾞｼｯｸE" panose="020B0900000000000000" pitchFamily="50" charset="-128"/>
              <a:cs typeface="HGPｺﾞｼｯｸE"/>
            </a:endParaRPr>
          </a:p>
        </p:txBody>
      </p:sp>
      <p:sp>
        <p:nvSpPr>
          <p:cNvPr id="74" name="object 18"/>
          <p:cNvSpPr txBox="1"/>
          <p:nvPr/>
        </p:nvSpPr>
        <p:spPr>
          <a:xfrm>
            <a:off x="737755" y="5412984"/>
            <a:ext cx="4885350" cy="296235"/>
          </a:xfrm>
          <a:prstGeom prst="rect">
            <a:avLst/>
          </a:prstGeom>
        </p:spPr>
        <p:txBody>
          <a:bodyPr vert="horz" wrap="square" lIns="0" tIns="11430" rIns="0" bIns="0" rtlCol="0">
            <a:spAutoFit/>
          </a:bodyPr>
          <a:lstStyle/>
          <a:p>
            <a:pPr marL="12700">
              <a:lnSpc>
                <a:spcPct val="100000"/>
              </a:lnSpc>
              <a:spcBef>
                <a:spcPts val="90"/>
              </a:spcBef>
            </a:pPr>
            <a:r>
              <a:rPr lang="ja-JP" altLang="en-US" sz="1850" dirty="0">
                <a:solidFill>
                  <a:srgbClr val="FFFFFF"/>
                </a:solidFill>
                <a:latin typeface="HGSｺﾞｼｯｸE" panose="020B0900000000000000" pitchFamily="50" charset="-128"/>
                <a:ea typeface="HGSｺﾞｼｯｸE" panose="020B0900000000000000" pitchFamily="50" charset="-128"/>
                <a:cs typeface="HGPｺﾞｼｯｸE"/>
              </a:rPr>
              <a:t>施設設定のダウンロード</a:t>
            </a:r>
            <a:endParaRPr sz="1850" dirty="0">
              <a:latin typeface="HGSｺﾞｼｯｸE" panose="020B0900000000000000" pitchFamily="50" charset="-128"/>
              <a:ea typeface="HGSｺﾞｼｯｸE" panose="020B0900000000000000" pitchFamily="50" charset="-128"/>
              <a:cs typeface="HGPｺﾞｼｯｸE"/>
            </a:endParaRPr>
          </a:p>
        </p:txBody>
      </p:sp>
      <p:sp>
        <p:nvSpPr>
          <p:cNvPr id="75" name="object 8"/>
          <p:cNvSpPr/>
          <p:nvPr/>
        </p:nvSpPr>
        <p:spPr>
          <a:xfrm>
            <a:off x="-3815" y="6686369"/>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76" name="object 9"/>
          <p:cNvSpPr/>
          <p:nvPr/>
        </p:nvSpPr>
        <p:spPr>
          <a:xfrm>
            <a:off x="28876" y="9144301"/>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77" name="object 9"/>
          <p:cNvSpPr/>
          <p:nvPr/>
        </p:nvSpPr>
        <p:spPr>
          <a:xfrm>
            <a:off x="28876" y="9630662"/>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78" name="object 9"/>
          <p:cNvSpPr/>
          <p:nvPr/>
        </p:nvSpPr>
        <p:spPr>
          <a:xfrm>
            <a:off x="25062" y="10105954"/>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52" name="object 40"/>
          <p:cNvSpPr txBox="1">
            <a:spLocks noGrp="1"/>
          </p:cNvSpPr>
          <p:nvPr>
            <p:ph type="sldNum" sz="quarter" idx="7"/>
          </p:nvPr>
        </p:nvSpPr>
        <p:spPr>
          <a:xfrm>
            <a:off x="3686262" y="10250712"/>
            <a:ext cx="186054" cy="126365"/>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19</a:t>
            </a:fld>
            <a:endParaRPr dirty="0"/>
          </a:p>
        </p:txBody>
      </p:sp>
      <p:sp>
        <p:nvSpPr>
          <p:cNvPr id="55" name="object 42"/>
          <p:cNvSpPr txBox="1"/>
          <p:nvPr/>
        </p:nvSpPr>
        <p:spPr>
          <a:xfrm>
            <a:off x="737755" y="9224398"/>
            <a:ext cx="4224020" cy="306705"/>
          </a:xfrm>
          <a:prstGeom prst="rect">
            <a:avLst/>
          </a:prstGeom>
        </p:spPr>
        <p:txBody>
          <a:bodyPr vert="horz" wrap="square" lIns="0" tIns="11430" rIns="0" bIns="0" rtlCol="0">
            <a:spAutoFit/>
          </a:bodyPr>
          <a:lstStyle/>
          <a:p>
            <a:pPr marL="12700">
              <a:lnSpc>
                <a:spcPct val="100000"/>
              </a:lnSpc>
              <a:spcBef>
                <a:spcPts val="90"/>
              </a:spcBef>
            </a:pPr>
            <a:r>
              <a:rPr sz="1850" spc="5" dirty="0" err="1" smtClean="0">
                <a:solidFill>
                  <a:srgbClr val="FFFFFF"/>
                </a:solidFill>
                <a:latin typeface="HGSｺﾞｼｯｸE" panose="020B0900000000000000" pitchFamily="50" charset="-128"/>
                <a:ea typeface="HGSｺﾞｼｯｸE" panose="020B0900000000000000" pitchFamily="50" charset="-128"/>
                <a:cs typeface="HGPｺﾞｼｯｸE"/>
              </a:rPr>
              <a:t>研修医の評価票</a:t>
            </a:r>
            <a:r>
              <a:rPr lang="ja-JP" altLang="en-US" sz="1850" spc="10" dirty="0" smtClean="0">
                <a:solidFill>
                  <a:srgbClr val="FFFFFF"/>
                </a:solidFill>
                <a:latin typeface="HGSｺﾞｼｯｸE" panose="020B0900000000000000" pitchFamily="50" charset="-128"/>
                <a:ea typeface="HGSｺﾞｼｯｸE" panose="020B0900000000000000" pitchFamily="50" charset="-128"/>
                <a:cs typeface="HGPｺﾞｼｯｸE"/>
              </a:rPr>
              <a:t>の評価依頼確認</a:t>
            </a:r>
            <a:endParaRPr sz="1850" dirty="0">
              <a:latin typeface="HGSｺﾞｼｯｸE" panose="020B0900000000000000" pitchFamily="50" charset="-128"/>
              <a:ea typeface="HGSｺﾞｼｯｸE" panose="020B0900000000000000" pitchFamily="50" charset="-128"/>
              <a:cs typeface="HGPｺﾞｼｯｸE"/>
            </a:endParaRPr>
          </a:p>
        </p:txBody>
      </p:sp>
      <p:sp>
        <p:nvSpPr>
          <p:cNvPr id="49" name="object 23"/>
          <p:cNvSpPr txBox="1"/>
          <p:nvPr/>
        </p:nvSpPr>
        <p:spPr>
          <a:xfrm>
            <a:off x="6597254" y="3291684"/>
            <a:ext cx="222250"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35" dirty="0" smtClean="0">
                <a:solidFill>
                  <a:srgbClr val="FFFFFF"/>
                </a:solidFill>
                <a:latin typeface="Arial"/>
                <a:cs typeface="Arial"/>
              </a:rPr>
              <a:t>23</a:t>
            </a:r>
            <a:endParaRPr sz="1450" dirty="0">
              <a:latin typeface="Arial"/>
              <a:cs typeface="Arial"/>
            </a:endParaRPr>
          </a:p>
        </p:txBody>
      </p:sp>
      <p:sp>
        <p:nvSpPr>
          <p:cNvPr id="50" name="object 24"/>
          <p:cNvSpPr txBox="1"/>
          <p:nvPr/>
        </p:nvSpPr>
        <p:spPr>
          <a:xfrm>
            <a:off x="6597337" y="2855582"/>
            <a:ext cx="222885"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35" dirty="0" smtClean="0">
                <a:solidFill>
                  <a:srgbClr val="FFFFFF"/>
                </a:solidFill>
                <a:latin typeface="Arial"/>
                <a:cs typeface="Arial"/>
              </a:rPr>
              <a:t>22</a:t>
            </a:r>
            <a:endParaRPr sz="1450" dirty="0">
              <a:latin typeface="Arial"/>
              <a:cs typeface="Arial"/>
            </a:endParaRPr>
          </a:p>
        </p:txBody>
      </p:sp>
      <p:sp>
        <p:nvSpPr>
          <p:cNvPr id="51" name="object 25"/>
          <p:cNvSpPr txBox="1"/>
          <p:nvPr/>
        </p:nvSpPr>
        <p:spPr>
          <a:xfrm>
            <a:off x="6592809" y="3733720"/>
            <a:ext cx="226695" cy="240450"/>
          </a:xfrm>
          <a:prstGeom prst="rect">
            <a:avLst/>
          </a:prstGeom>
        </p:spPr>
        <p:txBody>
          <a:bodyPr vert="horz" wrap="square" lIns="0" tIns="17145" rIns="0" bIns="0" rtlCol="0">
            <a:spAutoFit/>
          </a:bodyPr>
          <a:lstStyle/>
          <a:p>
            <a:pPr marL="12700">
              <a:lnSpc>
                <a:spcPct val="100000"/>
              </a:lnSpc>
              <a:spcBef>
                <a:spcPts val="135"/>
              </a:spcBef>
            </a:pPr>
            <a:r>
              <a:rPr sz="1450" spc="-20" dirty="0" smtClean="0">
                <a:solidFill>
                  <a:srgbClr val="FFFFFF"/>
                </a:solidFill>
                <a:latin typeface="Arial"/>
                <a:cs typeface="Arial"/>
              </a:rPr>
              <a:t>2</a:t>
            </a:r>
            <a:r>
              <a:rPr lang="en-US" altLang="ja-JP" sz="1450" spc="-20" dirty="0">
                <a:solidFill>
                  <a:srgbClr val="FFFFFF"/>
                </a:solidFill>
                <a:latin typeface="Arial"/>
                <a:cs typeface="Arial"/>
              </a:rPr>
              <a:t>5</a:t>
            </a:r>
            <a:endParaRPr sz="1450" dirty="0">
              <a:latin typeface="Arial"/>
              <a:cs typeface="Arial"/>
            </a:endParaRPr>
          </a:p>
        </p:txBody>
      </p:sp>
      <p:sp>
        <p:nvSpPr>
          <p:cNvPr id="53" name="object 26"/>
          <p:cNvSpPr txBox="1"/>
          <p:nvPr/>
        </p:nvSpPr>
        <p:spPr>
          <a:xfrm>
            <a:off x="6591538" y="4189673"/>
            <a:ext cx="237490" cy="240450"/>
          </a:xfrm>
          <a:prstGeom prst="rect">
            <a:avLst/>
          </a:prstGeom>
        </p:spPr>
        <p:txBody>
          <a:bodyPr vert="horz" wrap="square" lIns="0" tIns="17145" rIns="0" bIns="0" rtlCol="0">
            <a:spAutoFit/>
          </a:bodyPr>
          <a:lstStyle/>
          <a:p>
            <a:pPr marL="12700">
              <a:lnSpc>
                <a:spcPct val="100000"/>
              </a:lnSpc>
              <a:spcBef>
                <a:spcPts val="135"/>
              </a:spcBef>
            </a:pPr>
            <a:r>
              <a:rPr sz="1450" spc="25" dirty="0" smtClean="0">
                <a:solidFill>
                  <a:srgbClr val="FFFFFF"/>
                </a:solidFill>
                <a:latin typeface="Arial"/>
                <a:cs typeface="Arial"/>
              </a:rPr>
              <a:t>2</a:t>
            </a:r>
            <a:r>
              <a:rPr lang="en-US" altLang="ja-JP" sz="1450" spc="25" dirty="0">
                <a:solidFill>
                  <a:srgbClr val="FFFFFF"/>
                </a:solidFill>
                <a:latin typeface="Arial"/>
                <a:cs typeface="Arial"/>
              </a:rPr>
              <a:t>7</a:t>
            </a:r>
            <a:endParaRPr sz="1450" dirty="0">
              <a:latin typeface="Arial"/>
              <a:cs typeface="Arial"/>
            </a:endParaRPr>
          </a:p>
        </p:txBody>
      </p:sp>
      <p:sp>
        <p:nvSpPr>
          <p:cNvPr id="57" name="object 27"/>
          <p:cNvSpPr txBox="1"/>
          <p:nvPr/>
        </p:nvSpPr>
        <p:spPr>
          <a:xfrm>
            <a:off x="6591538" y="4633735"/>
            <a:ext cx="234315" cy="240450"/>
          </a:xfrm>
          <a:prstGeom prst="rect">
            <a:avLst/>
          </a:prstGeom>
        </p:spPr>
        <p:txBody>
          <a:bodyPr vert="horz" wrap="square" lIns="0" tIns="17145" rIns="0" bIns="0" rtlCol="0">
            <a:spAutoFit/>
          </a:bodyPr>
          <a:lstStyle/>
          <a:p>
            <a:pPr marL="12700">
              <a:lnSpc>
                <a:spcPct val="100000"/>
              </a:lnSpc>
              <a:spcBef>
                <a:spcPts val="135"/>
              </a:spcBef>
            </a:pPr>
            <a:r>
              <a:rPr sz="1450" spc="10" dirty="0" smtClean="0">
                <a:solidFill>
                  <a:srgbClr val="FFFFFF"/>
                </a:solidFill>
                <a:latin typeface="Arial"/>
                <a:cs typeface="Arial"/>
              </a:rPr>
              <a:t>2</a:t>
            </a:r>
            <a:r>
              <a:rPr lang="en-US" altLang="ja-JP" sz="1450" spc="10" dirty="0">
                <a:solidFill>
                  <a:srgbClr val="FFFFFF"/>
                </a:solidFill>
                <a:latin typeface="Arial"/>
                <a:cs typeface="Arial"/>
              </a:rPr>
              <a:t>9</a:t>
            </a:r>
            <a:endParaRPr sz="1450" dirty="0">
              <a:latin typeface="Arial"/>
              <a:cs typeface="Arial"/>
            </a:endParaRPr>
          </a:p>
        </p:txBody>
      </p:sp>
      <p:sp>
        <p:nvSpPr>
          <p:cNvPr id="59" name="object 28"/>
          <p:cNvSpPr txBox="1"/>
          <p:nvPr/>
        </p:nvSpPr>
        <p:spPr>
          <a:xfrm>
            <a:off x="6596701" y="5453603"/>
            <a:ext cx="233679"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10" dirty="0" smtClean="0">
                <a:solidFill>
                  <a:srgbClr val="FFFFFF"/>
                </a:solidFill>
                <a:latin typeface="Arial"/>
                <a:cs typeface="Arial"/>
              </a:rPr>
              <a:t>31</a:t>
            </a:r>
            <a:endParaRPr sz="1450" dirty="0">
              <a:latin typeface="Arial"/>
              <a:cs typeface="Arial"/>
            </a:endParaRPr>
          </a:p>
        </p:txBody>
      </p:sp>
      <p:sp>
        <p:nvSpPr>
          <p:cNvPr id="60" name="object 29"/>
          <p:cNvSpPr txBox="1"/>
          <p:nvPr/>
        </p:nvSpPr>
        <p:spPr>
          <a:xfrm>
            <a:off x="6596701" y="6784465"/>
            <a:ext cx="237490"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30" dirty="0" smtClean="0">
                <a:solidFill>
                  <a:srgbClr val="FFFFFF"/>
                </a:solidFill>
                <a:latin typeface="Arial"/>
                <a:cs typeface="Arial"/>
              </a:rPr>
              <a:t>34</a:t>
            </a:r>
            <a:endParaRPr sz="1450" dirty="0">
              <a:latin typeface="Arial"/>
              <a:cs typeface="Arial"/>
            </a:endParaRPr>
          </a:p>
        </p:txBody>
      </p:sp>
      <p:sp>
        <p:nvSpPr>
          <p:cNvPr id="62" name="object 31"/>
          <p:cNvSpPr txBox="1"/>
          <p:nvPr/>
        </p:nvSpPr>
        <p:spPr>
          <a:xfrm>
            <a:off x="6596701" y="6300923"/>
            <a:ext cx="238125"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35" dirty="0" smtClean="0">
                <a:solidFill>
                  <a:srgbClr val="FFFFFF"/>
                </a:solidFill>
                <a:latin typeface="Arial"/>
                <a:cs typeface="Arial"/>
              </a:rPr>
              <a:t>32</a:t>
            </a:r>
            <a:endParaRPr sz="1450" dirty="0">
              <a:latin typeface="Arial"/>
              <a:cs typeface="Arial"/>
            </a:endParaRPr>
          </a:p>
        </p:txBody>
      </p:sp>
      <p:sp>
        <p:nvSpPr>
          <p:cNvPr id="63" name="object 32"/>
          <p:cNvSpPr txBox="1"/>
          <p:nvPr/>
        </p:nvSpPr>
        <p:spPr>
          <a:xfrm>
            <a:off x="6598286" y="9755190"/>
            <a:ext cx="238125"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35" dirty="0" smtClean="0">
                <a:solidFill>
                  <a:srgbClr val="FFFFFF"/>
                </a:solidFill>
                <a:latin typeface="Arial"/>
                <a:cs typeface="Arial"/>
              </a:rPr>
              <a:t>42</a:t>
            </a:r>
            <a:endParaRPr sz="1450" dirty="0">
              <a:latin typeface="Arial"/>
              <a:cs typeface="Arial"/>
            </a:endParaRPr>
          </a:p>
        </p:txBody>
      </p:sp>
      <p:sp>
        <p:nvSpPr>
          <p:cNvPr id="64" name="object 33"/>
          <p:cNvSpPr txBox="1"/>
          <p:nvPr/>
        </p:nvSpPr>
        <p:spPr>
          <a:xfrm>
            <a:off x="6593374" y="7301938"/>
            <a:ext cx="242570" cy="240450"/>
          </a:xfrm>
          <a:prstGeom prst="rect">
            <a:avLst/>
          </a:prstGeom>
        </p:spPr>
        <p:txBody>
          <a:bodyPr vert="horz" wrap="square" lIns="0" tIns="17145" rIns="0" bIns="0" rtlCol="0">
            <a:spAutoFit/>
          </a:bodyPr>
          <a:lstStyle/>
          <a:p>
            <a:pPr marL="12700">
              <a:lnSpc>
                <a:spcPct val="100000"/>
              </a:lnSpc>
              <a:spcBef>
                <a:spcPts val="135"/>
              </a:spcBef>
            </a:pPr>
            <a:r>
              <a:rPr sz="1450" spc="45" dirty="0" smtClean="0">
                <a:solidFill>
                  <a:srgbClr val="FFFFFF"/>
                </a:solidFill>
                <a:latin typeface="Arial"/>
                <a:cs typeface="Arial"/>
              </a:rPr>
              <a:t>3</a:t>
            </a:r>
            <a:r>
              <a:rPr lang="en-US" altLang="ja-JP" sz="1450" spc="45" dirty="0">
                <a:solidFill>
                  <a:srgbClr val="FFFFFF"/>
                </a:solidFill>
                <a:latin typeface="Arial"/>
                <a:cs typeface="Arial"/>
              </a:rPr>
              <a:t>6</a:t>
            </a:r>
            <a:endParaRPr lang="en-US" sz="1450" spc="45" dirty="0" smtClean="0">
              <a:solidFill>
                <a:srgbClr val="FFFFFF"/>
              </a:solidFill>
              <a:latin typeface="Arial"/>
              <a:cs typeface="Arial"/>
            </a:endParaRPr>
          </a:p>
        </p:txBody>
      </p:sp>
      <p:sp>
        <p:nvSpPr>
          <p:cNvPr id="65" name="object 34"/>
          <p:cNvSpPr txBox="1"/>
          <p:nvPr/>
        </p:nvSpPr>
        <p:spPr>
          <a:xfrm>
            <a:off x="6599793" y="7819498"/>
            <a:ext cx="229235" cy="240450"/>
          </a:xfrm>
          <a:prstGeom prst="rect">
            <a:avLst/>
          </a:prstGeom>
        </p:spPr>
        <p:txBody>
          <a:bodyPr vert="horz" wrap="square" lIns="0" tIns="17145" rIns="0" bIns="0" rtlCol="0">
            <a:spAutoFit/>
          </a:bodyPr>
          <a:lstStyle/>
          <a:p>
            <a:pPr marL="12700">
              <a:lnSpc>
                <a:spcPct val="100000"/>
              </a:lnSpc>
              <a:spcBef>
                <a:spcPts val="135"/>
              </a:spcBef>
            </a:pPr>
            <a:r>
              <a:rPr sz="1450" spc="-10" dirty="0" smtClean="0">
                <a:solidFill>
                  <a:srgbClr val="FFFFFF"/>
                </a:solidFill>
                <a:latin typeface="Arial"/>
                <a:cs typeface="Arial"/>
              </a:rPr>
              <a:t>3</a:t>
            </a:r>
            <a:r>
              <a:rPr lang="en-US" altLang="ja-JP" sz="1450" spc="-10" dirty="0">
                <a:solidFill>
                  <a:srgbClr val="FFFFFF"/>
                </a:solidFill>
                <a:latin typeface="Arial"/>
                <a:cs typeface="Arial"/>
              </a:rPr>
              <a:t>7</a:t>
            </a:r>
            <a:endParaRPr sz="1450" dirty="0">
              <a:latin typeface="Arial"/>
              <a:cs typeface="Arial"/>
            </a:endParaRPr>
          </a:p>
        </p:txBody>
      </p:sp>
      <p:sp>
        <p:nvSpPr>
          <p:cNvPr id="66" name="object 35"/>
          <p:cNvSpPr txBox="1"/>
          <p:nvPr/>
        </p:nvSpPr>
        <p:spPr>
          <a:xfrm>
            <a:off x="6598286" y="9311806"/>
            <a:ext cx="241935"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40" dirty="0" smtClean="0">
                <a:solidFill>
                  <a:srgbClr val="FFFFFF"/>
                </a:solidFill>
                <a:latin typeface="Arial"/>
                <a:cs typeface="Arial"/>
              </a:rPr>
              <a:t>41</a:t>
            </a:r>
            <a:endParaRPr sz="1450" dirty="0">
              <a:latin typeface="Arial"/>
              <a:cs typeface="Arial"/>
            </a:endParaRPr>
          </a:p>
        </p:txBody>
      </p:sp>
      <p:sp>
        <p:nvSpPr>
          <p:cNvPr id="67" name="object 27"/>
          <p:cNvSpPr txBox="1"/>
          <p:nvPr/>
        </p:nvSpPr>
        <p:spPr>
          <a:xfrm>
            <a:off x="6598286" y="5009374"/>
            <a:ext cx="271461"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10" dirty="0">
                <a:solidFill>
                  <a:srgbClr val="FFFFFF"/>
                </a:solidFill>
                <a:latin typeface="Arial"/>
                <a:cs typeface="Arial"/>
              </a:rPr>
              <a:t>30</a:t>
            </a:r>
            <a:endParaRPr sz="1450" dirty="0">
              <a:latin typeface="Arial"/>
              <a:cs typeface="Arial"/>
            </a:endParaRPr>
          </a:p>
        </p:txBody>
      </p:sp>
      <p:sp>
        <p:nvSpPr>
          <p:cNvPr id="68" name="object 34"/>
          <p:cNvSpPr txBox="1"/>
          <p:nvPr/>
        </p:nvSpPr>
        <p:spPr>
          <a:xfrm>
            <a:off x="6595981" y="8778451"/>
            <a:ext cx="229235"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10" dirty="0">
                <a:solidFill>
                  <a:srgbClr val="FFFFFF"/>
                </a:solidFill>
                <a:latin typeface="Arial"/>
                <a:cs typeface="Arial"/>
              </a:rPr>
              <a:t>40</a:t>
            </a:r>
            <a:endParaRPr lang="en-US" sz="1450" spc="-10" dirty="0" smtClean="0">
              <a:solidFill>
                <a:srgbClr val="FFFFFF"/>
              </a:solidFill>
              <a:latin typeface="Arial"/>
              <a:cs typeface="Arial"/>
            </a:endParaRPr>
          </a:p>
        </p:txBody>
      </p:sp>
      <p:sp>
        <p:nvSpPr>
          <p:cNvPr id="54" name="object 40"/>
          <p:cNvSpPr txBox="1"/>
          <p:nvPr/>
        </p:nvSpPr>
        <p:spPr>
          <a:xfrm>
            <a:off x="731156" y="7803957"/>
            <a:ext cx="4224020" cy="296235"/>
          </a:xfrm>
          <a:prstGeom prst="rect">
            <a:avLst/>
          </a:prstGeom>
        </p:spPr>
        <p:txBody>
          <a:bodyPr vert="horz" wrap="square" lIns="0" tIns="11430" rIns="0" bIns="0" rtlCol="0">
            <a:spAutoFit/>
          </a:bodyPr>
          <a:lstStyle/>
          <a:p>
            <a:pPr marL="12700">
              <a:lnSpc>
                <a:spcPct val="100000"/>
              </a:lnSpc>
              <a:spcBef>
                <a:spcPts val="90"/>
              </a:spcBef>
            </a:pPr>
            <a:r>
              <a:rPr sz="1850" spc="5" dirty="0" err="1" smtClean="0">
                <a:solidFill>
                  <a:srgbClr val="FFFFFF"/>
                </a:solidFill>
                <a:latin typeface="HGPｺﾞｼｯｸE"/>
                <a:cs typeface="HGPｺﾞｼｯｸE"/>
              </a:rPr>
              <a:t>経験症</a:t>
            </a:r>
            <a:r>
              <a:rPr lang="ja-JP" altLang="en-US" sz="1850" spc="5" dirty="0" smtClean="0">
                <a:solidFill>
                  <a:srgbClr val="FFFFFF"/>
                </a:solidFill>
                <a:latin typeface="HGPｺﾞｼｯｸE" panose="020B0900000000000000" pitchFamily="50" charset="-128"/>
                <a:ea typeface="HGPｺﾞｼｯｸE" panose="020B0900000000000000" pitchFamily="50" charset="-128"/>
                <a:cs typeface="HGPｺﾞｼｯｸE"/>
              </a:rPr>
              <a:t>例件数の表示</a:t>
            </a:r>
            <a:endParaRPr sz="1850" dirty="0">
              <a:latin typeface="HGPｺﾞｼｯｸE" panose="020B0900000000000000" pitchFamily="50" charset="-128"/>
              <a:ea typeface="HGPｺﾞｼｯｸE" panose="020B0900000000000000" pitchFamily="50" charset="-128"/>
              <a:cs typeface="HGPｺﾞｼｯｸE"/>
            </a:endParaRPr>
          </a:p>
        </p:txBody>
      </p:sp>
      <p:sp>
        <p:nvSpPr>
          <p:cNvPr id="48" name="object 4"/>
          <p:cNvSpPr/>
          <p:nvPr/>
        </p:nvSpPr>
        <p:spPr>
          <a:xfrm>
            <a:off x="-9090" y="7701512"/>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58" name="object 4"/>
          <p:cNvSpPr/>
          <p:nvPr/>
        </p:nvSpPr>
        <p:spPr>
          <a:xfrm>
            <a:off x="-19743" y="8627278"/>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61" name="object 34"/>
          <p:cNvSpPr txBox="1"/>
          <p:nvPr/>
        </p:nvSpPr>
        <p:spPr>
          <a:xfrm>
            <a:off x="6602952" y="8292485"/>
            <a:ext cx="229235" cy="240450"/>
          </a:xfrm>
          <a:prstGeom prst="rect">
            <a:avLst/>
          </a:prstGeom>
        </p:spPr>
        <p:txBody>
          <a:bodyPr vert="horz" wrap="square" lIns="0" tIns="17145" rIns="0" bIns="0" rtlCol="0">
            <a:spAutoFit/>
          </a:bodyPr>
          <a:lstStyle/>
          <a:p>
            <a:pPr marL="12700">
              <a:lnSpc>
                <a:spcPct val="100000"/>
              </a:lnSpc>
              <a:spcBef>
                <a:spcPts val="135"/>
              </a:spcBef>
            </a:pPr>
            <a:r>
              <a:rPr sz="1450" spc="-10" dirty="0" smtClean="0">
                <a:solidFill>
                  <a:srgbClr val="FFFFFF"/>
                </a:solidFill>
                <a:latin typeface="Arial"/>
                <a:cs typeface="Arial"/>
              </a:rPr>
              <a:t>3</a:t>
            </a:r>
            <a:r>
              <a:rPr lang="en-US" altLang="ja-JP" sz="1450" spc="-10" dirty="0">
                <a:solidFill>
                  <a:srgbClr val="FFFFFF"/>
                </a:solidFill>
                <a:latin typeface="Arial"/>
                <a:cs typeface="Arial"/>
              </a:rPr>
              <a:t>8</a:t>
            </a:r>
            <a:endParaRPr lang="en-US" sz="1450" spc="-10" dirty="0" smtClean="0">
              <a:solidFill>
                <a:srgbClr val="FFFFFF"/>
              </a:solidFill>
              <a:latin typeface="Arial"/>
              <a:cs typeface="Arial"/>
            </a:endParaRPr>
          </a:p>
        </p:txBody>
      </p:sp>
      <p:sp>
        <p:nvSpPr>
          <p:cNvPr id="69" name="object 42"/>
          <p:cNvSpPr txBox="1"/>
          <p:nvPr/>
        </p:nvSpPr>
        <p:spPr>
          <a:xfrm>
            <a:off x="742540" y="8734931"/>
            <a:ext cx="4224020" cy="296235"/>
          </a:xfrm>
          <a:prstGeom prst="rect">
            <a:avLst/>
          </a:prstGeom>
        </p:spPr>
        <p:txBody>
          <a:bodyPr vert="horz" wrap="square" lIns="0" tIns="11430" rIns="0" bIns="0" rtlCol="0">
            <a:spAutoFit/>
          </a:bodyPr>
          <a:lstStyle/>
          <a:p>
            <a:pPr marL="12700">
              <a:lnSpc>
                <a:spcPct val="100000"/>
              </a:lnSpc>
              <a:spcBef>
                <a:spcPts val="90"/>
              </a:spcBef>
            </a:pPr>
            <a:r>
              <a:rPr sz="1850" spc="5" dirty="0" err="1" smtClean="0">
                <a:solidFill>
                  <a:srgbClr val="FFFFFF"/>
                </a:solidFill>
                <a:latin typeface="HGPｺﾞｼｯｸE"/>
                <a:cs typeface="HGPｺﾞｼｯｸE"/>
              </a:rPr>
              <a:t>研修医の</a:t>
            </a:r>
            <a:r>
              <a:rPr lang="ja-JP" altLang="en-US" sz="1850" spc="5" dirty="0" smtClean="0">
                <a:solidFill>
                  <a:srgbClr val="FFFFFF"/>
                </a:solidFill>
                <a:latin typeface="HGPｺﾞｼｯｸE" panose="020B0900000000000000" pitchFamily="50" charset="-128"/>
                <a:ea typeface="HGPｺﾞｼｯｸE" panose="020B0900000000000000" pitchFamily="50" charset="-128"/>
                <a:cs typeface="HGPｺﾞｼｯｸE"/>
              </a:rPr>
              <a:t>未入力評価票一覧表示</a:t>
            </a:r>
            <a:endParaRPr sz="1850" dirty="0">
              <a:latin typeface="HGPｺﾞｼｯｸE" panose="020B0900000000000000" pitchFamily="50" charset="-128"/>
              <a:ea typeface="HGPｺﾞｼｯｸE" panose="020B0900000000000000" pitchFamily="50" charset="-128"/>
              <a:cs typeface="HGPｺﾞｼｯｸE"/>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0"/>
            <a:ext cx="7560309" cy="10692130"/>
          </a:xfrm>
          <a:custGeom>
            <a:avLst/>
            <a:gdLst/>
            <a:ahLst/>
            <a:cxnLst/>
            <a:rect l="l" t="t" r="r" b="b"/>
            <a:pathLst>
              <a:path w="7560309" h="10692130">
                <a:moveTo>
                  <a:pt x="7560005" y="0"/>
                </a:moveTo>
                <a:lnTo>
                  <a:pt x="0" y="0"/>
                </a:lnTo>
                <a:lnTo>
                  <a:pt x="0" y="10692003"/>
                </a:lnTo>
                <a:lnTo>
                  <a:pt x="7560005" y="10692003"/>
                </a:lnTo>
                <a:lnTo>
                  <a:pt x="7560005" y="0"/>
                </a:lnTo>
                <a:close/>
              </a:path>
            </a:pathLst>
          </a:custGeom>
          <a:solidFill>
            <a:srgbClr val="ED6C00"/>
          </a:solidFill>
        </p:spPr>
        <p:txBody>
          <a:bodyPr wrap="square" lIns="0" tIns="0" rIns="0" bIns="0" rtlCol="0"/>
          <a:lstStyle/>
          <a:p>
            <a:endParaRPr dirty="0"/>
          </a:p>
        </p:txBody>
      </p:sp>
      <p:sp>
        <p:nvSpPr>
          <p:cNvPr id="3" name="object 3"/>
          <p:cNvSpPr/>
          <p:nvPr/>
        </p:nvSpPr>
        <p:spPr>
          <a:xfrm>
            <a:off x="-8171" y="2565680"/>
            <a:ext cx="7560309" cy="185420"/>
          </a:xfrm>
          <a:custGeom>
            <a:avLst/>
            <a:gdLst/>
            <a:ahLst/>
            <a:cxnLst/>
            <a:rect l="l" t="t" r="r" b="b"/>
            <a:pathLst>
              <a:path w="7560309" h="185419">
                <a:moveTo>
                  <a:pt x="7560005" y="0"/>
                </a:moveTo>
                <a:lnTo>
                  <a:pt x="0" y="0"/>
                </a:lnTo>
                <a:lnTo>
                  <a:pt x="0" y="185394"/>
                </a:lnTo>
                <a:lnTo>
                  <a:pt x="7560005" y="185394"/>
                </a:lnTo>
                <a:lnTo>
                  <a:pt x="7560005" y="0"/>
                </a:lnTo>
                <a:close/>
              </a:path>
            </a:pathLst>
          </a:custGeom>
          <a:solidFill>
            <a:srgbClr val="FFFFFF">
              <a:alpha val="29998"/>
            </a:srgbClr>
          </a:solidFill>
        </p:spPr>
        <p:txBody>
          <a:bodyPr wrap="square" lIns="0" tIns="0" rIns="0" bIns="0" rtlCol="0"/>
          <a:lstStyle/>
          <a:p>
            <a:endParaRPr dirty="0"/>
          </a:p>
        </p:txBody>
      </p:sp>
      <p:sp>
        <p:nvSpPr>
          <p:cNvPr id="4" name="object 4"/>
          <p:cNvSpPr/>
          <p:nvPr/>
        </p:nvSpPr>
        <p:spPr>
          <a:xfrm>
            <a:off x="-2329" y="4766206"/>
            <a:ext cx="7560309" cy="185420"/>
          </a:xfrm>
          <a:custGeom>
            <a:avLst/>
            <a:gdLst/>
            <a:ahLst/>
            <a:cxnLst/>
            <a:rect l="l" t="t" r="r" b="b"/>
            <a:pathLst>
              <a:path w="7560309" h="185420">
                <a:moveTo>
                  <a:pt x="7560005" y="0"/>
                </a:moveTo>
                <a:lnTo>
                  <a:pt x="0" y="0"/>
                </a:lnTo>
                <a:lnTo>
                  <a:pt x="0" y="185394"/>
                </a:lnTo>
                <a:lnTo>
                  <a:pt x="7560005" y="185394"/>
                </a:lnTo>
                <a:lnTo>
                  <a:pt x="7560005" y="0"/>
                </a:lnTo>
                <a:close/>
              </a:path>
            </a:pathLst>
          </a:custGeom>
          <a:solidFill>
            <a:srgbClr val="FFFFFF">
              <a:alpha val="29998"/>
            </a:srgbClr>
          </a:solidFill>
        </p:spPr>
        <p:txBody>
          <a:bodyPr wrap="square" lIns="0" tIns="0" rIns="0" bIns="0" rtlCol="0"/>
          <a:lstStyle/>
          <a:p>
            <a:endParaRPr dirty="0"/>
          </a:p>
        </p:txBody>
      </p:sp>
      <p:sp>
        <p:nvSpPr>
          <p:cNvPr id="10" name="object 10"/>
          <p:cNvSpPr/>
          <p:nvPr/>
        </p:nvSpPr>
        <p:spPr>
          <a:xfrm>
            <a:off x="-17239" y="8531339"/>
            <a:ext cx="7560309" cy="185420"/>
          </a:xfrm>
          <a:custGeom>
            <a:avLst/>
            <a:gdLst/>
            <a:ahLst/>
            <a:cxnLst/>
            <a:rect l="l" t="t" r="r" b="b"/>
            <a:pathLst>
              <a:path w="7560309" h="185420">
                <a:moveTo>
                  <a:pt x="7560005" y="0"/>
                </a:moveTo>
                <a:lnTo>
                  <a:pt x="0" y="0"/>
                </a:lnTo>
                <a:lnTo>
                  <a:pt x="0" y="185394"/>
                </a:lnTo>
                <a:lnTo>
                  <a:pt x="7560005" y="185394"/>
                </a:lnTo>
                <a:lnTo>
                  <a:pt x="7560005" y="0"/>
                </a:lnTo>
                <a:close/>
              </a:path>
            </a:pathLst>
          </a:custGeom>
          <a:solidFill>
            <a:srgbClr val="FFFFFF">
              <a:alpha val="29998"/>
            </a:srgbClr>
          </a:solidFill>
        </p:spPr>
        <p:txBody>
          <a:bodyPr wrap="square" lIns="0" tIns="0" rIns="0" bIns="0" rtlCol="0"/>
          <a:lstStyle/>
          <a:p>
            <a:endParaRPr dirty="0"/>
          </a:p>
        </p:txBody>
      </p:sp>
      <p:sp>
        <p:nvSpPr>
          <p:cNvPr id="15" name="object 15"/>
          <p:cNvSpPr/>
          <p:nvPr/>
        </p:nvSpPr>
        <p:spPr>
          <a:xfrm>
            <a:off x="0" y="7564100"/>
            <a:ext cx="7560309" cy="185420"/>
          </a:xfrm>
          <a:custGeom>
            <a:avLst/>
            <a:gdLst/>
            <a:ahLst/>
            <a:cxnLst/>
            <a:rect l="l" t="t" r="r" b="b"/>
            <a:pathLst>
              <a:path w="7560309" h="185420">
                <a:moveTo>
                  <a:pt x="7560005" y="0"/>
                </a:moveTo>
                <a:lnTo>
                  <a:pt x="0" y="0"/>
                </a:lnTo>
                <a:lnTo>
                  <a:pt x="0" y="185394"/>
                </a:lnTo>
                <a:lnTo>
                  <a:pt x="7560005" y="185394"/>
                </a:lnTo>
                <a:lnTo>
                  <a:pt x="7560005" y="0"/>
                </a:lnTo>
                <a:close/>
              </a:path>
            </a:pathLst>
          </a:custGeom>
          <a:solidFill>
            <a:srgbClr val="FFFFFF">
              <a:alpha val="29998"/>
            </a:srgbClr>
          </a:solidFill>
        </p:spPr>
        <p:txBody>
          <a:bodyPr wrap="square" lIns="0" tIns="0" rIns="0" bIns="0" rtlCol="0"/>
          <a:lstStyle/>
          <a:p>
            <a:endParaRPr dirty="0"/>
          </a:p>
        </p:txBody>
      </p:sp>
      <p:sp>
        <p:nvSpPr>
          <p:cNvPr id="17" name="object 17"/>
          <p:cNvSpPr txBox="1"/>
          <p:nvPr/>
        </p:nvSpPr>
        <p:spPr>
          <a:xfrm>
            <a:off x="616839" y="2780397"/>
            <a:ext cx="2130425" cy="306705"/>
          </a:xfrm>
          <a:prstGeom prst="rect">
            <a:avLst/>
          </a:prstGeom>
        </p:spPr>
        <p:txBody>
          <a:bodyPr vert="horz" wrap="square" lIns="0" tIns="11430" rIns="0" bIns="0" rtlCol="0">
            <a:spAutoFit/>
          </a:bodyPr>
          <a:lstStyle/>
          <a:p>
            <a:pPr marL="12700">
              <a:lnSpc>
                <a:spcPct val="100000"/>
              </a:lnSpc>
              <a:spcBef>
                <a:spcPts val="90"/>
              </a:spcBef>
            </a:pPr>
            <a:r>
              <a:rPr sz="1850" spc="-65" dirty="0">
                <a:solidFill>
                  <a:srgbClr val="FFFFFF"/>
                </a:solidFill>
                <a:latin typeface="HGPｺﾞｼｯｸE"/>
                <a:cs typeface="HGPｺﾞｼｯｸE"/>
              </a:rPr>
              <a:t>参</a:t>
            </a:r>
            <a:r>
              <a:rPr sz="1850" spc="-15" dirty="0">
                <a:solidFill>
                  <a:srgbClr val="FFFFFF"/>
                </a:solidFill>
                <a:latin typeface="HGPｺﾞｼｯｸE"/>
                <a:cs typeface="HGPｺﾞｼｯｸE"/>
              </a:rPr>
              <a:t>加</a:t>
            </a:r>
            <a:r>
              <a:rPr sz="1850" dirty="0">
                <a:solidFill>
                  <a:srgbClr val="FFFFFF"/>
                </a:solidFill>
                <a:latin typeface="HGPｺﾞｼｯｸE"/>
                <a:cs typeface="HGPｺﾞｼｯｸE"/>
              </a:rPr>
              <a:t>施</a:t>
            </a:r>
            <a:r>
              <a:rPr sz="1850" spc="-5" dirty="0">
                <a:solidFill>
                  <a:srgbClr val="FFFFFF"/>
                </a:solidFill>
                <a:latin typeface="HGPｺﾞｼｯｸE"/>
                <a:cs typeface="HGPｺﾞｼｯｸE"/>
              </a:rPr>
              <a:t>設</a:t>
            </a:r>
            <a:r>
              <a:rPr sz="1850" spc="25" dirty="0">
                <a:solidFill>
                  <a:srgbClr val="FFFFFF"/>
                </a:solidFill>
                <a:latin typeface="HGPｺﾞｼｯｸE"/>
                <a:cs typeface="HGPｺﾞｼｯｸE"/>
              </a:rPr>
              <a:t>情</a:t>
            </a:r>
            <a:r>
              <a:rPr sz="1850" spc="-30" dirty="0">
                <a:solidFill>
                  <a:srgbClr val="FFFFFF"/>
                </a:solidFill>
                <a:latin typeface="HGPｺﾞｼｯｸE"/>
                <a:cs typeface="HGPｺﾞｼｯｸE"/>
              </a:rPr>
              <a:t>報</a:t>
            </a:r>
            <a:r>
              <a:rPr sz="1850" spc="5" dirty="0">
                <a:solidFill>
                  <a:srgbClr val="FFFFFF"/>
                </a:solidFill>
                <a:latin typeface="HGPｺﾞｼｯｸE"/>
                <a:cs typeface="HGPｺﾞｼｯｸE"/>
              </a:rPr>
              <a:t>の編集</a:t>
            </a:r>
            <a:endParaRPr sz="1850" dirty="0">
              <a:latin typeface="HGPｺﾞｼｯｸE"/>
              <a:cs typeface="HGPｺﾞｼｯｸE"/>
            </a:endParaRPr>
          </a:p>
        </p:txBody>
      </p:sp>
      <p:sp>
        <p:nvSpPr>
          <p:cNvPr id="18" name="object 18"/>
          <p:cNvSpPr txBox="1"/>
          <p:nvPr/>
        </p:nvSpPr>
        <p:spPr>
          <a:xfrm>
            <a:off x="629475" y="3196049"/>
            <a:ext cx="2388870" cy="296235"/>
          </a:xfrm>
          <a:prstGeom prst="rect">
            <a:avLst/>
          </a:prstGeom>
        </p:spPr>
        <p:txBody>
          <a:bodyPr vert="horz" wrap="square" lIns="0" tIns="11430" rIns="0" bIns="0" rtlCol="0">
            <a:spAutoFit/>
          </a:bodyPr>
          <a:lstStyle/>
          <a:p>
            <a:pPr marL="12700">
              <a:lnSpc>
                <a:spcPct val="100000"/>
              </a:lnSpc>
              <a:spcBef>
                <a:spcPts val="90"/>
              </a:spcBef>
            </a:pPr>
            <a:r>
              <a:rPr sz="1850" spc="40" dirty="0">
                <a:solidFill>
                  <a:srgbClr val="FFFFFF"/>
                </a:solidFill>
                <a:latin typeface="HGPｺﾞｼｯｸE"/>
                <a:cs typeface="HGPｺﾞｼｯｸE"/>
              </a:rPr>
              <a:t>研</a:t>
            </a:r>
            <a:r>
              <a:rPr sz="1850" spc="-10" dirty="0">
                <a:solidFill>
                  <a:srgbClr val="FFFFFF"/>
                </a:solidFill>
                <a:latin typeface="HGPｺﾞｼｯｸE"/>
                <a:cs typeface="HGPｺﾞｼｯｸE"/>
              </a:rPr>
              <a:t>修</a:t>
            </a:r>
            <a:r>
              <a:rPr sz="1850" spc="-65" dirty="0">
                <a:solidFill>
                  <a:srgbClr val="FFFFFF"/>
                </a:solidFill>
                <a:latin typeface="HGPｺﾞｼｯｸE"/>
                <a:cs typeface="HGPｺﾞｼｯｸE"/>
              </a:rPr>
              <a:t>医</a:t>
            </a:r>
            <a:r>
              <a:rPr sz="1850" spc="-55" dirty="0">
                <a:solidFill>
                  <a:srgbClr val="FFFFFF"/>
                </a:solidFill>
                <a:latin typeface="HGPｺﾞｼｯｸE"/>
                <a:cs typeface="HGPｺﾞｼｯｸE"/>
              </a:rPr>
              <a:t>の</a:t>
            </a:r>
            <a:r>
              <a:rPr sz="1850" spc="-25" dirty="0">
                <a:solidFill>
                  <a:srgbClr val="FFFFFF"/>
                </a:solidFill>
                <a:latin typeface="HGPｺﾞｼｯｸE"/>
                <a:cs typeface="HGPｺﾞｼｯｸE"/>
              </a:rPr>
              <a:t>管</a:t>
            </a:r>
            <a:r>
              <a:rPr sz="1850" spc="-10" dirty="0">
                <a:solidFill>
                  <a:srgbClr val="FFFFFF"/>
                </a:solidFill>
                <a:latin typeface="HGPｺﾞｼｯｸE"/>
                <a:cs typeface="HGPｺﾞｼｯｸE"/>
              </a:rPr>
              <a:t>理</a:t>
            </a:r>
            <a:endParaRPr sz="1850" dirty="0">
              <a:latin typeface="HGPｺﾞｼｯｸE"/>
              <a:cs typeface="HGPｺﾞｼｯｸE"/>
            </a:endParaRPr>
          </a:p>
        </p:txBody>
      </p:sp>
      <p:sp>
        <p:nvSpPr>
          <p:cNvPr id="19" name="object 19"/>
          <p:cNvSpPr txBox="1"/>
          <p:nvPr/>
        </p:nvSpPr>
        <p:spPr>
          <a:xfrm>
            <a:off x="626796" y="3624206"/>
            <a:ext cx="5647350" cy="296235"/>
          </a:xfrm>
          <a:prstGeom prst="rect">
            <a:avLst/>
          </a:prstGeom>
        </p:spPr>
        <p:txBody>
          <a:bodyPr vert="horz" wrap="square" lIns="0" tIns="11430" rIns="0" bIns="0" rtlCol="0">
            <a:spAutoFit/>
          </a:bodyPr>
          <a:lstStyle/>
          <a:p>
            <a:pPr marL="12700">
              <a:lnSpc>
                <a:spcPct val="100000"/>
              </a:lnSpc>
              <a:spcBef>
                <a:spcPts val="90"/>
              </a:spcBef>
            </a:pPr>
            <a:r>
              <a:rPr sz="1850" spc="40" dirty="0">
                <a:solidFill>
                  <a:srgbClr val="FFFFFF"/>
                </a:solidFill>
                <a:latin typeface="HGｺﾞｼｯｸE" panose="020B0909000000000000" pitchFamily="49" charset="-128"/>
                <a:ea typeface="HGｺﾞｼｯｸE" panose="020B0909000000000000" pitchFamily="49" charset="-128"/>
                <a:cs typeface="HGPｺﾞｼｯｸE"/>
              </a:rPr>
              <a:t>研</a:t>
            </a:r>
            <a:r>
              <a:rPr sz="1850" spc="-10" dirty="0">
                <a:solidFill>
                  <a:srgbClr val="FFFFFF"/>
                </a:solidFill>
                <a:latin typeface="HGｺﾞｼｯｸE" panose="020B0909000000000000" pitchFamily="49" charset="-128"/>
                <a:ea typeface="HGｺﾞｼｯｸE" panose="020B0909000000000000" pitchFamily="49" charset="-128"/>
                <a:cs typeface="HGPｺﾞｼｯｸE"/>
              </a:rPr>
              <a:t>修</a:t>
            </a:r>
            <a:r>
              <a:rPr sz="1850" spc="-30" dirty="0">
                <a:solidFill>
                  <a:srgbClr val="FFFFFF"/>
                </a:solidFill>
                <a:latin typeface="HGｺﾞｼｯｸE" panose="020B0909000000000000" pitchFamily="49" charset="-128"/>
                <a:ea typeface="HGｺﾞｼｯｸE" panose="020B0909000000000000" pitchFamily="49" charset="-128"/>
                <a:cs typeface="HGPｺﾞｼｯｸE"/>
              </a:rPr>
              <a:t>医</a:t>
            </a:r>
            <a:r>
              <a:rPr sz="1850" spc="-15" dirty="0">
                <a:solidFill>
                  <a:srgbClr val="FFFFFF"/>
                </a:solidFill>
                <a:latin typeface="HGｺﾞｼｯｸE" panose="020B0909000000000000" pitchFamily="49" charset="-128"/>
                <a:ea typeface="HGｺﾞｼｯｸE" panose="020B0909000000000000" pitchFamily="49" charset="-128"/>
                <a:cs typeface="HGPｺﾞｼｯｸE"/>
              </a:rPr>
              <a:t>に</a:t>
            </a:r>
            <a:r>
              <a:rPr sz="1850" spc="-100" dirty="0">
                <a:solidFill>
                  <a:srgbClr val="FFFFFF"/>
                </a:solidFill>
                <a:latin typeface="HGｺﾞｼｯｸE" panose="020B0909000000000000" pitchFamily="49" charset="-128"/>
                <a:ea typeface="HGｺﾞｼｯｸE" panose="020B0909000000000000" pitchFamily="49" charset="-128"/>
                <a:cs typeface="HGPｺﾞｼｯｸE"/>
              </a:rPr>
              <a:t>よ</a:t>
            </a:r>
            <a:r>
              <a:rPr sz="1850" spc="-80" dirty="0">
                <a:solidFill>
                  <a:srgbClr val="FFFFFF"/>
                </a:solidFill>
                <a:latin typeface="HGｺﾞｼｯｸE" panose="020B0909000000000000" pitchFamily="49" charset="-128"/>
                <a:ea typeface="HGｺﾞｼｯｸE" panose="020B0909000000000000" pitchFamily="49" charset="-128"/>
                <a:cs typeface="HGPｺﾞｼｯｸE"/>
              </a:rPr>
              <a:t>る</a:t>
            </a:r>
            <a:r>
              <a:rPr sz="1850" dirty="0">
                <a:solidFill>
                  <a:srgbClr val="FFFFFF"/>
                </a:solidFill>
                <a:latin typeface="HGｺﾞｼｯｸE" panose="020B0909000000000000" pitchFamily="49" charset="-128"/>
                <a:ea typeface="HGｺﾞｼｯｸE" panose="020B0909000000000000" pitchFamily="49" charset="-128"/>
                <a:cs typeface="HGPｺﾞｼｯｸE"/>
              </a:rPr>
              <a:t>施</a:t>
            </a:r>
            <a:r>
              <a:rPr sz="1850" spc="-25" dirty="0">
                <a:solidFill>
                  <a:srgbClr val="FFFFFF"/>
                </a:solidFill>
                <a:latin typeface="HGｺﾞｼｯｸE" panose="020B0909000000000000" pitchFamily="49" charset="-128"/>
                <a:ea typeface="HGｺﾞｼｯｸE" panose="020B0909000000000000" pitchFamily="49" charset="-128"/>
                <a:cs typeface="HGPｺﾞｼｯｸE"/>
              </a:rPr>
              <a:t>設</a:t>
            </a:r>
            <a:r>
              <a:rPr sz="1850" spc="-5" dirty="0">
                <a:solidFill>
                  <a:srgbClr val="FFFFFF"/>
                </a:solidFill>
                <a:latin typeface="HGｺﾞｼｯｸE" panose="020B0909000000000000" pitchFamily="49" charset="-128"/>
                <a:ea typeface="HGｺﾞｼｯｸE" panose="020B0909000000000000" pitchFamily="49" charset="-128"/>
                <a:cs typeface="HGPｺﾞｼｯｸE"/>
              </a:rPr>
              <a:t>、</a:t>
            </a:r>
            <a:r>
              <a:rPr sz="1850" spc="-85" dirty="0">
                <a:solidFill>
                  <a:srgbClr val="FFFFFF"/>
                </a:solidFill>
                <a:latin typeface="HGｺﾞｼｯｸE" panose="020B0909000000000000" pitchFamily="49" charset="-128"/>
                <a:ea typeface="HGｺﾞｼｯｸE" panose="020B0909000000000000" pitchFamily="49" charset="-128"/>
                <a:cs typeface="HGPｺﾞｼｯｸE"/>
              </a:rPr>
              <a:t> </a:t>
            </a:r>
            <a:r>
              <a:rPr sz="1850" spc="-25" dirty="0" err="1" smtClean="0">
                <a:solidFill>
                  <a:srgbClr val="FFFFFF"/>
                </a:solidFill>
                <a:latin typeface="HGｺﾞｼｯｸE" panose="020B0909000000000000" pitchFamily="49" charset="-128"/>
                <a:ea typeface="HGｺﾞｼｯｸE" panose="020B0909000000000000" pitchFamily="49" charset="-128"/>
                <a:cs typeface="HGPｺﾞｼｯｸE"/>
              </a:rPr>
              <a:t>プ</a:t>
            </a:r>
            <a:r>
              <a:rPr sz="1850" spc="-50" dirty="0" err="1" smtClean="0">
                <a:solidFill>
                  <a:srgbClr val="FFFFFF"/>
                </a:solidFill>
                <a:latin typeface="HGｺﾞｼｯｸE" panose="020B0909000000000000" pitchFamily="49" charset="-128"/>
                <a:ea typeface="HGｺﾞｼｯｸE" panose="020B0909000000000000" pitchFamily="49" charset="-128"/>
                <a:cs typeface="HGPｺﾞｼｯｸE"/>
              </a:rPr>
              <a:t>ロ</a:t>
            </a:r>
            <a:r>
              <a:rPr sz="1850" spc="-40" dirty="0" err="1" smtClean="0">
                <a:solidFill>
                  <a:srgbClr val="FFFFFF"/>
                </a:solidFill>
                <a:latin typeface="HGｺﾞｼｯｸE" panose="020B0909000000000000" pitchFamily="49" charset="-128"/>
                <a:ea typeface="HGｺﾞｼｯｸE" panose="020B0909000000000000" pitchFamily="49" charset="-128"/>
                <a:cs typeface="HGPｺﾞｼｯｸE"/>
              </a:rPr>
              <a:t>グ</a:t>
            </a:r>
            <a:r>
              <a:rPr sz="1850" spc="-125" dirty="0" err="1" smtClean="0">
                <a:solidFill>
                  <a:srgbClr val="FFFFFF"/>
                </a:solidFill>
                <a:latin typeface="HGｺﾞｼｯｸE" panose="020B0909000000000000" pitchFamily="49" charset="-128"/>
                <a:ea typeface="HGｺﾞｼｯｸE" panose="020B0909000000000000" pitchFamily="49" charset="-128"/>
                <a:cs typeface="HGPｺﾞｼｯｸE"/>
              </a:rPr>
              <a:t>ラ</a:t>
            </a:r>
            <a:r>
              <a:rPr sz="1850" spc="-25" dirty="0" err="1" smtClean="0">
                <a:solidFill>
                  <a:srgbClr val="FFFFFF"/>
                </a:solidFill>
                <a:latin typeface="HGｺﾞｼｯｸE" panose="020B0909000000000000" pitchFamily="49" charset="-128"/>
                <a:ea typeface="HGｺﾞｼｯｸE" panose="020B0909000000000000" pitchFamily="49" charset="-128"/>
                <a:cs typeface="HGPｺﾞｼｯｸE"/>
              </a:rPr>
              <a:t>ム</a:t>
            </a:r>
            <a:r>
              <a:rPr sz="1850" spc="-15" dirty="0" err="1" smtClean="0">
                <a:solidFill>
                  <a:srgbClr val="FFFFFF"/>
                </a:solidFill>
                <a:latin typeface="HGｺﾞｼｯｸE" panose="020B0909000000000000" pitchFamily="49" charset="-128"/>
                <a:ea typeface="HGｺﾞｼｯｸE" panose="020B0909000000000000" pitchFamily="49" charset="-128"/>
                <a:cs typeface="HGPｺﾞｼｯｸE"/>
              </a:rPr>
              <a:t>評</a:t>
            </a:r>
            <a:r>
              <a:rPr sz="1850" spc="-40" dirty="0" err="1" smtClean="0">
                <a:solidFill>
                  <a:srgbClr val="FFFFFF"/>
                </a:solidFill>
                <a:latin typeface="HGｺﾞｼｯｸE" panose="020B0909000000000000" pitchFamily="49" charset="-128"/>
                <a:ea typeface="HGｺﾞｼｯｸE" panose="020B0909000000000000" pitchFamily="49" charset="-128"/>
                <a:cs typeface="HGPｺﾞｼｯｸE"/>
              </a:rPr>
              <a:t>価</a:t>
            </a:r>
            <a:r>
              <a:rPr sz="1850" dirty="0" err="1" smtClean="0">
                <a:solidFill>
                  <a:srgbClr val="FFFFFF"/>
                </a:solidFill>
                <a:latin typeface="HGｺﾞｼｯｸE" panose="020B0909000000000000" pitchFamily="49" charset="-128"/>
                <a:ea typeface="HGｺﾞｼｯｸE" panose="020B0909000000000000" pitchFamily="49" charset="-128"/>
                <a:cs typeface="HGPｺﾞｼｯｸE"/>
              </a:rPr>
              <a:t>の</a:t>
            </a:r>
            <a:r>
              <a:rPr lang="ja-JP" altLang="en-US" sz="1850" dirty="0" smtClean="0">
                <a:solidFill>
                  <a:srgbClr val="FFFFFF"/>
                </a:solidFill>
                <a:latin typeface="HGｺﾞｼｯｸE" panose="020B0909000000000000" pitchFamily="49" charset="-128"/>
                <a:ea typeface="HGｺﾞｼｯｸE" panose="020B0909000000000000" pitchFamily="49" charset="-128"/>
                <a:cs typeface="HGPｺﾞｼｯｸE"/>
              </a:rPr>
              <a:t>確認</a:t>
            </a:r>
            <a:r>
              <a:rPr lang="en-US" altLang="ja-JP" sz="1850" dirty="0" smtClean="0">
                <a:solidFill>
                  <a:srgbClr val="FFFFFF"/>
                </a:solidFill>
                <a:latin typeface="HGｺﾞｼｯｸE" panose="020B0909000000000000" pitchFamily="49" charset="-128"/>
                <a:ea typeface="HGｺﾞｼｯｸE" panose="020B0909000000000000" pitchFamily="49" charset="-128"/>
                <a:cs typeface="HGPｺﾞｼｯｸE"/>
              </a:rPr>
              <a:t>/</a:t>
            </a:r>
            <a:r>
              <a:rPr lang="ja-JP" altLang="en-US" sz="1850" dirty="0">
                <a:solidFill>
                  <a:srgbClr val="FFFFFF"/>
                </a:solidFill>
                <a:latin typeface="HGｺﾞｼｯｸE" panose="020B0909000000000000" pitchFamily="49" charset="-128"/>
                <a:ea typeface="HGｺﾞｼｯｸE" panose="020B0909000000000000" pitchFamily="49" charset="-128"/>
                <a:cs typeface="HGPｺﾞｼｯｸE"/>
              </a:rPr>
              <a:t>代行</a:t>
            </a:r>
            <a:r>
              <a:rPr lang="ja-JP" altLang="en-US" sz="1850" dirty="0" smtClean="0">
                <a:solidFill>
                  <a:srgbClr val="FFFFFF"/>
                </a:solidFill>
                <a:latin typeface="HGｺﾞｼｯｸE" panose="020B0909000000000000" pitchFamily="49" charset="-128"/>
                <a:ea typeface="HGｺﾞｼｯｸE" panose="020B0909000000000000" pitchFamily="49" charset="-128"/>
                <a:cs typeface="HGPｺﾞｼｯｸE"/>
              </a:rPr>
              <a:t>入力</a:t>
            </a:r>
            <a:endParaRPr lang="en-US" altLang="ja-JP" sz="1850" dirty="0" smtClean="0">
              <a:solidFill>
                <a:srgbClr val="FFFFFF"/>
              </a:solidFill>
              <a:latin typeface="HGｺﾞｼｯｸE" panose="020B0909000000000000" pitchFamily="49" charset="-128"/>
              <a:ea typeface="HGｺﾞｼｯｸE" panose="020B0909000000000000" pitchFamily="49" charset="-128"/>
              <a:cs typeface="HGPｺﾞｼｯｸE"/>
            </a:endParaRPr>
          </a:p>
        </p:txBody>
      </p:sp>
      <p:sp>
        <p:nvSpPr>
          <p:cNvPr id="20" name="object 20"/>
          <p:cNvSpPr txBox="1"/>
          <p:nvPr/>
        </p:nvSpPr>
        <p:spPr>
          <a:xfrm>
            <a:off x="609301" y="2564003"/>
            <a:ext cx="2130425" cy="165430"/>
          </a:xfrm>
          <a:prstGeom prst="rect">
            <a:avLst/>
          </a:prstGeom>
        </p:spPr>
        <p:txBody>
          <a:bodyPr vert="horz" wrap="square" lIns="0" tIns="11430" rIns="0" bIns="0" rtlCol="0">
            <a:spAutoFit/>
          </a:bodyPr>
          <a:lstStyle/>
          <a:p>
            <a:pPr marL="12700">
              <a:lnSpc>
                <a:spcPct val="100000"/>
              </a:lnSpc>
              <a:spcBef>
                <a:spcPts val="90"/>
              </a:spcBef>
            </a:pPr>
            <a:r>
              <a:rPr sz="1000" spc="-30"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30" dirty="0">
                <a:solidFill>
                  <a:srgbClr val="FFFFFF"/>
                </a:solidFill>
                <a:latin typeface="ＭＳ Ｐゴシック"/>
                <a:cs typeface="ＭＳ Ｐゴシック"/>
              </a:rPr>
              <a:t>プロ</a:t>
            </a:r>
            <a:r>
              <a:rPr sz="1000" spc="-15" dirty="0">
                <a:solidFill>
                  <a:srgbClr val="FFFFFF"/>
                </a:solidFill>
                <a:latin typeface="ＭＳ Ｐゴシック"/>
                <a:cs typeface="ＭＳ Ｐゴシック"/>
              </a:rPr>
              <a:t>グ</a:t>
            </a:r>
            <a:r>
              <a:rPr sz="1000" spc="-50" dirty="0">
                <a:solidFill>
                  <a:srgbClr val="FFFFFF"/>
                </a:solidFill>
                <a:latin typeface="ＭＳ Ｐゴシック"/>
                <a:cs typeface="ＭＳ Ｐゴシック"/>
              </a:rPr>
              <a:t>ラ</a:t>
            </a:r>
            <a:r>
              <a:rPr sz="1000" spc="-55" dirty="0">
                <a:solidFill>
                  <a:srgbClr val="FFFFFF"/>
                </a:solidFill>
                <a:latin typeface="ＭＳ Ｐゴシック"/>
                <a:cs typeface="ＭＳ Ｐゴシック"/>
              </a:rPr>
              <a:t>ム</a:t>
            </a:r>
            <a:r>
              <a:rPr sz="1000" spc="10" dirty="0">
                <a:solidFill>
                  <a:srgbClr val="FFFFFF"/>
                </a:solidFill>
                <a:latin typeface="ＭＳ Ｐゴシック"/>
                <a:cs typeface="ＭＳ Ｐゴシック"/>
              </a:rPr>
              <a:t>情</a:t>
            </a:r>
            <a:r>
              <a:rPr sz="1000" spc="5" dirty="0">
                <a:solidFill>
                  <a:srgbClr val="FFFFFF"/>
                </a:solidFill>
                <a:latin typeface="ＭＳ Ｐゴシック"/>
                <a:cs typeface="ＭＳ Ｐゴシック"/>
              </a:rPr>
              <a:t>報</a:t>
            </a:r>
            <a:r>
              <a:rPr sz="1000" spc="-25" dirty="0">
                <a:solidFill>
                  <a:srgbClr val="FFFFFF"/>
                </a:solidFill>
                <a:latin typeface="ＭＳ Ｐゴシック"/>
                <a:cs typeface="ＭＳ Ｐゴシック"/>
              </a:rPr>
              <a:t>入</a:t>
            </a:r>
            <a:r>
              <a:rPr sz="1000" spc="-75" dirty="0">
                <a:solidFill>
                  <a:srgbClr val="FFFFFF"/>
                </a:solidFill>
                <a:latin typeface="ＭＳ Ｐゴシック"/>
                <a:cs typeface="ＭＳ Ｐゴシック"/>
              </a:rPr>
              <a:t>力</a:t>
            </a:r>
            <a:r>
              <a:rPr sz="1000" spc="-5" dirty="0">
                <a:solidFill>
                  <a:srgbClr val="FFFFFF"/>
                </a:solidFill>
                <a:latin typeface="ＭＳ Ｐゴシック"/>
                <a:cs typeface="ＭＳ Ｐゴシック"/>
              </a:rPr>
              <a:t>〉</a:t>
            </a:r>
            <a:endParaRPr sz="1000" dirty="0">
              <a:latin typeface="ＭＳ Ｐゴシック"/>
              <a:cs typeface="ＭＳ Ｐゴシック"/>
            </a:endParaRPr>
          </a:p>
        </p:txBody>
      </p:sp>
      <p:sp>
        <p:nvSpPr>
          <p:cNvPr id="21" name="object 21"/>
          <p:cNvSpPr txBox="1"/>
          <p:nvPr/>
        </p:nvSpPr>
        <p:spPr>
          <a:xfrm>
            <a:off x="605032" y="5029085"/>
            <a:ext cx="5479415" cy="306705"/>
          </a:xfrm>
          <a:prstGeom prst="rect">
            <a:avLst/>
          </a:prstGeom>
        </p:spPr>
        <p:txBody>
          <a:bodyPr vert="horz" wrap="square" lIns="0" tIns="11430" rIns="0" bIns="0" rtlCol="0">
            <a:spAutoFit/>
          </a:bodyPr>
          <a:lstStyle/>
          <a:p>
            <a:pPr marL="12700">
              <a:lnSpc>
                <a:spcPct val="100000"/>
              </a:lnSpc>
              <a:spcBef>
                <a:spcPts val="90"/>
              </a:spcBef>
            </a:pPr>
            <a:r>
              <a:rPr sz="1850" spc="5" dirty="0">
                <a:solidFill>
                  <a:srgbClr val="FFFFFF"/>
                </a:solidFill>
                <a:latin typeface="HGPｺﾞｼｯｸE"/>
                <a:cs typeface="HGPｺﾞｼｯｸE"/>
              </a:rPr>
              <a:t>研修医評価票の要約ダウンロード／フ</a:t>
            </a:r>
            <a:r>
              <a:rPr sz="1850" spc="10" dirty="0">
                <a:solidFill>
                  <a:srgbClr val="FFFFFF"/>
                </a:solidFill>
                <a:latin typeface="HGPｺﾞｼｯｸE"/>
                <a:cs typeface="HGPｺﾞｼｯｸE"/>
              </a:rPr>
              <a:t>ィ</a:t>
            </a:r>
            <a:r>
              <a:rPr sz="1850" spc="5" dirty="0">
                <a:solidFill>
                  <a:srgbClr val="FFFFFF"/>
                </a:solidFill>
                <a:latin typeface="HGPｺﾞｼｯｸE"/>
                <a:cs typeface="HGPｺﾞｼｯｸE"/>
              </a:rPr>
              <a:t>ードバック入力</a:t>
            </a:r>
            <a:endParaRPr sz="1850" dirty="0">
              <a:latin typeface="HGPｺﾞｼｯｸE"/>
              <a:cs typeface="HGPｺﾞｼｯｸE"/>
            </a:endParaRPr>
          </a:p>
        </p:txBody>
      </p:sp>
      <p:sp>
        <p:nvSpPr>
          <p:cNvPr id="22" name="object 22"/>
          <p:cNvSpPr txBox="1"/>
          <p:nvPr/>
        </p:nvSpPr>
        <p:spPr>
          <a:xfrm>
            <a:off x="616839" y="5488203"/>
            <a:ext cx="2964562" cy="296235"/>
          </a:xfrm>
          <a:prstGeom prst="rect">
            <a:avLst/>
          </a:prstGeom>
        </p:spPr>
        <p:txBody>
          <a:bodyPr vert="horz" wrap="square" lIns="0" tIns="11430" rIns="0" bIns="0" rtlCol="0">
            <a:spAutoFit/>
          </a:bodyPr>
          <a:lstStyle/>
          <a:p>
            <a:pPr marL="12700">
              <a:lnSpc>
                <a:spcPct val="100000"/>
              </a:lnSpc>
              <a:spcBef>
                <a:spcPts val="90"/>
              </a:spcBef>
            </a:pPr>
            <a:r>
              <a:rPr lang="en-US" altLang="ja-JP" sz="1850" spc="5" dirty="0" smtClean="0">
                <a:solidFill>
                  <a:srgbClr val="FFFFFF"/>
                </a:solidFill>
                <a:latin typeface="HGPｺﾞｼｯｸE" panose="020B0900000000000000" pitchFamily="50" charset="-128"/>
                <a:ea typeface="HGPｺﾞｼｯｸE" panose="020B0900000000000000" pitchFamily="50" charset="-128"/>
                <a:cs typeface="HGPｺﾞｼｯｸE"/>
              </a:rPr>
              <a:t>【</a:t>
            </a:r>
            <a:r>
              <a:rPr lang="ja-JP" altLang="en-US" sz="1850" spc="5" dirty="0" smtClean="0">
                <a:solidFill>
                  <a:srgbClr val="FFFFFF"/>
                </a:solidFill>
                <a:latin typeface="HGPｺﾞｼｯｸE" panose="020B0900000000000000" pitchFamily="50" charset="-128"/>
                <a:ea typeface="HGPｺﾞｼｯｸE" panose="020B0900000000000000" pitchFamily="50" charset="-128"/>
                <a:cs typeface="HGPｺﾞｼｯｸE"/>
              </a:rPr>
              <a:t>新</a:t>
            </a:r>
            <a:r>
              <a:rPr lang="en-US" altLang="ja-JP" sz="1850" spc="5" dirty="0" smtClean="0">
                <a:solidFill>
                  <a:srgbClr val="FFFFFF"/>
                </a:solidFill>
                <a:latin typeface="HGPｺﾞｼｯｸE" panose="020B0900000000000000" pitchFamily="50" charset="-128"/>
                <a:ea typeface="HGPｺﾞｼｯｸE" panose="020B0900000000000000" pitchFamily="50" charset="-128"/>
                <a:cs typeface="HGPｺﾞｼｯｸE"/>
              </a:rPr>
              <a:t>】</a:t>
            </a:r>
            <a:r>
              <a:rPr sz="1850" spc="5" dirty="0" err="1" smtClean="0">
                <a:solidFill>
                  <a:srgbClr val="FFFFFF"/>
                </a:solidFill>
                <a:latin typeface="HGPｺﾞｼｯｸE" panose="020B0900000000000000" pitchFamily="50" charset="-128"/>
                <a:ea typeface="HGPｺﾞｼｯｸE" panose="020B0900000000000000" pitchFamily="50" charset="-128"/>
                <a:cs typeface="HGPｺﾞｼｯｸE"/>
              </a:rPr>
              <a:t>到達目標達成度判定票</a:t>
            </a:r>
            <a:endParaRPr sz="1850" dirty="0">
              <a:latin typeface="HGPｺﾞｼｯｸE" panose="020B0900000000000000" pitchFamily="50" charset="-128"/>
              <a:ea typeface="HGPｺﾞｼｯｸE" panose="020B0900000000000000" pitchFamily="50" charset="-128"/>
              <a:cs typeface="HGPｺﾞｼｯｸE"/>
            </a:endParaRPr>
          </a:p>
        </p:txBody>
      </p:sp>
      <p:sp>
        <p:nvSpPr>
          <p:cNvPr id="23" name="object 23"/>
          <p:cNvSpPr txBox="1"/>
          <p:nvPr/>
        </p:nvSpPr>
        <p:spPr>
          <a:xfrm>
            <a:off x="626796" y="5947940"/>
            <a:ext cx="5654888" cy="296235"/>
          </a:xfrm>
          <a:prstGeom prst="rect">
            <a:avLst/>
          </a:prstGeom>
        </p:spPr>
        <p:txBody>
          <a:bodyPr vert="horz" wrap="square" lIns="0" tIns="11430" rIns="0" bIns="0" rtlCol="0">
            <a:spAutoFit/>
          </a:bodyPr>
          <a:lstStyle/>
          <a:p>
            <a:pPr marL="12700">
              <a:lnSpc>
                <a:spcPct val="100000"/>
              </a:lnSpc>
              <a:spcBef>
                <a:spcPts val="90"/>
              </a:spcBef>
            </a:pPr>
            <a:r>
              <a:rPr lang="ja-JP" altLang="en-US" sz="1850" spc="-50" dirty="0">
                <a:solidFill>
                  <a:srgbClr val="FFFFFF"/>
                </a:solidFill>
                <a:latin typeface="HGｺﾞｼｯｸE" panose="020B0909000000000000" pitchFamily="49" charset="-128"/>
                <a:ea typeface="HGｺﾞｼｯｸE" panose="020B0909000000000000" pitchFamily="49" charset="-128"/>
                <a:cs typeface="HGPｺﾞｼｯｸE"/>
              </a:rPr>
              <a:t>研修医</a:t>
            </a:r>
            <a:r>
              <a:rPr lang="ja-JP" altLang="en-US" sz="1850" spc="-50" dirty="0" smtClean="0">
                <a:solidFill>
                  <a:srgbClr val="FFFFFF"/>
                </a:solidFill>
                <a:latin typeface="HGｺﾞｼｯｸE" panose="020B0909000000000000" pitchFamily="49" charset="-128"/>
                <a:ea typeface="HGｺﾞｼｯｸE" panose="020B0909000000000000" pitchFamily="49" charset="-128"/>
                <a:cs typeface="HGPｺﾞｼｯｸE"/>
              </a:rPr>
              <a:t>の評価</a:t>
            </a:r>
            <a:r>
              <a:rPr lang="ja-JP" altLang="en-US" sz="1850" spc="-50" dirty="0" smtClean="0">
                <a:solidFill>
                  <a:srgbClr val="FFFFFF"/>
                </a:solidFill>
                <a:latin typeface="HGPｺﾞｼｯｸE" panose="020B0900000000000000" pitchFamily="50" charset="-128"/>
                <a:ea typeface="HGPｺﾞｼｯｸE" panose="020B0900000000000000" pitchFamily="50" charset="-128"/>
                <a:cs typeface="HGPｺﾞｼｯｸE"/>
              </a:rPr>
              <a:t>データ ダウンロード</a:t>
            </a:r>
            <a:endParaRPr sz="1850" dirty="0">
              <a:latin typeface="HGPｺﾞｼｯｸE"/>
              <a:cs typeface="HGPｺﾞｼｯｸE"/>
            </a:endParaRPr>
          </a:p>
        </p:txBody>
      </p:sp>
      <p:sp>
        <p:nvSpPr>
          <p:cNvPr id="24" name="object 24"/>
          <p:cNvSpPr txBox="1"/>
          <p:nvPr/>
        </p:nvSpPr>
        <p:spPr>
          <a:xfrm>
            <a:off x="657309" y="8777194"/>
            <a:ext cx="1909445" cy="306705"/>
          </a:xfrm>
          <a:prstGeom prst="rect">
            <a:avLst/>
          </a:prstGeom>
        </p:spPr>
        <p:txBody>
          <a:bodyPr vert="horz" wrap="square" lIns="0" tIns="11430" rIns="0" bIns="0" rtlCol="0">
            <a:spAutoFit/>
          </a:bodyPr>
          <a:lstStyle/>
          <a:p>
            <a:pPr marL="12700">
              <a:lnSpc>
                <a:spcPct val="100000"/>
              </a:lnSpc>
              <a:spcBef>
                <a:spcPts val="90"/>
              </a:spcBef>
            </a:pPr>
            <a:r>
              <a:rPr sz="1850" spc="-10" dirty="0">
                <a:solidFill>
                  <a:srgbClr val="FFFFFF"/>
                </a:solidFill>
                <a:latin typeface="HGPｺﾞｼｯｸE"/>
                <a:cs typeface="HGPｺﾞｼｯｸE"/>
              </a:rPr>
              <a:t>評</a:t>
            </a:r>
            <a:r>
              <a:rPr sz="1850" spc="-25" dirty="0">
                <a:solidFill>
                  <a:srgbClr val="FFFFFF"/>
                </a:solidFill>
                <a:latin typeface="HGPｺﾞｼｯｸE"/>
                <a:cs typeface="HGPｺﾞｼｯｸE"/>
              </a:rPr>
              <a:t>価</a:t>
            </a:r>
            <a:r>
              <a:rPr sz="1850" spc="-15" dirty="0">
                <a:solidFill>
                  <a:srgbClr val="FFFFFF"/>
                </a:solidFill>
                <a:latin typeface="HGPｺﾞｼｯｸE"/>
                <a:cs typeface="HGPｺﾞｼｯｸE"/>
              </a:rPr>
              <a:t>票</a:t>
            </a:r>
            <a:r>
              <a:rPr sz="1850" spc="-125" dirty="0">
                <a:solidFill>
                  <a:srgbClr val="FFFFFF"/>
                </a:solidFill>
                <a:latin typeface="HGPｺﾞｼｯｸE"/>
                <a:cs typeface="HGPｺﾞｼｯｸE"/>
              </a:rPr>
              <a:t>ア</a:t>
            </a:r>
            <a:r>
              <a:rPr sz="1850" spc="-25" dirty="0">
                <a:solidFill>
                  <a:srgbClr val="FFFFFF"/>
                </a:solidFill>
                <a:latin typeface="HGPｺﾞｼｯｸE"/>
                <a:cs typeface="HGPｺﾞｼｯｸE"/>
              </a:rPr>
              <a:t>ップ</a:t>
            </a:r>
            <a:r>
              <a:rPr sz="1850" spc="-5" dirty="0">
                <a:solidFill>
                  <a:srgbClr val="FFFFFF"/>
                </a:solidFill>
                <a:latin typeface="HGPｺﾞｼｯｸE"/>
                <a:cs typeface="HGPｺﾞｼｯｸE"/>
              </a:rPr>
              <a:t>ロ</a:t>
            </a:r>
            <a:r>
              <a:rPr sz="1850" spc="-15" dirty="0">
                <a:solidFill>
                  <a:srgbClr val="FFFFFF"/>
                </a:solidFill>
                <a:latin typeface="HGPｺﾞｼｯｸE"/>
                <a:cs typeface="HGPｺﾞｼｯｸE"/>
              </a:rPr>
              <a:t>ー</a:t>
            </a:r>
            <a:r>
              <a:rPr sz="1850" spc="-10" dirty="0">
                <a:solidFill>
                  <a:srgbClr val="FFFFFF"/>
                </a:solidFill>
                <a:latin typeface="HGPｺﾞｼｯｸE"/>
                <a:cs typeface="HGPｺﾞｼｯｸE"/>
              </a:rPr>
              <a:t>ド</a:t>
            </a:r>
            <a:endParaRPr sz="1850" dirty="0">
              <a:latin typeface="HGPｺﾞｼｯｸE"/>
              <a:cs typeface="HGPｺﾞｼｯｸE"/>
            </a:endParaRPr>
          </a:p>
        </p:txBody>
      </p:sp>
      <p:sp>
        <p:nvSpPr>
          <p:cNvPr id="25" name="object 25"/>
          <p:cNvSpPr txBox="1"/>
          <p:nvPr/>
        </p:nvSpPr>
        <p:spPr>
          <a:xfrm>
            <a:off x="626796" y="9227055"/>
            <a:ext cx="2675550" cy="296235"/>
          </a:xfrm>
          <a:prstGeom prst="rect">
            <a:avLst/>
          </a:prstGeom>
        </p:spPr>
        <p:txBody>
          <a:bodyPr vert="horz" wrap="square" lIns="0" tIns="11430" rIns="0" bIns="0" rtlCol="0">
            <a:spAutoFit/>
          </a:bodyPr>
          <a:lstStyle/>
          <a:p>
            <a:pPr marL="12700">
              <a:lnSpc>
                <a:spcPct val="100000"/>
              </a:lnSpc>
              <a:spcBef>
                <a:spcPts val="90"/>
              </a:spcBef>
            </a:pPr>
            <a:r>
              <a:rPr sz="1850" spc="-35" dirty="0" err="1">
                <a:solidFill>
                  <a:srgbClr val="FFFFFF"/>
                </a:solidFill>
                <a:latin typeface="HGPｺﾞｼｯｸE"/>
                <a:cs typeface="HGPｺﾞｼｯｸE"/>
              </a:rPr>
              <a:t>症</a:t>
            </a:r>
            <a:r>
              <a:rPr sz="1850" spc="25" dirty="0" err="1">
                <a:solidFill>
                  <a:srgbClr val="FFFFFF"/>
                </a:solidFill>
                <a:latin typeface="HGPｺﾞｼｯｸE"/>
                <a:cs typeface="HGPｺﾞｼｯｸE"/>
              </a:rPr>
              <a:t>候</a:t>
            </a:r>
            <a:r>
              <a:rPr sz="1850" spc="-130" dirty="0" smtClean="0">
                <a:solidFill>
                  <a:srgbClr val="FFFFFF"/>
                </a:solidFill>
                <a:latin typeface="HGPｺﾞｼｯｸE"/>
                <a:cs typeface="HGPｺﾞｼｯｸE"/>
              </a:rPr>
              <a:t>／</a:t>
            </a:r>
            <a:r>
              <a:rPr lang="ja-JP" altLang="en-US" sz="1850" spc="-5" dirty="0" smtClean="0">
                <a:solidFill>
                  <a:srgbClr val="FFFFFF"/>
                </a:solidFill>
                <a:latin typeface="HGｺﾞｼｯｸE" panose="020B0909000000000000" pitchFamily="49" charset="-128"/>
                <a:ea typeface="HGｺﾞｼｯｸE" panose="020B0909000000000000" pitchFamily="49" charset="-128"/>
                <a:cs typeface="HGPｺﾞｼｯｸE"/>
              </a:rPr>
              <a:t>疾病・病態</a:t>
            </a:r>
            <a:r>
              <a:rPr sz="1850" spc="5" dirty="0" err="1" smtClean="0">
                <a:solidFill>
                  <a:srgbClr val="FFFFFF"/>
                </a:solidFill>
                <a:latin typeface="HGPｺﾞｼｯｸE"/>
                <a:cs typeface="HGPｺﾞｼｯｸE"/>
              </a:rPr>
              <a:t>の編集</a:t>
            </a:r>
            <a:endParaRPr sz="1850" dirty="0">
              <a:latin typeface="HGPｺﾞｼｯｸE"/>
              <a:cs typeface="HGPｺﾞｼｯｸE"/>
            </a:endParaRPr>
          </a:p>
        </p:txBody>
      </p:sp>
      <p:sp>
        <p:nvSpPr>
          <p:cNvPr id="26" name="object 26"/>
          <p:cNvSpPr txBox="1"/>
          <p:nvPr/>
        </p:nvSpPr>
        <p:spPr>
          <a:xfrm>
            <a:off x="648525" y="9661632"/>
            <a:ext cx="2418080" cy="306705"/>
          </a:xfrm>
          <a:prstGeom prst="rect">
            <a:avLst/>
          </a:prstGeom>
        </p:spPr>
        <p:txBody>
          <a:bodyPr vert="horz" wrap="square" lIns="0" tIns="11430" rIns="0" bIns="0" rtlCol="0">
            <a:spAutoFit/>
          </a:bodyPr>
          <a:lstStyle/>
          <a:p>
            <a:pPr marL="12700">
              <a:lnSpc>
                <a:spcPct val="100000"/>
              </a:lnSpc>
              <a:spcBef>
                <a:spcPts val="90"/>
              </a:spcBef>
            </a:pPr>
            <a:r>
              <a:rPr sz="1850" spc="40" dirty="0">
                <a:solidFill>
                  <a:srgbClr val="FFFFFF"/>
                </a:solidFill>
                <a:latin typeface="HGPｺﾞｼｯｸE"/>
                <a:cs typeface="HGPｺﾞｼｯｸE"/>
              </a:rPr>
              <a:t>研</a:t>
            </a:r>
            <a:r>
              <a:rPr sz="1850" spc="-20" dirty="0">
                <a:solidFill>
                  <a:srgbClr val="FFFFFF"/>
                </a:solidFill>
                <a:latin typeface="HGPｺﾞｼｯｸE"/>
                <a:cs typeface="HGPｺﾞｼｯｸE"/>
              </a:rPr>
              <a:t>修</a:t>
            </a:r>
            <a:r>
              <a:rPr sz="1850" spc="-60" dirty="0">
                <a:solidFill>
                  <a:srgbClr val="FFFFFF"/>
                </a:solidFill>
                <a:latin typeface="HGPｺﾞｼｯｸE"/>
                <a:cs typeface="HGPｺﾞｼｯｸE"/>
              </a:rPr>
              <a:t>ブ</a:t>
            </a:r>
            <a:r>
              <a:rPr sz="1850" spc="-55" dirty="0">
                <a:solidFill>
                  <a:srgbClr val="FFFFFF"/>
                </a:solidFill>
                <a:latin typeface="HGPｺﾞｼｯｸE"/>
                <a:cs typeface="HGPｺﾞｼｯｸE"/>
              </a:rPr>
              <a:t>ロ</a:t>
            </a:r>
            <a:r>
              <a:rPr sz="1850" spc="-40" dirty="0">
                <a:solidFill>
                  <a:srgbClr val="FFFFFF"/>
                </a:solidFill>
                <a:latin typeface="HGPｺﾞｼｯｸE"/>
                <a:cs typeface="HGPｺﾞｼｯｸE"/>
              </a:rPr>
              <a:t>ッ</a:t>
            </a:r>
            <a:r>
              <a:rPr sz="1850" spc="-25" dirty="0">
                <a:solidFill>
                  <a:srgbClr val="FFFFFF"/>
                </a:solidFill>
                <a:latin typeface="HGPｺﾞｼｯｸE"/>
                <a:cs typeface="HGPｺﾞｼｯｸE"/>
              </a:rPr>
              <a:t>ク</a:t>
            </a:r>
            <a:r>
              <a:rPr sz="1850" spc="25" dirty="0">
                <a:solidFill>
                  <a:srgbClr val="FFFFFF"/>
                </a:solidFill>
                <a:latin typeface="HGPｺﾞｼｯｸE"/>
                <a:cs typeface="HGPｺﾞｼｯｸE"/>
              </a:rPr>
              <a:t>情</a:t>
            </a:r>
            <a:r>
              <a:rPr sz="1850" spc="-25" dirty="0">
                <a:solidFill>
                  <a:srgbClr val="FFFFFF"/>
                </a:solidFill>
                <a:latin typeface="HGPｺﾞｼｯｸE"/>
                <a:cs typeface="HGPｺﾞｼｯｸE"/>
              </a:rPr>
              <a:t>報</a:t>
            </a:r>
            <a:r>
              <a:rPr sz="1850" spc="-55" dirty="0">
                <a:solidFill>
                  <a:srgbClr val="FFFFFF"/>
                </a:solidFill>
                <a:latin typeface="HGPｺﾞｼｯｸE"/>
                <a:cs typeface="HGPｺﾞｼｯｸE"/>
              </a:rPr>
              <a:t>の</a:t>
            </a:r>
            <a:r>
              <a:rPr sz="1850" spc="-25" dirty="0">
                <a:solidFill>
                  <a:srgbClr val="FFFFFF"/>
                </a:solidFill>
                <a:latin typeface="HGPｺﾞｼｯｸE"/>
                <a:cs typeface="HGPｺﾞｼｯｸE"/>
              </a:rPr>
              <a:t>管理</a:t>
            </a:r>
            <a:endParaRPr sz="1850" dirty="0">
              <a:latin typeface="HGPｺﾞｼｯｸE"/>
              <a:cs typeface="HGPｺﾞｼｯｸE"/>
            </a:endParaRPr>
          </a:p>
        </p:txBody>
      </p:sp>
      <p:sp>
        <p:nvSpPr>
          <p:cNvPr id="27" name="object 27"/>
          <p:cNvSpPr txBox="1"/>
          <p:nvPr/>
        </p:nvSpPr>
        <p:spPr>
          <a:xfrm>
            <a:off x="641544" y="4777291"/>
            <a:ext cx="782320" cy="177165"/>
          </a:xfrm>
          <a:prstGeom prst="rect">
            <a:avLst/>
          </a:prstGeom>
        </p:spPr>
        <p:txBody>
          <a:bodyPr vert="horz" wrap="square" lIns="0" tIns="11430" rIns="0" bIns="0" rtlCol="0">
            <a:spAutoFit/>
          </a:bodyPr>
          <a:lstStyle/>
          <a:p>
            <a:pPr marL="12700">
              <a:lnSpc>
                <a:spcPct val="100000"/>
              </a:lnSpc>
              <a:spcBef>
                <a:spcPts val="90"/>
              </a:spcBef>
            </a:pPr>
            <a:r>
              <a:rPr sz="1000" spc="-25"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修医</a:t>
            </a:r>
            <a:r>
              <a:rPr sz="1000" spc="-5" dirty="0">
                <a:solidFill>
                  <a:srgbClr val="FFFFFF"/>
                </a:solidFill>
                <a:latin typeface="ＭＳ Ｐゴシック"/>
                <a:cs typeface="ＭＳ Ｐゴシック"/>
              </a:rPr>
              <a:t>評</a:t>
            </a:r>
            <a:r>
              <a:rPr sz="1000" spc="-15" dirty="0">
                <a:solidFill>
                  <a:srgbClr val="FFFFFF"/>
                </a:solidFill>
                <a:latin typeface="ＭＳ Ｐゴシック"/>
                <a:cs typeface="ＭＳ Ｐゴシック"/>
              </a:rPr>
              <a:t>価</a:t>
            </a:r>
            <a:r>
              <a:rPr sz="1000" spc="-5" dirty="0">
                <a:solidFill>
                  <a:srgbClr val="FFFFFF"/>
                </a:solidFill>
                <a:latin typeface="ＭＳ Ｐゴシック"/>
                <a:cs typeface="ＭＳ Ｐゴシック"/>
              </a:rPr>
              <a:t>〉</a:t>
            </a:r>
            <a:endParaRPr sz="1000" dirty="0">
              <a:latin typeface="ＭＳ Ｐゴシック"/>
              <a:cs typeface="ＭＳ Ｐゴシック"/>
            </a:endParaRPr>
          </a:p>
        </p:txBody>
      </p:sp>
      <p:sp>
        <p:nvSpPr>
          <p:cNvPr id="28" name="object 28"/>
          <p:cNvSpPr txBox="1"/>
          <p:nvPr/>
        </p:nvSpPr>
        <p:spPr>
          <a:xfrm>
            <a:off x="674464" y="8540561"/>
            <a:ext cx="719455" cy="177165"/>
          </a:xfrm>
          <a:prstGeom prst="rect">
            <a:avLst/>
          </a:prstGeom>
        </p:spPr>
        <p:txBody>
          <a:bodyPr vert="horz" wrap="square" lIns="0" tIns="11430" rIns="0" bIns="0" rtlCol="0">
            <a:spAutoFit/>
          </a:bodyPr>
          <a:lstStyle/>
          <a:p>
            <a:pPr marL="12700">
              <a:lnSpc>
                <a:spcPct val="100000"/>
              </a:lnSpc>
              <a:spcBef>
                <a:spcPts val="90"/>
              </a:spcBef>
            </a:pPr>
            <a:r>
              <a:rPr sz="1000" spc="-90" dirty="0">
                <a:solidFill>
                  <a:srgbClr val="FFFFFF"/>
                </a:solidFill>
                <a:latin typeface="ＭＳ Ｐゴシック"/>
                <a:cs typeface="ＭＳ Ｐゴシック"/>
              </a:rPr>
              <a:t>〈</a:t>
            </a:r>
            <a:r>
              <a:rPr sz="1000" spc="-20" dirty="0">
                <a:solidFill>
                  <a:srgbClr val="FFFFFF"/>
                </a:solidFill>
                <a:latin typeface="ＭＳ Ｐゴシック"/>
                <a:cs typeface="ＭＳ Ｐゴシック"/>
              </a:rPr>
              <a:t>各</a:t>
            </a:r>
            <a:r>
              <a:rPr sz="1000" spc="-5" dirty="0">
                <a:solidFill>
                  <a:srgbClr val="FFFFFF"/>
                </a:solidFill>
                <a:latin typeface="ＭＳ Ｐゴシック"/>
                <a:cs typeface="ＭＳ Ｐゴシック"/>
              </a:rPr>
              <a:t>種</a:t>
            </a:r>
            <a:r>
              <a:rPr sz="1000" spc="-20" dirty="0">
                <a:solidFill>
                  <a:srgbClr val="FFFFFF"/>
                </a:solidFill>
                <a:latin typeface="ＭＳ Ｐゴシック"/>
                <a:cs typeface="ＭＳ Ｐゴシック"/>
              </a:rPr>
              <a:t>ツ</a:t>
            </a:r>
            <a:r>
              <a:rPr sz="1000" spc="-70" dirty="0">
                <a:solidFill>
                  <a:srgbClr val="FFFFFF"/>
                </a:solidFill>
                <a:latin typeface="ＭＳ Ｐゴシック"/>
                <a:cs typeface="ＭＳ Ｐゴシック"/>
              </a:rPr>
              <a:t>ー</a:t>
            </a:r>
            <a:r>
              <a:rPr sz="1000" spc="-95" dirty="0">
                <a:solidFill>
                  <a:srgbClr val="FFFFFF"/>
                </a:solidFill>
                <a:latin typeface="ＭＳ Ｐゴシック"/>
                <a:cs typeface="ＭＳ Ｐゴシック"/>
              </a:rPr>
              <a:t>ル〉</a:t>
            </a:r>
            <a:endParaRPr sz="1000" dirty="0">
              <a:latin typeface="ＭＳ Ｐゴシック"/>
              <a:cs typeface="ＭＳ Ｐゴシック"/>
            </a:endParaRPr>
          </a:p>
        </p:txBody>
      </p:sp>
      <p:sp>
        <p:nvSpPr>
          <p:cNvPr id="29" name="object 29"/>
          <p:cNvSpPr txBox="1"/>
          <p:nvPr/>
        </p:nvSpPr>
        <p:spPr>
          <a:xfrm>
            <a:off x="616839" y="7826516"/>
            <a:ext cx="2209165" cy="296235"/>
          </a:xfrm>
          <a:prstGeom prst="rect">
            <a:avLst/>
          </a:prstGeom>
        </p:spPr>
        <p:txBody>
          <a:bodyPr vert="horz" wrap="square" lIns="0" tIns="11430" rIns="0" bIns="0" rtlCol="0">
            <a:spAutoFit/>
          </a:bodyPr>
          <a:lstStyle/>
          <a:p>
            <a:pPr marL="12700">
              <a:lnSpc>
                <a:spcPct val="100000"/>
              </a:lnSpc>
              <a:spcBef>
                <a:spcPts val="90"/>
              </a:spcBef>
            </a:pPr>
            <a:r>
              <a:rPr sz="1850" spc="40" dirty="0" err="1" smtClean="0">
                <a:solidFill>
                  <a:srgbClr val="FFFFFF"/>
                </a:solidFill>
                <a:latin typeface="HGPｺﾞｼｯｸE" panose="020B0900000000000000" pitchFamily="50" charset="-128"/>
                <a:ea typeface="HGPｺﾞｼｯｸE" panose="020B0900000000000000" pitchFamily="50" charset="-128"/>
                <a:cs typeface="HGPｺﾞｼｯｸE"/>
              </a:rPr>
              <a:t>研</a:t>
            </a:r>
            <a:r>
              <a:rPr sz="1850" spc="-20" dirty="0" err="1" smtClean="0">
                <a:solidFill>
                  <a:srgbClr val="FFFFFF"/>
                </a:solidFill>
                <a:latin typeface="HGPｺﾞｼｯｸE" panose="020B0900000000000000" pitchFamily="50" charset="-128"/>
                <a:ea typeface="HGPｺﾞｼｯｸE" panose="020B0900000000000000" pitchFamily="50" charset="-128"/>
                <a:cs typeface="HGPｺﾞｼｯｸE"/>
              </a:rPr>
              <a:t>修</a:t>
            </a:r>
            <a:r>
              <a:rPr lang="ja-JP" altLang="en-US" sz="1850" spc="-25" dirty="0" smtClean="0">
                <a:solidFill>
                  <a:srgbClr val="FFFFFF"/>
                </a:solidFill>
                <a:latin typeface="HGPｺﾞｼｯｸE" panose="020B0900000000000000" pitchFamily="50" charset="-128"/>
                <a:ea typeface="HGPｺﾞｼｯｸE" panose="020B0900000000000000" pitchFamily="50" charset="-128"/>
                <a:cs typeface="HGPｺﾞｼｯｸE"/>
              </a:rPr>
              <a:t>修了・運用完了</a:t>
            </a:r>
            <a:endParaRPr sz="1850" dirty="0">
              <a:latin typeface="HGPｺﾞｼｯｸE" panose="020B0900000000000000" pitchFamily="50" charset="-128"/>
              <a:ea typeface="HGPｺﾞｼｯｸE" panose="020B0900000000000000" pitchFamily="50" charset="-128"/>
              <a:cs typeface="HGPｺﾞｼｯｸE"/>
            </a:endParaRPr>
          </a:p>
        </p:txBody>
      </p:sp>
      <p:sp>
        <p:nvSpPr>
          <p:cNvPr id="30" name="object 30"/>
          <p:cNvSpPr txBox="1"/>
          <p:nvPr/>
        </p:nvSpPr>
        <p:spPr>
          <a:xfrm>
            <a:off x="668127" y="7571547"/>
            <a:ext cx="1318260" cy="177165"/>
          </a:xfrm>
          <a:prstGeom prst="rect">
            <a:avLst/>
          </a:prstGeom>
        </p:spPr>
        <p:txBody>
          <a:bodyPr vert="horz" wrap="square" lIns="0" tIns="11430" rIns="0" bIns="0" rtlCol="0">
            <a:spAutoFit/>
          </a:bodyPr>
          <a:lstStyle/>
          <a:p>
            <a:pPr marL="12700">
              <a:lnSpc>
                <a:spcPct val="100000"/>
              </a:lnSpc>
              <a:spcBef>
                <a:spcPts val="90"/>
              </a:spcBef>
            </a:pPr>
            <a:r>
              <a:rPr sz="1000" spc="-30"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30" dirty="0">
                <a:solidFill>
                  <a:srgbClr val="FFFFFF"/>
                </a:solidFill>
                <a:latin typeface="ＭＳ Ｐゴシック"/>
                <a:cs typeface="ＭＳ Ｐゴシック"/>
              </a:rPr>
              <a:t>プロ</a:t>
            </a:r>
            <a:r>
              <a:rPr sz="1000" spc="-15" dirty="0">
                <a:solidFill>
                  <a:srgbClr val="FFFFFF"/>
                </a:solidFill>
                <a:latin typeface="ＭＳ Ｐゴシック"/>
                <a:cs typeface="ＭＳ Ｐゴシック"/>
              </a:rPr>
              <a:t>グ</a:t>
            </a:r>
            <a:r>
              <a:rPr sz="1000" spc="-50" dirty="0">
                <a:solidFill>
                  <a:srgbClr val="FFFFFF"/>
                </a:solidFill>
                <a:latin typeface="ＭＳ Ｐゴシック"/>
                <a:cs typeface="ＭＳ Ｐゴシック"/>
              </a:rPr>
              <a:t>ラ</a:t>
            </a:r>
            <a:r>
              <a:rPr sz="1000" spc="-45" dirty="0">
                <a:solidFill>
                  <a:srgbClr val="FFFFFF"/>
                </a:solidFill>
                <a:latin typeface="ＭＳ Ｐゴシック"/>
                <a:cs typeface="ＭＳ Ｐゴシック"/>
              </a:rPr>
              <a:t>ム</a:t>
            </a:r>
            <a:r>
              <a:rPr sz="1000" spc="-15" dirty="0">
                <a:solidFill>
                  <a:srgbClr val="FFFFFF"/>
                </a:solidFill>
                <a:latin typeface="ＭＳ Ｐゴシック"/>
                <a:cs typeface="ＭＳ Ｐゴシック"/>
              </a:rPr>
              <a:t>の</a:t>
            </a:r>
            <a:r>
              <a:rPr sz="1000" spc="-65" dirty="0">
                <a:solidFill>
                  <a:srgbClr val="FFFFFF"/>
                </a:solidFill>
                <a:latin typeface="ＭＳ Ｐゴシック"/>
                <a:cs typeface="ＭＳ Ｐゴシック"/>
              </a:rPr>
              <a:t>終了</a:t>
            </a:r>
            <a:r>
              <a:rPr sz="1000" spc="-5" dirty="0">
                <a:solidFill>
                  <a:srgbClr val="FFFFFF"/>
                </a:solidFill>
                <a:latin typeface="ＭＳ Ｐゴシック"/>
                <a:cs typeface="ＭＳ Ｐゴシック"/>
              </a:rPr>
              <a:t>〉</a:t>
            </a:r>
            <a:endParaRPr sz="1000" dirty="0">
              <a:latin typeface="ＭＳ Ｐゴシック"/>
              <a:cs typeface="ＭＳ Ｐゴシック"/>
            </a:endParaRPr>
          </a:p>
        </p:txBody>
      </p:sp>
      <p:sp>
        <p:nvSpPr>
          <p:cNvPr id="31" name="object 31"/>
          <p:cNvSpPr/>
          <p:nvPr/>
        </p:nvSpPr>
        <p:spPr>
          <a:xfrm>
            <a:off x="4085" y="6579160"/>
            <a:ext cx="7560309" cy="185420"/>
          </a:xfrm>
          <a:custGeom>
            <a:avLst/>
            <a:gdLst/>
            <a:ahLst/>
            <a:cxnLst/>
            <a:rect l="l" t="t" r="r" b="b"/>
            <a:pathLst>
              <a:path w="7560309" h="185420">
                <a:moveTo>
                  <a:pt x="7560005" y="0"/>
                </a:moveTo>
                <a:lnTo>
                  <a:pt x="0" y="0"/>
                </a:lnTo>
                <a:lnTo>
                  <a:pt x="0" y="185394"/>
                </a:lnTo>
                <a:lnTo>
                  <a:pt x="7560005" y="185394"/>
                </a:lnTo>
                <a:lnTo>
                  <a:pt x="7560005" y="0"/>
                </a:lnTo>
                <a:close/>
              </a:path>
            </a:pathLst>
          </a:custGeom>
          <a:solidFill>
            <a:srgbClr val="FFFFFF">
              <a:alpha val="29998"/>
            </a:srgbClr>
          </a:solidFill>
        </p:spPr>
        <p:txBody>
          <a:bodyPr wrap="square" lIns="0" tIns="0" rIns="0" bIns="0" rtlCol="0"/>
          <a:lstStyle/>
          <a:p>
            <a:endParaRPr/>
          </a:p>
        </p:txBody>
      </p:sp>
      <p:sp>
        <p:nvSpPr>
          <p:cNvPr id="33" name="object 33"/>
          <p:cNvSpPr txBox="1"/>
          <p:nvPr/>
        </p:nvSpPr>
        <p:spPr>
          <a:xfrm>
            <a:off x="647709" y="6843770"/>
            <a:ext cx="4428150" cy="296235"/>
          </a:xfrm>
          <a:prstGeom prst="rect">
            <a:avLst/>
          </a:prstGeom>
        </p:spPr>
        <p:txBody>
          <a:bodyPr vert="horz" wrap="square" lIns="0" tIns="11430" rIns="0" bIns="0" rtlCol="0">
            <a:spAutoFit/>
          </a:bodyPr>
          <a:lstStyle/>
          <a:p>
            <a:pPr marL="12700">
              <a:lnSpc>
                <a:spcPct val="100000"/>
              </a:lnSpc>
              <a:spcBef>
                <a:spcPts val="90"/>
              </a:spcBef>
            </a:pPr>
            <a:r>
              <a:rPr sz="1850" spc="40" dirty="0">
                <a:solidFill>
                  <a:srgbClr val="FFFFFF"/>
                </a:solidFill>
                <a:latin typeface="HGPｺﾞｼｯｸE"/>
                <a:cs typeface="HGPｺﾞｼｯｸE"/>
              </a:rPr>
              <a:t>研</a:t>
            </a:r>
            <a:r>
              <a:rPr sz="1850" spc="-20" dirty="0">
                <a:solidFill>
                  <a:srgbClr val="FFFFFF"/>
                </a:solidFill>
                <a:latin typeface="HGPｺﾞｼｯｸE"/>
                <a:cs typeface="HGPｺﾞｼｯｸE"/>
              </a:rPr>
              <a:t>修</a:t>
            </a:r>
            <a:r>
              <a:rPr sz="1850" spc="-25" dirty="0">
                <a:solidFill>
                  <a:srgbClr val="FFFFFF"/>
                </a:solidFill>
                <a:latin typeface="HGPｺﾞｼｯｸE"/>
                <a:cs typeface="HGPｺﾞｼｯｸE"/>
              </a:rPr>
              <a:t>プ</a:t>
            </a:r>
            <a:r>
              <a:rPr sz="1850" spc="-50" dirty="0">
                <a:solidFill>
                  <a:srgbClr val="FFFFFF"/>
                </a:solidFill>
                <a:latin typeface="HGPｺﾞｼｯｸE"/>
                <a:cs typeface="HGPｺﾞｼｯｸE"/>
              </a:rPr>
              <a:t>ロ</a:t>
            </a:r>
            <a:r>
              <a:rPr sz="1850" spc="-40" dirty="0">
                <a:solidFill>
                  <a:srgbClr val="FFFFFF"/>
                </a:solidFill>
                <a:latin typeface="HGPｺﾞｼｯｸE"/>
                <a:cs typeface="HGPｺﾞｼｯｸE"/>
              </a:rPr>
              <a:t>グ</a:t>
            </a:r>
            <a:r>
              <a:rPr sz="1850" spc="-125" dirty="0">
                <a:solidFill>
                  <a:srgbClr val="FFFFFF"/>
                </a:solidFill>
                <a:latin typeface="HGPｺﾞｼｯｸE"/>
                <a:cs typeface="HGPｺﾞｼｯｸE"/>
              </a:rPr>
              <a:t>ラ</a:t>
            </a:r>
            <a:r>
              <a:rPr sz="1850" spc="-150" dirty="0">
                <a:solidFill>
                  <a:srgbClr val="FFFFFF"/>
                </a:solidFill>
                <a:latin typeface="HGPｺﾞｼｯｸE"/>
                <a:cs typeface="HGPｺﾞｼｯｸE"/>
              </a:rPr>
              <a:t>ム</a:t>
            </a:r>
            <a:r>
              <a:rPr sz="1850" spc="-25" dirty="0">
                <a:solidFill>
                  <a:srgbClr val="FFFFFF"/>
                </a:solidFill>
                <a:latin typeface="HGPｺﾞｼｯｸE"/>
                <a:cs typeface="HGPｺﾞｼｯｸE"/>
              </a:rPr>
              <a:t>へ</a:t>
            </a:r>
            <a:r>
              <a:rPr sz="1850" spc="-40" dirty="0">
                <a:solidFill>
                  <a:srgbClr val="FFFFFF"/>
                </a:solidFill>
                <a:latin typeface="HGPｺﾞｼｯｸE"/>
                <a:cs typeface="HGPｺﾞｼｯｸE"/>
              </a:rPr>
              <a:t>の</a:t>
            </a:r>
            <a:r>
              <a:rPr sz="1850" spc="-85" dirty="0">
                <a:solidFill>
                  <a:srgbClr val="FFFFFF"/>
                </a:solidFill>
                <a:latin typeface="HGPｺﾞｼｯｸE"/>
                <a:cs typeface="HGPｺﾞｼｯｸE"/>
              </a:rPr>
              <a:t>フ</a:t>
            </a:r>
            <a:r>
              <a:rPr sz="1850" spc="-70" dirty="0">
                <a:solidFill>
                  <a:srgbClr val="FFFFFF"/>
                </a:solidFill>
                <a:latin typeface="HGPｺﾞｼｯｸE"/>
                <a:cs typeface="HGPｺﾞｼｯｸE"/>
              </a:rPr>
              <a:t>ィ</a:t>
            </a:r>
            <a:r>
              <a:rPr sz="1850" spc="-15" dirty="0">
                <a:solidFill>
                  <a:srgbClr val="FFFFFF"/>
                </a:solidFill>
                <a:latin typeface="HGPｺﾞｼｯｸE"/>
                <a:cs typeface="HGPｺﾞｼｯｸE"/>
              </a:rPr>
              <a:t>ー</a:t>
            </a:r>
            <a:r>
              <a:rPr sz="1850" spc="-204" dirty="0">
                <a:solidFill>
                  <a:srgbClr val="FFFFFF"/>
                </a:solidFill>
                <a:latin typeface="HGPｺﾞｼｯｸE"/>
                <a:cs typeface="HGPｺﾞｼｯｸE"/>
              </a:rPr>
              <a:t>ド</a:t>
            </a:r>
            <a:r>
              <a:rPr sz="1850" spc="-130" dirty="0">
                <a:solidFill>
                  <a:srgbClr val="FFFFFF"/>
                </a:solidFill>
                <a:latin typeface="HGPｺﾞｼｯｸE"/>
                <a:cs typeface="HGPｺﾞｼｯｸE"/>
              </a:rPr>
              <a:t>バ</a:t>
            </a:r>
            <a:r>
              <a:rPr sz="1850" spc="-40" dirty="0">
                <a:solidFill>
                  <a:srgbClr val="FFFFFF"/>
                </a:solidFill>
                <a:latin typeface="HGPｺﾞｼｯｸE"/>
                <a:cs typeface="HGPｺﾞｼｯｸE"/>
              </a:rPr>
              <a:t>ッ</a:t>
            </a:r>
            <a:r>
              <a:rPr sz="1850" spc="-60" dirty="0">
                <a:solidFill>
                  <a:srgbClr val="FFFFFF"/>
                </a:solidFill>
                <a:latin typeface="HGPｺﾞｼｯｸE"/>
                <a:cs typeface="HGPｺﾞｼｯｸE"/>
              </a:rPr>
              <a:t>ク</a:t>
            </a:r>
            <a:r>
              <a:rPr sz="1850" spc="-35" dirty="0">
                <a:solidFill>
                  <a:srgbClr val="FFFFFF"/>
                </a:solidFill>
                <a:latin typeface="HGPｺﾞｼｯｸE"/>
                <a:cs typeface="HGPｺﾞｼｯｸE"/>
              </a:rPr>
              <a:t>表</a:t>
            </a:r>
            <a:r>
              <a:rPr sz="1850" spc="-10" dirty="0">
                <a:solidFill>
                  <a:srgbClr val="FFFFFF"/>
                </a:solidFill>
                <a:latin typeface="HGPｺﾞｼｯｸE"/>
                <a:cs typeface="HGPｺﾞｼｯｸE"/>
              </a:rPr>
              <a:t>示</a:t>
            </a:r>
            <a:endParaRPr sz="1850" dirty="0">
              <a:latin typeface="HGPｺﾞｼｯｸE"/>
              <a:cs typeface="HGPｺﾞｼｯｸE"/>
            </a:endParaRPr>
          </a:p>
        </p:txBody>
      </p:sp>
      <p:sp>
        <p:nvSpPr>
          <p:cNvPr id="48" name="object 48"/>
          <p:cNvSpPr txBox="1">
            <a:spLocks noGrp="1"/>
          </p:cNvSpPr>
          <p:nvPr>
            <p:ph type="sldNum" sz="quarter" idx="7"/>
          </p:nvPr>
        </p:nvSpPr>
        <p:spPr>
          <a:xfrm>
            <a:off x="3594101" y="10208462"/>
            <a:ext cx="186054" cy="126365"/>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2</a:t>
            </a:fld>
            <a:endParaRPr dirty="0"/>
          </a:p>
        </p:txBody>
      </p:sp>
      <p:sp>
        <p:nvSpPr>
          <p:cNvPr id="34" name="object 34"/>
          <p:cNvSpPr txBox="1"/>
          <p:nvPr/>
        </p:nvSpPr>
        <p:spPr>
          <a:xfrm>
            <a:off x="668127" y="6574608"/>
            <a:ext cx="1082675" cy="177165"/>
          </a:xfrm>
          <a:prstGeom prst="rect">
            <a:avLst/>
          </a:prstGeom>
        </p:spPr>
        <p:txBody>
          <a:bodyPr vert="horz" wrap="square" lIns="0" tIns="11430" rIns="0" bIns="0" rtlCol="0">
            <a:spAutoFit/>
          </a:bodyPr>
          <a:lstStyle/>
          <a:p>
            <a:pPr marL="12700">
              <a:lnSpc>
                <a:spcPct val="100000"/>
              </a:lnSpc>
              <a:spcBef>
                <a:spcPts val="90"/>
              </a:spcBef>
            </a:pPr>
            <a:r>
              <a:rPr sz="1000" spc="-40" dirty="0">
                <a:solidFill>
                  <a:srgbClr val="FFFFFF"/>
                </a:solidFill>
                <a:latin typeface="ＭＳ Ｐゴシック"/>
                <a:cs typeface="ＭＳ Ｐゴシック"/>
              </a:rPr>
              <a:t>〈</a:t>
            </a:r>
            <a:r>
              <a:rPr sz="1000" spc="-50" dirty="0" err="1" smtClean="0">
                <a:solidFill>
                  <a:srgbClr val="FFFFFF"/>
                </a:solidFill>
                <a:latin typeface="ＭＳ Ｐゴシック"/>
                <a:cs typeface="ＭＳ Ｐゴシック"/>
              </a:rPr>
              <a:t>フ</a:t>
            </a:r>
            <a:r>
              <a:rPr sz="1000" spc="-40" dirty="0" err="1" smtClean="0">
                <a:solidFill>
                  <a:srgbClr val="FFFFFF"/>
                </a:solidFill>
                <a:latin typeface="ＭＳ Ｐゴシック"/>
                <a:cs typeface="ＭＳ Ｐゴシック"/>
              </a:rPr>
              <a:t>ィ</a:t>
            </a:r>
            <a:r>
              <a:rPr sz="1000" spc="-5" dirty="0" err="1" smtClean="0">
                <a:solidFill>
                  <a:srgbClr val="FFFFFF"/>
                </a:solidFill>
                <a:latin typeface="ＭＳ Ｐゴシック"/>
                <a:cs typeface="ＭＳ Ｐゴシック"/>
              </a:rPr>
              <a:t>ー</a:t>
            </a:r>
            <a:r>
              <a:rPr sz="1000" spc="-85" dirty="0" err="1" smtClean="0">
                <a:solidFill>
                  <a:srgbClr val="FFFFFF"/>
                </a:solidFill>
                <a:latin typeface="ＭＳ Ｐゴシック"/>
                <a:cs typeface="ＭＳ Ｐゴシック"/>
              </a:rPr>
              <a:t>ド</a:t>
            </a:r>
            <a:r>
              <a:rPr sz="1000" spc="-55" dirty="0" err="1" smtClean="0">
                <a:solidFill>
                  <a:srgbClr val="FFFFFF"/>
                </a:solidFill>
                <a:latin typeface="ＭＳ Ｐゴシック"/>
                <a:cs typeface="ＭＳ Ｐゴシック"/>
              </a:rPr>
              <a:t>バ</a:t>
            </a:r>
            <a:r>
              <a:rPr sz="1000" spc="-5" dirty="0" err="1" smtClean="0">
                <a:solidFill>
                  <a:srgbClr val="FFFFFF"/>
                </a:solidFill>
                <a:latin typeface="ＭＳ Ｐゴシック"/>
                <a:cs typeface="ＭＳ Ｐゴシック"/>
              </a:rPr>
              <a:t>ッ</a:t>
            </a:r>
            <a:r>
              <a:rPr sz="1000" spc="-30" dirty="0" err="1" smtClean="0">
                <a:solidFill>
                  <a:srgbClr val="FFFFFF"/>
                </a:solidFill>
                <a:latin typeface="ＭＳ Ｐゴシック"/>
                <a:cs typeface="ＭＳ Ｐゴシック"/>
              </a:rPr>
              <a:t>ク</a:t>
            </a:r>
            <a:r>
              <a:rPr sz="1000" spc="-25" dirty="0" err="1" smtClean="0">
                <a:solidFill>
                  <a:srgbClr val="FFFFFF"/>
                </a:solidFill>
                <a:latin typeface="ＭＳ Ｐゴシック"/>
                <a:cs typeface="ＭＳ Ｐゴシック"/>
              </a:rPr>
              <a:t>表</a:t>
            </a:r>
            <a:r>
              <a:rPr sz="1000" spc="-55" dirty="0" err="1" smtClean="0">
                <a:solidFill>
                  <a:srgbClr val="FFFFFF"/>
                </a:solidFill>
                <a:latin typeface="ＭＳ Ｐゴシック"/>
                <a:cs typeface="ＭＳ Ｐゴシック"/>
              </a:rPr>
              <a:t>示</a:t>
            </a:r>
            <a:r>
              <a:rPr sz="1000" spc="-5" dirty="0">
                <a:solidFill>
                  <a:srgbClr val="FFFFFF"/>
                </a:solidFill>
                <a:latin typeface="ＭＳ Ｐゴシック"/>
                <a:cs typeface="ＭＳ Ｐゴシック"/>
              </a:rPr>
              <a:t>〉</a:t>
            </a:r>
            <a:endParaRPr sz="1000" dirty="0">
              <a:latin typeface="ＭＳ Ｐゴシック"/>
              <a:cs typeface="ＭＳ Ｐゴシック"/>
            </a:endParaRPr>
          </a:p>
        </p:txBody>
      </p:sp>
      <p:sp>
        <p:nvSpPr>
          <p:cNvPr id="38" name="object 38"/>
          <p:cNvSpPr txBox="1"/>
          <p:nvPr/>
        </p:nvSpPr>
        <p:spPr>
          <a:xfrm>
            <a:off x="6617777" y="6883160"/>
            <a:ext cx="207042" cy="240450"/>
          </a:xfrm>
          <a:prstGeom prst="rect">
            <a:avLst/>
          </a:prstGeom>
        </p:spPr>
        <p:txBody>
          <a:bodyPr vert="horz" wrap="square" lIns="0" tIns="17145" rIns="0" bIns="0" rtlCol="0">
            <a:spAutoFit/>
          </a:bodyPr>
          <a:lstStyle/>
          <a:p>
            <a:pPr marL="12700">
              <a:lnSpc>
                <a:spcPct val="100000"/>
              </a:lnSpc>
              <a:spcBef>
                <a:spcPts val="135"/>
              </a:spcBef>
            </a:pPr>
            <a:r>
              <a:rPr sz="1450" spc="-114" dirty="0" smtClean="0">
                <a:solidFill>
                  <a:srgbClr val="FFFFFF"/>
                </a:solidFill>
                <a:latin typeface="Arial"/>
                <a:cs typeface="Arial"/>
              </a:rPr>
              <a:t>1</a:t>
            </a:r>
            <a:r>
              <a:rPr lang="en-US" altLang="ja-JP" sz="1450" spc="-114" dirty="0" smtClean="0">
                <a:solidFill>
                  <a:srgbClr val="FFFFFF"/>
                </a:solidFill>
                <a:latin typeface="Arial"/>
                <a:cs typeface="Arial"/>
              </a:rPr>
              <a:t>3</a:t>
            </a:r>
            <a:endParaRPr sz="1450" dirty="0">
              <a:latin typeface="Arial"/>
              <a:cs typeface="Arial"/>
            </a:endParaRPr>
          </a:p>
        </p:txBody>
      </p:sp>
      <p:sp>
        <p:nvSpPr>
          <p:cNvPr id="39" name="object 39"/>
          <p:cNvSpPr txBox="1"/>
          <p:nvPr/>
        </p:nvSpPr>
        <p:spPr>
          <a:xfrm>
            <a:off x="6625030" y="9694759"/>
            <a:ext cx="236632" cy="240450"/>
          </a:xfrm>
          <a:prstGeom prst="rect">
            <a:avLst/>
          </a:prstGeom>
        </p:spPr>
        <p:txBody>
          <a:bodyPr vert="horz" wrap="square" lIns="0" tIns="17145" rIns="0" bIns="0" rtlCol="0">
            <a:spAutoFit/>
          </a:bodyPr>
          <a:lstStyle/>
          <a:p>
            <a:pPr marL="12700">
              <a:lnSpc>
                <a:spcPct val="100000"/>
              </a:lnSpc>
              <a:spcBef>
                <a:spcPts val="135"/>
              </a:spcBef>
            </a:pPr>
            <a:r>
              <a:rPr sz="1450" spc="-50" dirty="0" smtClean="0">
                <a:solidFill>
                  <a:srgbClr val="FFFFFF"/>
                </a:solidFill>
                <a:latin typeface="Arial"/>
                <a:cs typeface="Arial"/>
              </a:rPr>
              <a:t>1</a:t>
            </a:r>
            <a:r>
              <a:rPr lang="en-US" altLang="ja-JP" sz="1450" spc="-50" dirty="0">
                <a:solidFill>
                  <a:srgbClr val="FFFFFF"/>
                </a:solidFill>
                <a:latin typeface="Arial"/>
                <a:cs typeface="Arial"/>
              </a:rPr>
              <a:t>8</a:t>
            </a:r>
            <a:endParaRPr sz="1450" dirty="0">
              <a:latin typeface="Arial"/>
              <a:cs typeface="Arial"/>
            </a:endParaRPr>
          </a:p>
        </p:txBody>
      </p:sp>
      <p:sp>
        <p:nvSpPr>
          <p:cNvPr id="40" name="object 40"/>
          <p:cNvSpPr txBox="1"/>
          <p:nvPr/>
        </p:nvSpPr>
        <p:spPr>
          <a:xfrm>
            <a:off x="6617777" y="7856490"/>
            <a:ext cx="225971" cy="240450"/>
          </a:xfrm>
          <a:prstGeom prst="rect">
            <a:avLst/>
          </a:prstGeom>
        </p:spPr>
        <p:txBody>
          <a:bodyPr vert="horz" wrap="square" lIns="0" tIns="17145" rIns="0" bIns="0" rtlCol="0">
            <a:spAutoFit/>
          </a:bodyPr>
          <a:lstStyle/>
          <a:p>
            <a:pPr marL="12700">
              <a:lnSpc>
                <a:spcPct val="100000"/>
              </a:lnSpc>
              <a:spcBef>
                <a:spcPts val="135"/>
              </a:spcBef>
            </a:pPr>
            <a:r>
              <a:rPr sz="1450" spc="-55" dirty="0" smtClean="0">
                <a:solidFill>
                  <a:srgbClr val="FFFFFF"/>
                </a:solidFill>
                <a:latin typeface="Arial"/>
                <a:cs typeface="Arial"/>
              </a:rPr>
              <a:t>1</a:t>
            </a:r>
            <a:r>
              <a:rPr lang="en-US" altLang="ja-JP" sz="1450" spc="-55" dirty="0" smtClean="0">
                <a:solidFill>
                  <a:srgbClr val="FFFFFF"/>
                </a:solidFill>
                <a:latin typeface="Arial"/>
                <a:cs typeface="Arial"/>
              </a:rPr>
              <a:t>4</a:t>
            </a:r>
            <a:endParaRPr sz="1450" dirty="0">
              <a:latin typeface="Arial"/>
              <a:cs typeface="Arial"/>
            </a:endParaRPr>
          </a:p>
        </p:txBody>
      </p:sp>
      <p:sp>
        <p:nvSpPr>
          <p:cNvPr id="46" name="object 46"/>
          <p:cNvSpPr txBox="1">
            <a:spLocks noGrp="1"/>
          </p:cNvSpPr>
          <p:nvPr>
            <p:ph type="title"/>
          </p:nvPr>
        </p:nvSpPr>
        <p:spPr>
          <a:xfrm>
            <a:off x="616839" y="-42250"/>
            <a:ext cx="6078855" cy="1645920"/>
          </a:xfrm>
          <a:prstGeom prst="rect">
            <a:avLst/>
          </a:prstGeom>
        </p:spPr>
        <p:txBody>
          <a:bodyPr vert="horz" wrap="square" lIns="0" tIns="16510" rIns="0" bIns="0" rtlCol="0">
            <a:spAutoFit/>
          </a:bodyPr>
          <a:lstStyle/>
          <a:p>
            <a:pPr marL="25400">
              <a:lnSpc>
                <a:spcPct val="100000"/>
              </a:lnSpc>
              <a:spcBef>
                <a:spcPts val="130"/>
              </a:spcBef>
            </a:pPr>
            <a:r>
              <a:rPr sz="15900" spc="-1995" baseline="-11268" dirty="0">
                <a:latin typeface="HGS明朝E"/>
                <a:cs typeface="HGS明朝E"/>
              </a:rPr>
              <a:t>1</a:t>
            </a:r>
            <a:r>
              <a:rPr sz="2750" spc="35" dirty="0">
                <a:latin typeface="HGS明朝E"/>
                <a:cs typeface="HGS明朝E"/>
              </a:rPr>
              <a:t>「プログラム</a:t>
            </a:r>
            <a:r>
              <a:rPr sz="2750" spc="-1345" dirty="0">
                <a:latin typeface="HGS明朝E"/>
                <a:cs typeface="HGS明朝E"/>
              </a:rPr>
              <a:t>」</a:t>
            </a:r>
            <a:r>
              <a:rPr sz="2750" spc="35" dirty="0">
                <a:latin typeface="HGS明朝E"/>
                <a:cs typeface="HGS明朝E"/>
              </a:rPr>
              <a:t>メニューの操作方法</a:t>
            </a:r>
            <a:endParaRPr sz="2750" dirty="0">
              <a:latin typeface="HGS明朝E"/>
              <a:cs typeface="HGS明朝E"/>
            </a:endParaRPr>
          </a:p>
        </p:txBody>
      </p:sp>
      <p:sp>
        <p:nvSpPr>
          <p:cNvPr id="47" name="object 47"/>
          <p:cNvSpPr txBox="1"/>
          <p:nvPr/>
        </p:nvSpPr>
        <p:spPr>
          <a:xfrm>
            <a:off x="629475" y="1902811"/>
            <a:ext cx="2437130" cy="447040"/>
          </a:xfrm>
          <a:prstGeom prst="rect">
            <a:avLst/>
          </a:prstGeom>
        </p:spPr>
        <p:txBody>
          <a:bodyPr vert="horz" wrap="square" lIns="0" tIns="13970" rIns="0" bIns="0" rtlCol="0">
            <a:spAutoFit/>
          </a:bodyPr>
          <a:lstStyle/>
          <a:p>
            <a:pPr marL="12700">
              <a:lnSpc>
                <a:spcPct val="100000"/>
              </a:lnSpc>
              <a:spcBef>
                <a:spcPts val="110"/>
              </a:spcBef>
            </a:pPr>
            <a:r>
              <a:rPr sz="2750" spc="5" dirty="0">
                <a:solidFill>
                  <a:srgbClr val="FFFFFF"/>
                </a:solidFill>
                <a:latin typeface="ＭＳ ゴシック"/>
                <a:cs typeface="ＭＳ ゴシック"/>
              </a:rPr>
              <a:t>C</a:t>
            </a:r>
            <a:r>
              <a:rPr sz="2750" spc="-260" dirty="0">
                <a:solidFill>
                  <a:srgbClr val="FFFFFF"/>
                </a:solidFill>
                <a:latin typeface="ＭＳ ゴシック"/>
                <a:cs typeface="ＭＳ ゴシック"/>
              </a:rPr>
              <a:t> </a:t>
            </a:r>
            <a:r>
              <a:rPr sz="2750" spc="5" dirty="0">
                <a:solidFill>
                  <a:srgbClr val="FFFFFF"/>
                </a:solidFill>
                <a:latin typeface="ＭＳ ゴシック"/>
                <a:cs typeface="ＭＳ ゴシック"/>
              </a:rPr>
              <a:t>O</a:t>
            </a:r>
            <a:r>
              <a:rPr sz="2750" spc="-254" dirty="0">
                <a:solidFill>
                  <a:srgbClr val="FFFFFF"/>
                </a:solidFill>
                <a:latin typeface="ＭＳ ゴシック"/>
                <a:cs typeface="ＭＳ ゴシック"/>
              </a:rPr>
              <a:t> </a:t>
            </a:r>
            <a:r>
              <a:rPr sz="2750" spc="5" dirty="0">
                <a:solidFill>
                  <a:srgbClr val="FFFFFF"/>
                </a:solidFill>
                <a:latin typeface="ＭＳ ゴシック"/>
                <a:cs typeface="ＭＳ ゴシック"/>
              </a:rPr>
              <a:t>N</a:t>
            </a:r>
            <a:r>
              <a:rPr sz="2750" spc="-260" dirty="0">
                <a:solidFill>
                  <a:srgbClr val="FFFFFF"/>
                </a:solidFill>
                <a:latin typeface="ＭＳ ゴシック"/>
                <a:cs typeface="ＭＳ ゴシック"/>
              </a:rPr>
              <a:t> </a:t>
            </a:r>
            <a:r>
              <a:rPr sz="2750" spc="5" dirty="0">
                <a:solidFill>
                  <a:srgbClr val="FFFFFF"/>
                </a:solidFill>
                <a:latin typeface="ＭＳ ゴシック"/>
                <a:cs typeface="ＭＳ ゴシック"/>
              </a:rPr>
              <a:t>T</a:t>
            </a:r>
            <a:r>
              <a:rPr sz="2750" spc="-254" dirty="0">
                <a:solidFill>
                  <a:srgbClr val="FFFFFF"/>
                </a:solidFill>
                <a:latin typeface="ＭＳ ゴシック"/>
                <a:cs typeface="ＭＳ ゴシック"/>
              </a:rPr>
              <a:t> </a:t>
            </a:r>
            <a:r>
              <a:rPr sz="2750" spc="5" dirty="0">
                <a:solidFill>
                  <a:srgbClr val="FFFFFF"/>
                </a:solidFill>
                <a:latin typeface="ＭＳ ゴシック"/>
                <a:cs typeface="ＭＳ ゴシック"/>
              </a:rPr>
              <a:t>E</a:t>
            </a:r>
            <a:r>
              <a:rPr sz="2750" spc="-254" dirty="0">
                <a:solidFill>
                  <a:srgbClr val="FFFFFF"/>
                </a:solidFill>
                <a:latin typeface="ＭＳ ゴシック"/>
                <a:cs typeface="ＭＳ ゴシック"/>
              </a:rPr>
              <a:t> </a:t>
            </a:r>
            <a:r>
              <a:rPr sz="2750" spc="5" dirty="0">
                <a:solidFill>
                  <a:srgbClr val="FFFFFF"/>
                </a:solidFill>
                <a:latin typeface="ＭＳ ゴシック"/>
                <a:cs typeface="ＭＳ ゴシック"/>
              </a:rPr>
              <a:t>N</a:t>
            </a:r>
            <a:r>
              <a:rPr sz="2750" spc="-260" dirty="0">
                <a:solidFill>
                  <a:srgbClr val="FFFFFF"/>
                </a:solidFill>
                <a:latin typeface="ＭＳ ゴシック"/>
                <a:cs typeface="ＭＳ ゴシック"/>
              </a:rPr>
              <a:t> </a:t>
            </a:r>
            <a:r>
              <a:rPr sz="2750" spc="5" dirty="0">
                <a:solidFill>
                  <a:srgbClr val="FFFFFF"/>
                </a:solidFill>
                <a:latin typeface="ＭＳ ゴシック"/>
                <a:cs typeface="ＭＳ ゴシック"/>
              </a:rPr>
              <a:t>T</a:t>
            </a:r>
            <a:r>
              <a:rPr sz="2750" spc="-254" dirty="0">
                <a:solidFill>
                  <a:srgbClr val="FFFFFF"/>
                </a:solidFill>
                <a:latin typeface="ＭＳ ゴシック"/>
                <a:cs typeface="ＭＳ ゴシック"/>
              </a:rPr>
              <a:t> </a:t>
            </a:r>
            <a:r>
              <a:rPr sz="2750" spc="5" dirty="0">
                <a:solidFill>
                  <a:srgbClr val="FFFFFF"/>
                </a:solidFill>
                <a:latin typeface="ＭＳ ゴシック"/>
                <a:cs typeface="ＭＳ ゴシック"/>
              </a:rPr>
              <a:t>S</a:t>
            </a:r>
            <a:endParaRPr sz="2750" dirty="0">
              <a:latin typeface="ＭＳ ゴシック"/>
              <a:cs typeface="ＭＳ ゴシック"/>
            </a:endParaRPr>
          </a:p>
        </p:txBody>
      </p:sp>
      <p:sp>
        <p:nvSpPr>
          <p:cNvPr id="56" name="object 38"/>
          <p:cNvSpPr txBox="1"/>
          <p:nvPr/>
        </p:nvSpPr>
        <p:spPr>
          <a:xfrm>
            <a:off x="6624845" y="9245412"/>
            <a:ext cx="273803" cy="240450"/>
          </a:xfrm>
          <a:prstGeom prst="rect">
            <a:avLst/>
          </a:prstGeom>
        </p:spPr>
        <p:txBody>
          <a:bodyPr vert="horz" wrap="square" lIns="0" tIns="17145" rIns="0" bIns="0" rtlCol="0">
            <a:spAutoFit/>
          </a:bodyPr>
          <a:lstStyle/>
          <a:p>
            <a:pPr marL="12700">
              <a:lnSpc>
                <a:spcPct val="100000"/>
              </a:lnSpc>
              <a:spcBef>
                <a:spcPts val="135"/>
              </a:spcBef>
            </a:pPr>
            <a:r>
              <a:rPr sz="1450" spc="-114" dirty="0" smtClean="0">
                <a:solidFill>
                  <a:srgbClr val="FFFFFF"/>
                </a:solidFill>
                <a:latin typeface="Arial"/>
                <a:cs typeface="Arial"/>
              </a:rPr>
              <a:t>1</a:t>
            </a:r>
            <a:r>
              <a:rPr lang="en-US" altLang="ja-JP" sz="1450" spc="-114" dirty="0">
                <a:solidFill>
                  <a:srgbClr val="FFFFFF"/>
                </a:solidFill>
                <a:latin typeface="Arial"/>
                <a:cs typeface="Arial"/>
              </a:rPr>
              <a:t>7</a:t>
            </a:r>
            <a:endParaRPr sz="1450" dirty="0">
              <a:latin typeface="Arial"/>
              <a:cs typeface="Arial"/>
            </a:endParaRPr>
          </a:p>
        </p:txBody>
      </p:sp>
      <p:sp>
        <p:nvSpPr>
          <p:cNvPr id="57" name="object 38"/>
          <p:cNvSpPr txBox="1"/>
          <p:nvPr/>
        </p:nvSpPr>
        <p:spPr>
          <a:xfrm>
            <a:off x="6623399" y="8810790"/>
            <a:ext cx="207042" cy="240450"/>
          </a:xfrm>
          <a:prstGeom prst="rect">
            <a:avLst/>
          </a:prstGeom>
        </p:spPr>
        <p:txBody>
          <a:bodyPr vert="horz" wrap="square" lIns="0" tIns="17145" rIns="0" bIns="0" rtlCol="0">
            <a:spAutoFit/>
          </a:bodyPr>
          <a:lstStyle/>
          <a:p>
            <a:pPr marL="12700">
              <a:lnSpc>
                <a:spcPct val="100000"/>
              </a:lnSpc>
              <a:spcBef>
                <a:spcPts val="135"/>
              </a:spcBef>
            </a:pPr>
            <a:r>
              <a:rPr sz="1450" spc="-114" dirty="0" smtClean="0">
                <a:solidFill>
                  <a:srgbClr val="FFFFFF"/>
                </a:solidFill>
                <a:latin typeface="Arial"/>
                <a:cs typeface="Arial"/>
              </a:rPr>
              <a:t>1</a:t>
            </a:r>
            <a:r>
              <a:rPr lang="en-US" altLang="ja-JP" sz="1450" spc="-114" dirty="0" smtClean="0">
                <a:solidFill>
                  <a:srgbClr val="FFFFFF"/>
                </a:solidFill>
                <a:latin typeface="Arial"/>
                <a:cs typeface="Arial"/>
              </a:rPr>
              <a:t>5</a:t>
            </a:r>
            <a:endParaRPr sz="1450" dirty="0">
              <a:latin typeface="Arial"/>
              <a:cs typeface="Arial"/>
            </a:endParaRPr>
          </a:p>
        </p:txBody>
      </p:sp>
      <p:sp>
        <p:nvSpPr>
          <p:cNvPr id="49" name="object 38"/>
          <p:cNvSpPr txBox="1"/>
          <p:nvPr/>
        </p:nvSpPr>
        <p:spPr>
          <a:xfrm>
            <a:off x="6617777" y="2823634"/>
            <a:ext cx="207042"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114" dirty="0" smtClean="0">
                <a:solidFill>
                  <a:srgbClr val="FFFFFF"/>
                </a:solidFill>
                <a:latin typeface="Arial"/>
                <a:cs typeface="Arial"/>
              </a:rPr>
              <a:t>3</a:t>
            </a:r>
            <a:endParaRPr sz="1450" dirty="0">
              <a:latin typeface="Arial"/>
              <a:cs typeface="Arial"/>
            </a:endParaRPr>
          </a:p>
        </p:txBody>
      </p:sp>
      <p:sp>
        <p:nvSpPr>
          <p:cNvPr id="50" name="object 38"/>
          <p:cNvSpPr txBox="1"/>
          <p:nvPr/>
        </p:nvSpPr>
        <p:spPr>
          <a:xfrm>
            <a:off x="6610379" y="3233790"/>
            <a:ext cx="207042"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114" dirty="0">
                <a:solidFill>
                  <a:srgbClr val="FFFFFF"/>
                </a:solidFill>
                <a:latin typeface="Arial"/>
                <a:cs typeface="Arial"/>
              </a:rPr>
              <a:t>4</a:t>
            </a:r>
            <a:endParaRPr sz="1450" dirty="0">
              <a:latin typeface="Arial"/>
              <a:cs typeface="Arial"/>
            </a:endParaRPr>
          </a:p>
        </p:txBody>
      </p:sp>
      <p:sp>
        <p:nvSpPr>
          <p:cNvPr id="51" name="object 38"/>
          <p:cNvSpPr txBox="1"/>
          <p:nvPr/>
        </p:nvSpPr>
        <p:spPr>
          <a:xfrm>
            <a:off x="6610379" y="3662305"/>
            <a:ext cx="207042"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114" dirty="0">
                <a:solidFill>
                  <a:srgbClr val="FFFFFF"/>
                </a:solidFill>
                <a:latin typeface="Arial"/>
                <a:cs typeface="Arial"/>
              </a:rPr>
              <a:t>5</a:t>
            </a:r>
            <a:endParaRPr sz="1450" dirty="0">
              <a:latin typeface="Arial"/>
              <a:cs typeface="Arial"/>
            </a:endParaRPr>
          </a:p>
        </p:txBody>
      </p:sp>
      <p:sp>
        <p:nvSpPr>
          <p:cNvPr id="52" name="object 38"/>
          <p:cNvSpPr txBox="1"/>
          <p:nvPr/>
        </p:nvSpPr>
        <p:spPr>
          <a:xfrm>
            <a:off x="6617777" y="4057286"/>
            <a:ext cx="207042"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114" dirty="0">
                <a:solidFill>
                  <a:srgbClr val="FFFFFF"/>
                </a:solidFill>
                <a:latin typeface="Arial"/>
                <a:cs typeface="Arial"/>
              </a:rPr>
              <a:t>7</a:t>
            </a:r>
            <a:endParaRPr sz="1450" dirty="0">
              <a:latin typeface="Arial"/>
              <a:cs typeface="Arial"/>
            </a:endParaRPr>
          </a:p>
        </p:txBody>
      </p:sp>
      <p:sp>
        <p:nvSpPr>
          <p:cNvPr id="37" name="object 38"/>
          <p:cNvSpPr txBox="1"/>
          <p:nvPr/>
        </p:nvSpPr>
        <p:spPr>
          <a:xfrm>
            <a:off x="6620027" y="5064468"/>
            <a:ext cx="207042"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114" dirty="0">
                <a:solidFill>
                  <a:srgbClr val="FFFFFF"/>
                </a:solidFill>
                <a:latin typeface="Arial"/>
                <a:cs typeface="Arial"/>
              </a:rPr>
              <a:t>9</a:t>
            </a:r>
            <a:endParaRPr sz="1450" dirty="0">
              <a:latin typeface="Arial"/>
              <a:cs typeface="Arial"/>
            </a:endParaRPr>
          </a:p>
        </p:txBody>
      </p:sp>
      <p:sp>
        <p:nvSpPr>
          <p:cNvPr id="41" name="object 38"/>
          <p:cNvSpPr txBox="1"/>
          <p:nvPr/>
        </p:nvSpPr>
        <p:spPr>
          <a:xfrm>
            <a:off x="6592173" y="5519602"/>
            <a:ext cx="207042"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114" dirty="0">
                <a:solidFill>
                  <a:srgbClr val="FFFFFF"/>
                </a:solidFill>
                <a:latin typeface="Arial"/>
                <a:cs typeface="Arial"/>
              </a:rPr>
              <a:t>10</a:t>
            </a:r>
            <a:endParaRPr sz="1450" dirty="0">
              <a:latin typeface="Arial"/>
              <a:cs typeface="Arial"/>
            </a:endParaRPr>
          </a:p>
        </p:txBody>
      </p:sp>
      <p:sp>
        <p:nvSpPr>
          <p:cNvPr id="43" name="object 38"/>
          <p:cNvSpPr txBox="1"/>
          <p:nvPr/>
        </p:nvSpPr>
        <p:spPr>
          <a:xfrm>
            <a:off x="6592173" y="5971543"/>
            <a:ext cx="207042"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114" dirty="0">
                <a:solidFill>
                  <a:srgbClr val="FFFFFF"/>
                </a:solidFill>
                <a:latin typeface="Arial"/>
                <a:cs typeface="Arial"/>
              </a:rPr>
              <a:t>12</a:t>
            </a:r>
            <a:endParaRPr sz="1450" dirty="0">
              <a:latin typeface="Arial"/>
              <a:cs typeface="Arial"/>
            </a:endParaRPr>
          </a:p>
        </p:txBody>
      </p:sp>
      <p:sp>
        <p:nvSpPr>
          <p:cNvPr id="42" name="object 8"/>
          <p:cNvSpPr/>
          <p:nvPr/>
        </p:nvSpPr>
        <p:spPr>
          <a:xfrm>
            <a:off x="0" y="3131890"/>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44" name="object 8"/>
          <p:cNvSpPr/>
          <p:nvPr/>
        </p:nvSpPr>
        <p:spPr>
          <a:xfrm>
            <a:off x="-2328" y="4399483"/>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45" name="object 8"/>
          <p:cNvSpPr/>
          <p:nvPr/>
        </p:nvSpPr>
        <p:spPr>
          <a:xfrm>
            <a:off x="-1" y="3547368"/>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53" name="object 8"/>
          <p:cNvSpPr/>
          <p:nvPr/>
        </p:nvSpPr>
        <p:spPr>
          <a:xfrm>
            <a:off x="-2" y="3967220"/>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54" name="object 18"/>
          <p:cNvSpPr txBox="1"/>
          <p:nvPr/>
        </p:nvSpPr>
        <p:spPr>
          <a:xfrm>
            <a:off x="616839" y="4030884"/>
            <a:ext cx="3899830" cy="296235"/>
          </a:xfrm>
          <a:prstGeom prst="rect">
            <a:avLst/>
          </a:prstGeom>
        </p:spPr>
        <p:txBody>
          <a:bodyPr vert="horz" wrap="square" lIns="0" tIns="11430" rIns="0" bIns="0" rtlCol="0">
            <a:spAutoFit/>
          </a:bodyPr>
          <a:lstStyle/>
          <a:p>
            <a:pPr marL="12700">
              <a:lnSpc>
                <a:spcPct val="100000"/>
              </a:lnSpc>
              <a:spcBef>
                <a:spcPts val="90"/>
              </a:spcBef>
            </a:pPr>
            <a:r>
              <a:rPr lang="ja-JP" altLang="en-US" sz="1850" dirty="0">
                <a:solidFill>
                  <a:srgbClr val="FFFFFF"/>
                </a:solidFill>
                <a:latin typeface="HGｺﾞｼｯｸE" panose="020B0909000000000000" pitchFamily="49" charset="-128"/>
                <a:ea typeface="HGｺﾞｼｯｸE" panose="020B0909000000000000" pitchFamily="49" charset="-128"/>
                <a:cs typeface="HGPｺﾞｼｯｸE"/>
              </a:rPr>
              <a:t>指導医・上級医評価の公開設定</a:t>
            </a:r>
            <a:endParaRPr lang="ja-JP" altLang="en-US" sz="1850" dirty="0">
              <a:latin typeface="HGｺﾞｼｯｸE" panose="020B0909000000000000" pitchFamily="49" charset="-128"/>
              <a:ea typeface="HGｺﾞｼｯｸE" panose="020B0909000000000000" pitchFamily="49" charset="-128"/>
              <a:cs typeface="HGPｺﾞｼｯｸE"/>
            </a:endParaRPr>
          </a:p>
        </p:txBody>
      </p:sp>
      <p:sp>
        <p:nvSpPr>
          <p:cNvPr id="55" name="object 8"/>
          <p:cNvSpPr/>
          <p:nvPr/>
        </p:nvSpPr>
        <p:spPr>
          <a:xfrm>
            <a:off x="-2329" y="5376781"/>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58" name="object 8"/>
          <p:cNvSpPr/>
          <p:nvPr/>
        </p:nvSpPr>
        <p:spPr>
          <a:xfrm>
            <a:off x="8171" y="6290883"/>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59" name="object 8"/>
          <p:cNvSpPr/>
          <p:nvPr/>
        </p:nvSpPr>
        <p:spPr>
          <a:xfrm>
            <a:off x="-22146" y="5843129"/>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60" name="object 8"/>
          <p:cNvSpPr/>
          <p:nvPr/>
        </p:nvSpPr>
        <p:spPr>
          <a:xfrm>
            <a:off x="-2329" y="7191397"/>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61" name="object 8"/>
          <p:cNvSpPr/>
          <p:nvPr/>
        </p:nvSpPr>
        <p:spPr>
          <a:xfrm>
            <a:off x="-22146" y="8219434"/>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62" name="object 8"/>
          <p:cNvSpPr/>
          <p:nvPr/>
        </p:nvSpPr>
        <p:spPr>
          <a:xfrm>
            <a:off x="9773" y="9147865"/>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63" name="object 8"/>
          <p:cNvSpPr/>
          <p:nvPr/>
        </p:nvSpPr>
        <p:spPr>
          <a:xfrm>
            <a:off x="8170" y="10039214"/>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64" name="object 8"/>
          <p:cNvSpPr/>
          <p:nvPr/>
        </p:nvSpPr>
        <p:spPr>
          <a:xfrm>
            <a:off x="8171" y="9586579"/>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761" y="5877857"/>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3" name="object 3"/>
          <p:cNvSpPr/>
          <p:nvPr/>
        </p:nvSpPr>
        <p:spPr>
          <a:xfrm>
            <a:off x="-3811" y="10183558"/>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13" name="object 13"/>
          <p:cNvSpPr txBox="1"/>
          <p:nvPr/>
        </p:nvSpPr>
        <p:spPr>
          <a:xfrm>
            <a:off x="782325" y="6477735"/>
            <a:ext cx="2382520" cy="306705"/>
          </a:xfrm>
          <a:prstGeom prst="rect">
            <a:avLst/>
          </a:prstGeom>
        </p:spPr>
        <p:txBody>
          <a:bodyPr vert="horz" wrap="square" lIns="0" tIns="11430" rIns="0" bIns="0" rtlCol="0">
            <a:spAutoFit/>
          </a:bodyPr>
          <a:lstStyle/>
          <a:p>
            <a:pPr marL="12700">
              <a:lnSpc>
                <a:spcPct val="100000"/>
              </a:lnSpc>
              <a:spcBef>
                <a:spcPts val="90"/>
              </a:spcBef>
            </a:pPr>
            <a:r>
              <a:rPr sz="1850" spc="5" dirty="0">
                <a:solidFill>
                  <a:srgbClr val="FFFFFF"/>
                </a:solidFill>
                <a:latin typeface="HGPｺﾞｼｯｸE"/>
                <a:cs typeface="HGPｺﾞｼｯｸE"/>
              </a:rPr>
              <a:t>指導医の入力状況確認</a:t>
            </a:r>
            <a:endParaRPr sz="1850" dirty="0">
              <a:latin typeface="HGPｺﾞｼｯｸE"/>
              <a:cs typeface="HGPｺﾞｼｯｸE"/>
            </a:endParaRPr>
          </a:p>
        </p:txBody>
      </p:sp>
      <p:sp>
        <p:nvSpPr>
          <p:cNvPr id="40" name="object 40"/>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20</a:t>
            </a:fld>
            <a:endParaRPr dirty="0"/>
          </a:p>
        </p:txBody>
      </p:sp>
      <p:sp>
        <p:nvSpPr>
          <p:cNvPr id="14" name="object 14"/>
          <p:cNvSpPr txBox="1"/>
          <p:nvPr/>
        </p:nvSpPr>
        <p:spPr>
          <a:xfrm>
            <a:off x="774321" y="7451535"/>
            <a:ext cx="1680210" cy="306705"/>
          </a:xfrm>
          <a:prstGeom prst="rect">
            <a:avLst/>
          </a:prstGeom>
        </p:spPr>
        <p:txBody>
          <a:bodyPr vert="horz" wrap="square" lIns="0" tIns="11430" rIns="0" bIns="0" rtlCol="0">
            <a:spAutoFit/>
          </a:bodyPr>
          <a:lstStyle/>
          <a:p>
            <a:pPr marL="12700">
              <a:lnSpc>
                <a:spcPct val="100000"/>
              </a:lnSpc>
              <a:spcBef>
                <a:spcPts val="90"/>
              </a:spcBef>
            </a:pPr>
            <a:r>
              <a:rPr sz="1850" spc="5" dirty="0">
                <a:solidFill>
                  <a:srgbClr val="FFFFFF"/>
                </a:solidFill>
                <a:latin typeface="HGPｺﾞｼｯｸE"/>
                <a:cs typeface="HGPｺﾞｼｯｸE"/>
              </a:rPr>
              <a:t>未評価症例一覧</a:t>
            </a:r>
            <a:endParaRPr sz="1850" dirty="0">
              <a:latin typeface="HGPｺﾞｼｯｸE"/>
              <a:cs typeface="HGPｺﾞｼｯｸE"/>
            </a:endParaRPr>
          </a:p>
        </p:txBody>
      </p:sp>
      <p:sp>
        <p:nvSpPr>
          <p:cNvPr id="15" name="object 15"/>
          <p:cNvSpPr txBox="1"/>
          <p:nvPr/>
        </p:nvSpPr>
        <p:spPr>
          <a:xfrm>
            <a:off x="773897" y="7906878"/>
            <a:ext cx="2855595" cy="306705"/>
          </a:xfrm>
          <a:prstGeom prst="rect">
            <a:avLst/>
          </a:prstGeom>
        </p:spPr>
        <p:txBody>
          <a:bodyPr vert="horz" wrap="square" lIns="0" tIns="11430" rIns="0" bIns="0" rtlCol="0">
            <a:spAutoFit/>
          </a:bodyPr>
          <a:lstStyle/>
          <a:p>
            <a:pPr marL="12700">
              <a:lnSpc>
                <a:spcPct val="100000"/>
              </a:lnSpc>
              <a:spcBef>
                <a:spcPts val="90"/>
              </a:spcBef>
            </a:pPr>
            <a:r>
              <a:rPr sz="1850" spc="5" dirty="0">
                <a:solidFill>
                  <a:srgbClr val="FFFFFF"/>
                </a:solidFill>
                <a:latin typeface="HGPｺﾞｼｯｸE"/>
                <a:cs typeface="HGPｺﾞｼｯｸE"/>
              </a:rPr>
              <a:t>指導医の評価入力状況確認</a:t>
            </a:r>
            <a:endParaRPr sz="1850" dirty="0">
              <a:latin typeface="HGPｺﾞｼｯｸE"/>
              <a:cs typeface="HGPｺﾞｼｯｸE"/>
            </a:endParaRPr>
          </a:p>
        </p:txBody>
      </p:sp>
      <p:sp>
        <p:nvSpPr>
          <p:cNvPr id="16" name="object 16"/>
          <p:cNvSpPr txBox="1"/>
          <p:nvPr/>
        </p:nvSpPr>
        <p:spPr>
          <a:xfrm>
            <a:off x="773897" y="8375024"/>
            <a:ext cx="4438015" cy="306705"/>
          </a:xfrm>
          <a:prstGeom prst="rect">
            <a:avLst/>
          </a:prstGeom>
        </p:spPr>
        <p:txBody>
          <a:bodyPr vert="horz" wrap="square" lIns="0" tIns="11430" rIns="0" bIns="0" rtlCol="0">
            <a:spAutoFit/>
          </a:bodyPr>
          <a:lstStyle/>
          <a:p>
            <a:pPr marL="12700">
              <a:lnSpc>
                <a:spcPct val="100000"/>
              </a:lnSpc>
              <a:spcBef>
                <a:spcPts val="90"/>
              </a:spcBef>
            </a:pPr>
            <a:r>
              <a:rPr sz="1850" spc="5" dirty="0">
                <a:solidFill>
                  <a:srgbClr val="FFFFFF"/>
                </a:solidFill>
                <a:latin typeface="HGPｺﾞｼｯｸE"/>
                <a:cs typeface="HGPｺﾞｼｯｸE"/>
              </a:rPr>
              <a:t>指導医の評価票</a:t>
            </a:r>
            <a:r>
              <a:rPr sz="1850" spc="10" dirty="0">
                <a:solidFill>
                  <a:srgbClr val="FFFFFF"/>
                </a:solidFill>
                <a:latin typeface="HGPｺﾞｼｯｸE"/>
                <a:cs typeface="HGPｺﾞｼｯｸE"/>
              </a:rPr>
              <a:t>I／II／III</a:t>
            </a:r>
            <a:r>
              <a:rPr sz="1850" spc="-20" dirty="0">
                <a:solidFill>
                  <a:srgbClr val="FFFFFF"/>
                </a:solidFill>
                <a:latin typeface="HGPｺﾞｼｯｸE"/>
                <a:cs typeface="HGPｺﾞｼｯｸE"/>
              </a:rPr>
              <a:t> </a:t>
            </a:r>
            <a:r>
              <a:rPr sz="1850" spc="5" dirty="0">
                <a:solidFill>
                  <a:srgbClr val="FFFFFF"/>
                </a:solidFill>
                <a:latin typeface="HGPｺﾞｼｯｸE"/>
                <a:cs typeface="HGPｺﾞｼｯｸE"/>
              </a:rPr>
              <a:t>の確認／代行入力</a:t>
            </a:r>
            <a:endParaRPr sz="1850" dirty="0">
              <a:latin typeface="HGPｺﾞｼｯｸE"/>
              <a:cs typeface="HGPｺﾞｼｯｸE"/>
            </a:endParaRPr>
          </a:p>
        </p:txBody>
      </p:sp>
      <p:sp>
        <p:nvSpPr>
          <p:cNvPr id="17" name="object 17"/>
          <p:cNvSpPr txBox="1"/>
          <p:nvPr/>
        </p:nvSpPr>
        <p:spPr>
          <a:xfrm>
            <a:off x="782325" y="9805952"/>
            <a:ext cx="4539615" cy="306705"/>
          </a:xfrm>
          <a:prstGeom prst="rect">
            <a:avLst/>
          </a:prstGeom>
        </p:spPr>
        <p:txBody>
          <a:bodyPr vert="horz" wrap="square" lIns="0" tIns="11430" rIns="0" bIns="0" rtlCol="0">
            <a:spAutoFit/>
          </a:bodyPr>
          <a:lstStyle/>
          <a:p>
            <a:pPr marL="12700">
              <a:lnSpc>
                <a:spcPct val="100000"/>
              </a:lnSpc>
              <a:spcBef>
                <a:spcPts val="90"/>
              </a:spcBef>
            </a:pPr>
            <a:r>
              <a:rPr sz="1850" spc="5" dirty="0">
                <a:solidFill>
                  <a:srgbClr val="FFFFFF"/>
                </a:solidFill>
                <a:latin typeface="HGPｺﾞｼｯｸE"/>
                <a:cs typeface="HGPｺﾞｼｯｸE"/>
              </a:rPr>
              <a:t>指導医の</a:t>
            </a:r>
            <a:r>
              <a:rPr sz="1850" spc="10" dirty="0">
                <a:solidFill>
                  <a:srgbClr val="FFFFFF"/>
                </a:solidFill>
                <a:latin typeface="HGPｺﾞｼｯｸE"/>
                <a:cs typeface="HGPｺﾞｼｯｸE"/>
              </a:rPr>
              <a:t>mini-CEX/DOPS/CbD</a:t>
            </a:r>
            <a:r>
              <a:rPr sz="1850" spc="5" dirty="0">
                <a:solidFill>
                  <a:srgbClr val="FFFFFF"/>
                </a:solidFill>
                <a:latin typeface="HGPｺﾞｼｯｸE"/>
                <a:cs typeface="HGPｺﾞｼｯｸE"/>
              </a:rPr>
              <a:t>入力状況確認</a:t>
            </a:r>
            <a:endParaRPr sz="1850" dirty="0">
              <a:latin typeface="HGPｺﾞｼｯｸE"/>
              <a:cs typeface="HGPｺﾞｼｯｸE"/>
            </a:endParaRPr>
          </a:p>
        </p:txBody>
      </p:sp>
      <p:sp>
        <p:nvSpPr>
          <p:cNvPr id="20" name="object 20"/>
          <p:cNvSpPr txBox="1">
            <a:spLocks noGrp="1"/>
          </p:cNvSpPr>
          <p:nvPr>
            <p:ph type="title"/>
          </p:nvPr>
        </p:nvSpPr>
        <p:spPr>
          <a:xfrm>
            <a:off x="721700" y="1944945"/>
            <a:ext cx="2437130" cy="447040"/>
          </a:xfrm>
          <a:prstGeom prst="rect">
            <a:avLst/>
          </a:prstGeom>
        </p:spPr>
        <p:txBody>
          <a:bodyPr vert="horz" wrap="square" lIns="0" tIns="13970" rIns="0" bIns="0" rtlCol="0">
            <a:spAutoFit/>
          </a:bodyPr>
          <a:lstStyle/>
          <a:p>
            <a:pPr marL="12700">
              <a:lnSpc>
                <a:spcPct val="100000"/>
              </a:lnSpc>
              <a:spcBef>
                <a:spcPts val="110"/>
              </a:spcBef>
            </a:pPr>
            <a:r>
              <a:rPr spc="5" dirty="0"/>
              <a:t>C</a:t>
            </a:r>
            <a:r>
              <a:rPr spc="-260" dirty="0"/>
              <a:t> </a:t>
            </a:r>
            <a:r>
              <a:rPr spc="5" dirty="0"/>
              <a:t>O</a:t>
            </a:r>
            <a:r>
              <a:rPr spc="-254" dirty="0"/>
              <a:t> </a:t>
            </a:r>
            <a:r>
              <a:rPr spc="5" dirty="0"/>
              <a:t>N</a:t>
            </a:r>
            <a:r>
              <a:rPr spc="-260" dirty="0"/>
              <a:t> </a:t>
            </a:r>
            <a:r>
              <a:rPr spc="5" dirty="0"/>
              <a:t>T</a:t>
            </a:r>
            <a:r>
              <a:rPr spc="-254" dirty="0"/>
              <a:t> </a:t>
            </a:r>
            <a:r>
              <a:rPr spc="5" dirty="0"/>
              <a:t>E</a:t>
            </a:r>
            <a:r>
              <a:rPr spc="-254" dirty="0"/>
              <a:t> </a:t>
            </a:r>
            <a:r>
              <a:rPr spc="5" dirty="0"/>
              <a:t>N</a:t>
            </a:r>
            <a:r>
              <a:rPr spc="-260" dirty="0"/>
              <a:t> </a:t>
            </a:r>
            <a:r>
              <a:rPr spc="5" dirty="0"/>
              <a:t>T</a:t>
            </a:r>
            <a:r>
              <a:rPr spc="-254" dirty="0"/>
              <a:t> </a:t>
            </a:r>
            <a:r>
              <a:rPr spc="5" dirty="0"/>
              <a:t>S</a:t>
            </a:r>
          </a:p>
        </p:txBody>
      </p:sp>
      <p:sp>
        <p:nvSpPr>
          <p:cNvPr id="37" name="object 37"/>
          <p:cNvSpPr txBox="1"/>
          <p:nvPr/>
        </p:nvSpPr>
        <p:spPr>
          <a:xfrm>
            <a:off x="774321" y="6967318"/>
            <a:ext cx="4182110" cy="296235"/>
          </a:xfrm>
          <a:prstGeom prst="rect">
            <a:avLst/>
          </a:prstGeom>
        </p:spPr>
        <p:txBody>
          <a:bodyPr vert="horz" wrap="square" lIns="0" tIns="11430" rIns="0" bIns="0" rtlCol="0">
            <a:spAutoFit/>
          </a:bodyPr>
          <a:lstStyle/>
          <a:p>
            <a:pPr marL="12700">
              <a:lnSpc>
                <a:spcPct val="100000"/>
              </a:lnSpc>
              <a:spcBef>
                <a:spcPts val="90"/>
              </a:spcBef>
            </a:pPr>
            <a:r>
              <a:rPr lang="ja-JP" altLang="en-US" sz="1850" spc="5" dirty="0" smtClean="0">
                <a:solidFill>
                  <a:srgbClr val="FFFFFF"/>
                </a:solidFill>
                <a:latin typeface="HGPｺﾞｼｯｸE" panose="020B0900000000000000" pitchFamily="50" charset="-128"/>
                <a:ea typeface="HGPｺﾞｼｯｸE" panose="020B0900000000000000" pitchFamily="50" charset="-128"/>
                <a:cs typeface="HGPｺﾞｼｯｸE"/>
              </a:rPr>
              <a:t>指導医の症例承認</a:t>
            </a:r>
            <a:r>
              <a:rPr lang="en-US" altLang="ja-JP" sz="1850" spc="5" dirty="0" smtClean="0">
                <a:solidFill>
                  <a:srgbClr val="FFFFFF"/>
                </a:solidFill>
                <a:latin typeface="HGPｺﾞｼｯｸE" panose="020B0900000000000000" pitchFamily="50" charset="-128"/>
                <a:ea typeface="HGPｺﾞｼｯｸE" panose="020B0900000000000000" pitchFamily="50" charset="-128"/>
                <a:cs typeface="HGPｺﾞｼｯｸE"/>
              </a:rPr>
              <a:t>/</a:t>
            </a:r>
            <a:r>
              <a:rPr lang="ja-JP" altLang="en-US" sz="1850" spc="5" dirty="0" smtClean="0">
                <a:solidFill>
                  <a:srgbClr val="FFFFFF"/>
                </a:solidFill>
                <a:latin typeface="HGPｺﾞｼｯｸE" panose="020B0900000000000000" pitchFamily="50" charset="-128"/>
                <a:ea typeface="HGPｺﾞｼｯｸE" panose="020B0900000000000000" pitchFamily="50" charset="-128"/>
                <a:cs typeface="HGPｺﾞｼｯｸE"/>
              </a:rPr>
              <a:t>評価依頼の確認</a:t>
            </a:r>
            <a:endParaRPr sz="1850" dirty="0">
              <a:latin typeface="HGPｺﾞｼｯｸE" panose="020B0900000000000000" pitchFamily="50" charset="-128"/>
              <a:ea typeface="HGPｺﾞｼｯｸE" panose="020B0900000000000000" pitchFamily="50" charset="-128"/>
              <a:cs typeface="HGPｺﾞｼｯｸE"/>
            </a:endParaRPr>
          </a:p>
        </p:txBody>
      </p:sp>
      <p:sp>
        <p:nvSpPr>
          <p:cNvPr id="41" name="object 3"/>
          <p:cNvSpPr/>
          <p:nvPr/>
        </p:nvSpPr>
        <p:spPr>
          <a:xfrm>
            <a:off x="0" y="6876822"/>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42" name="object 3"/>
          <p:cNvSpPr/>
          <p:nvPr/>
        </p:nvSpPr>
        <p:spPr>
          <a:xfrm>
            <a:off x="-5524" y="7348142"/>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43" name="object 3"/>
          <p:cNvSpPr/>
          <p:nvPr/>
        </p:nvSpPr>
        <p:spPr>
          <a:xfrm>
            <a:off x="20751" y="7813980"/>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47" name="object 3"/>
          <p:cNvSpPr/>
          <p:nvPr/>
        </p:nvSpPr>
        <p:spPr>
          <a:xfrm>
            <a:off x="-2" y="8295577"/>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46" name="object 2"/>
          <p:cNvSpPr/>
          <p:nvPr/>
        </p:nvSpPr>
        <p:spPr>
          <a:xfrm>
            <a:off x="-5476" y="9724967"/>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69" name="object 48"/>
          <p:cNvSpPr txBox="1"/>
          <p:nvPr/>
        </p:nvSpPr>
        <p:spPr>
          <a:xfrm>
            <a:off x="783657" y="4575629"/>
            <a:ext cx="3664585" cy="306705"/>
          </a:xfrm>
          <a:prstGeom prst="rect">
            <a:avLst/>
          </a:prstGeom>
        </p:spPr>
        <p:txBody>
          <a:bodyPr vert="horz" wrap="square" lIns="0" tIns="11430" rIns="0" bIns="0" rtlCol="0">
            <a:spAutoFit/>
          </a:bodyPr>
          <a:lstStyle/>
          <a:p>
            <a:pPr marL="12700">
              <a:lnSpc>
                <a:spcPct val="100000"/>
              </a:lnSpc>
              <a:spcBef>
                <a:spcPts val="90"/>
              </a:spcBef>
            </a:pPr>
            <a:r>
              <a:rPr sz="1850" spc="5" dirty="0">
                <a:solidFill>
                  <a:srgbClr val="FFFFFF"/>
                </a:solidFill>
                <a:latin typeface="HGPｺﾞｼｯｸE"/>
                <a:cs typeface="HGPｺﾞｼｯｸE"/>
              </a:rPr>
              <a:t>研修医の</a:t>
            </a:r>
            <a:r>
              <a:rPr sz="1850" spc="10" dirty="0">
                <a:solidFill>
                  <a:srgbClr val="FFFFFF"/>
                </a:solidFill>
                <a:latin typeface="HGPｺﾞｼｯｸE"/>
                <a:cs typeface="HGPｺﾞｼｯｸE"/>
              </a:rPr>
              <a:t>360</a:t>
            </a:r>
            <a:r>
              <a:rPr sz="1850" spc="5" dirty="0">
                <a:solidFill>
                  <a:srgbClr val="FFFFFF"/>
                </a:solidFill>
                <a:latin typeface="HGPｺﾞｼｯｸE"/>
                <a:cs typeface="HGPｺﾞｼｯｸE"/>
              </a:rPr>
              <a:t>度評価用</a:t>
            </a:r>
            <a:r>
              <a:rPr sz="1850" spc="10" dirty="0">
                <a:solidFill>
                  <a:srgbClr val="FFFFFF"/>
                </a:solidFill>
                <a:latin typeface="HGPｺﾞｼｯｸE"/>
                <a:cs typeface="HGPｺﾞｼｯｸE"/>
              </a:rPr>
              <a:t>QR</a:t>
            </a:r>
            <a:r>
              <a:rPr sz="1850" spc="5" dirty="0">
                <a:solidFill>
                  <a:srgbClr val="FFFFFF"/>
                </a:solidFill>
                <a:latin typeface="HGPｺﾞｼｯｸE"/>
                <a:cs typeface="HGPｺﾞｼｯｸE"/>
              </a:rPr>
              <a:t>コード印刷</a:t>
            </a:r>
            <a:endParaRPr sz="1850" dirty="0">
              <a:latin typeface="HGPｺﾞｼｯｸE"/>
              <a:cs typeface="HGPｺﾞｼｯｸE"/>
            </a:endParaRPr>
          </a:p>
        </p:txBody>
      </p:sp>
      <p:sp>
        <p:nvSpPr>
          <p:cNvPr id="76" name="object 22"/>
          <p:cNvSpPr txBox="1"/>
          <p:nvPr/>
        </p:nvSpPr>
        <p:spPr>
          <a:xfrm>
            <a:off x="721700" y="2608697"/>
            <a:ext cx="1402715" cy="177165"/>
          </a:xfrm>
          <a:prstGeom prst="rect">
            <a:avLst/>
          </a:prstGeom>
        </p:spPr>
        <p:txBody>
          <a:bodyPr vert="horz" wrap="square" lIns="0" tIns="11430" rIns="0" bIns="0" rtlCol="0">
            <a:spAutoFit/>
          </a:bodyPr>
          <a:lstStyle/>
          <a:p>
            <a:pPr marL="12700">
              <a:lnSpc>
                <a:spcPct val="100000"/>
              </a:lnSpc>
              <a:spcBef>
                <a:spcPts val="90"/>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10" dirty="0">
                <a:solidFill>
                  <a:srgbClr val="FFFFFF"/>
                </a:solidFill>
                <a:latin typeface="ＭＳ Ｐゴシック"/>
                <a:cs typeface="ＭＳ Ｐゴシック"/>
              </a:rPr>
              <a:t>認</a:t>
            </a:r>
            <a:r>
              <a:rPr sz="1000" spc="10"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15" dirty="0">
                <a:solidFill>
                  <a:srgbClr val="FFFFFF"/>
                </a:solidFill>
                <a:latin typeface="ＭＳ Ｐゴシック"/>
                <a:cs typeface="ＭＳ Ｐゴシック"/>
              </a:rPr>
              <a:t>医</a:t>
            </a:r>
            <a:r>
              <a:rPr sz="1000" spc="-5" dirty="0">
                <a:solidFill>
                  <a:srgbClr val="FFFFFF"/>
                </a:solidFill>
                <a:latin typeface="ＭＳ Ｐゴシック"/>
                <a:cs typeface="ＭＳ Ｐゴシック"/>
              </a:rPr>
              <a:t>)</a:t>
            </a:r>
            <a:r>
              <a:rPr sz="1000" spc="-60" dirty="0">
                <a:solidFill>
                  <a:srgbClr val="FFFFFF"/>
                </a:solidFill>
                <a:latin typeface="ＭＳ Ｐゴシック"/>
                <a:cs typeface="ＭＳ Ｐゴシック"/>
              </a:rPr>
              <a:t> </a:t>
            </a:r>
            <a:r>
              <a:rPr sz="1000" spc="-5" dirty="0">
                <a:solidFill>
                  <a:srgbClr val="FFFFFF"/>
                </a:solidFill>
                <a:latin typeface="ＭＳ Ｐゴシック"/>
                <a:cs typeface="ＭＳ Ｐゴシック"/>
              </a:rPr>
              <a:t>〉</a:t>
            </a:r>
            <a:endParaRPr sz="1000" dirty="0">
              <a:latin typeface="ＭＳ Ｐゴシック"/>
              <a:cs typeface="ＭＳ Ｐゴシック"/>
            </a:endParaRPr>
          </a:p>
        </p:txBody>
      </p:sp>
      <p:sp>
        <p:nvSpPr>
          <p:cNvPr id="77" name="object 2"/>
          <p:cNvSpPr/>
          <p:nvPr/>
        </p:nvSpPr>
        <p:spPr>
          <a:xfrm>
            <a:off x="0" y="6243977"/>
            <a:ext cx="7560309" cy="181610"/>
          </a:xfrm>
          <a:custGeom>
            <a:avLst/>
            <a:gdLst/>
            <a:ahLst/>
            <a:cxnLst/>
            <a:rect l="l" t="t" r="r" b="b"/>
            <a:pathLst>
              <a:path w="7560309" h="181610">
                <a:moveTo>
                  <a:pt x="7560005" y="0"/>
                </a:moveTo>
                <a:lnTo>
                  <a:pt x="0" y="0"/>
                </a:lnTo>
                <a:lnTo>
                  <a:pt x="0" y="181063"/>
                </a:lnTo>
                <a:lnTo>
                  <a:pt x="7560005" y="181063"/>
                </a:lnTo>
                <a:lnTo>
                  <a:pt x="7560005" y="0"/>
                </a:lnTo>
                <a:close/>
              </a:path>
            </a:pathLst>
          </a:custGeom>
          <a:solidFill>
            <a:srgbClr val="FFFFFF">
              <a:alpha val="29998"/>
            </a:srgbClr>
          </a:solidFill>
        </p:spPr>
        <p:txBody>
          <a:bodyPr wrap="square" lIns="0" tIns="0" rIns="0" bIns="0" rtlCol="0"/>
          <a:lstStyle/>
          <a:p>
            <a:endParaRPr/>
          </a:p>
        </p:txBody>
      </p:sp>
      <p:sp>
        <p:nvSpPr>
          <p:cNvPr id="78" name="object 2"/>
          <p:cNvSpPr/>
          <p:nvPr/>
        </p:nvSpPr>
        <p:spPr>
          <a:xfrm>
            <a:off x="-9358" y="8758450"/>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82" name="object 49"/>
          <p:cNvSpPr txBox="1"/>
          <p:nvPr/>
        </p:nvSpPr>
        <p:spPr>
          <a:xfrm>
            <a:off x="783657" y="5466768"/>
            <a:ext cx="2802560" cy="296235"/>
          </a:xfrm>
          <a:prstGeom prst="rect">
            <a:avLst/>
          </a:prstGeom>
        </p:spPr>
        <p:txBody>
          <a:bodyPr vert="horz" wrap="square" lIns="0" tIns="11430" rIns="0" bIns="0" rtlCol="0">
            <a:spAutoFit/>
          </a:bodyPr>
          <a:lstStyle/>
          <a:p>
            <a:pPr marL="12700">
              <a:lnSpc>
                <a:spcPct val="100000"/>
              </a:lnSpc>
              <a:spcBef>
                <a:spcPts val="90"/>
              </a:spcBef>
            </a:pPr>
            <a:r>
              <a:rPr sz="1850" spc="5" dirty="0">
                <a:solidFill>
                  <a:srgbClr val="FFFFFF"/>
                </a:solidFill>
                <a:latin typeface="HGPｺﾞｼｯｸE"/>
                <a:cs typeface="HGPｺﾞｼｯｸE"/>
              </a:rPr>
              <a:t>研修記録のダウンロード</a:t>
            </a:r>
            <a:endParaRPr sz="1850" dirty="0">
              <a:latin typeface="HGPｺﾞｼｯｸE"/>
              <a:cs typeface="HGPｺﾞｼｯｸE"/>
            </a:endParaRPr>
          </a:p>
        </p:txBody>
      </p:sp>
      <p:sp>
        <p:nvSpPr>
          <p:cNvPr id="83" name="object 48"/>
          <p:cNvSpPr txBox="1"/>
          <p:nvPr/>
        </p:nvSpPr>
        <p:spPr>
          <a:xfrm>
            <a:off x="783657" y="5022302"/>
            <a:ext cx="3664585" cy="296235"/>
          </a:xfrm>
          <a:prstGeom prst="rect">
            <a:avLst/>
          </a:prstGeom>
        </p:spPr>
        <p:txBody>
          <a:bodyPr vert="horz" wrap="square" lIns="0" tIns="11430" rIns="0" bIns="0" rtlCol="0">
            <a:spAutoFit/>
          </a:bodyPr>
          <a:lstStyle/>
          <a:p>
            <a:pPr marL="12700">
              <a:lnSpc>
                <a:spcPct val="100000"/>
              </a:lnSpc>
              <a:spcBef>
                <a:spcPts val="90"/>
              </a:spcBef>
            </a:pPr>
            <a:r>
              <a:rPr sz="1850" spc="5" dirty="0" err="1" smtClean="0">
                <a:solidFill>
                  <a:srgbClr val="FFFFFF"/>
                </a:solidFill>
                <a:latin typeface="HGPｺﾞｼｯｸE"/>
                <a:cs typeface="HGPｺﾞｼｯｸE"/>
              </a:rPr>
              <a:t>評価</a:t>
            </a:r>
            <a:r>
              <a:rPr lang="ja-JP" altLang="en-US" sz="1850" spc="5" dirty="0" smtClean="0">
                <a:solidFill>
                  <a:srgbClr val="FFFFFF"/>
                </a:solidFill>
                <a:latin typeface="HGPｺﾞｼｯｸE" panose="020B0900000000000000" pitchFamily="50" charset="-128"/>
                <a:ea typeface="HGPｺﾞｼｯｸE" panose="020B0900000000000000" pitchFamily="50" charset="-128"/>
                <a:cs typeface="HGPｺﾞｼｯｸE"/>
              </a:rPr>
              <a:t>依頼</a:t>
            </a:r>
            <a:r>
              <a:rPr sz="1850" spc="5" dirty="0" err="1" smtClean="0">
                <a:solidFill>
                  <a:srgbClr val="FFFFFF"/>
                </a:solidFill>
                <a:latin typeface="HGPｺﾞｼｯｸE"/>
                <a:cs typeface="HGPｺﾞｼｯｸE"/>
              </a:rPr>
              <a:t>用</a:t>
            </a:r>
            <a:r>
              <a:rPr sz="1850" spc="10" dirty="0" err="1" smtClean="0">
                <a:solidFill>
                  <a:srgbClr val="FFFFFF"/>
                </a:solidFill>
                <a:latin typeface="HGPｺﾞｼｯｸE"/>
                <a:cs typeface="HGPｺﾞｼｯｸE"/>
              </a:rPr>
              <a:t>QR</a:t>
            </a:r>
            <a:r>
              <a:rPr sz="1850" spc="5" dirty="0" err="1" smtClean="0">
                <a:solidFill>
                  <a:srgbClr val="FFFFFF"/>
                </a:solidFill>
                <a:latin typeface="HGPｺﾞｼｯｸE"/>
                <a:cs typeface="HGPｺﾞｼｯｸE"/>
              </a:rPr>
              <a:t>コード</a:t>
            </a:r>
            <a:r>
              <a:rPr lang="ja-JP" altLang="en-US" sz="1850" spc="5" dirty="0" smtClean="0">
                <a:solidFill>
                  <a:srgbClr val="FFFFFF"/>
                </a:solidFill>
                <a:latin typeface="HGPｺﾞｼｯｸE" panose="020B0900000000000000" pitchFamily="50" charset="-128"/>
                <a:ea typeface="HGPｺﾞｼｯｸE" panose="020B0900000000000000" pitchFamily="50" charset="-128"/>
                <a:cs typeface="HGPｺﾞｼｯｸE"/>
              </a:rPr>
              <a:t>の</a:t>
            </a:r>
            <a:r>
              <a:rPr sz="1850" spc="5" dirty="0" err="1" smtClean="0">
                <a:solidFill>
                  <a:srgbClr val="FFFFFF"/>
                </a:solidFill>
                <a:latin typeface="HGPｺﾞｼｯｸE"/>
                <a:cs typeface="HGPｺﾞｼｯｸE"/>
              </a:rPr>
              <a:t>印刷</a:t>
            </a:r>
            <a:endParaRPr sz="1850" dirty="0">
              <a:latin typeface="HGPｺﾞｼｯｸE"/>
              <a:cs typeface="HGPｺﾞｼｯｸE"/>
            </a:endParaRPr>
          </a:p>
        </p:txBody>
      </p:sp>
      <p:sp>
        <p:nvSpPr>
          <p:cNvPr id="54" name="object 21"/>
          <p:cNvSpPr txBox="1"/>
          <p:nvPr/>
        </p:nvSpPr>
        <p:spPr>
          <a:xfrm>
            <a:off x="782325" y="6236854"/>
            <a:ext cx="1352550" cy="177165"/>
          </a:xfrm>
          <a:prstGeom prst="rect">
            <a:avLst/>
          </a:prstGeom>
        </p:spPr>
        <p:txBody>
          <a:bodyPr vert="horz" wrap="square" lIns="0" tIns="11430" rIns="0" bIns="0" rtlCol="0">
            <a:spAutoFit/>
          </a:bodyPr>
          <a:lstStyle/>
          <a:p>
            <a:pPr marL="12700">
              <a:lnSpc>
                <a:spcPct val="100000"/>
              </a:lnSpc>
              <a:spcBef>
                <a:spcPts val="90"/>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10" dirty="0">
                <a:solidFill>
                  <a:srgbClr val="FFFFFF"/>
                </a:solidFill>
                <a:latin typeface="ＭＳ Ｐゴシック"/>
                <a:cs typeface="ＭＳ Ｐゴシック"/>
              </a:rPr>
              <a:t>認</a:t>
            </a:r>
            <a:r>
              <a:rPr sz="1000" spc="-15" dirty="0">
                <a:solidFill>
                  <a:srgbClr val="FFFFFF"/>
                </a:solidFill>
                <a:latin typeface="ＭＳ Ｐゴシック"/>
                <a:cs typeface="ＭＳ Ｐゴシック"/>
              </a:rPr>
              <a:t>(</a:t>
            </a:r>
            <a:r>
              <a:rPr sz="1000" spc="-10" dirty="0">
                <a:solidFill>
                  <a:srgbClr val="FFFFFF"/>
                </a:solidFill>
                <a:latin typeface="ＭＳ Ｐゴシック"/>
                <a:cs typeface="ＭＳ Ｐゴシック"/>
              </a:rPr>
              <a:t>指</a:t>
            </a:r>
            <a:r>
              <a:rPr sz="1000" spc="-20" dirty="0">
                <a:solidFill>
                  <a:srgbClr val="FFFFFF"/>
                </a:solidFill>
                <a:latin typeface="ＭＳ Ｐゴシック"/>
                <a:cs typeface="ＭＳ Ｐゴシック"/>
              </a:rPr>
              <a:t>導</a:t>
            </a:r>
            <a:r>
              <a:rPr sz="1000" spc="15" dirty="0">
                <a:solidFill>
                  <a:srgbClr val="FFFFFF"/>
                </a:solidFill>
                <a:latin typeface="ＭＳ Ｐゴシック"/>
                <a:cs typeface="ＭＳ Ｐゴシック"/>
              </a:rPr>
              <a:t>医</a:t>
            </a:r>
            <a:r>
              <a:rPr sz="1000" spc="-50" dirty="0">
                <a:solidFill>
                  <a:srgbClr val="FFFFFF"/>
                </a:solidFill>
                <a:latin typeface="ＭＳ Ｐゴシック"/>
                <a:cs typeface="ＭＳ Ｐゴシック"/>
              </a:rPr>
              <a:t>)</a:t>
            </a:r>
            <a:r>
              <a:rPr sz="1000" spc="-5" dirty="0">
                <a:solidFill>
                  <a:srgbClr val="FFFFFF"/>
                </a:solidFill>
                <a:latin typeface="ＭＳ Ｐゴシック"/>
                <a:cs typeface="ＭＳ Ｐゴシック"/>
              </a:rPr>
              <a:t>〉</a:t>
            </a:r>
            <a:endParaRPr sz="1000" dirty="0">
              <a:latin typeface="ＭＳ Ｐゴシック"/>
              <a:cs typeface="ＭＳ Ｐゴシック"/>
            </a:endParaRPr>
          </a:p>
        </p:txBody>
      </p:sp>
      <p:sp>
        <p:nvSpPr>
          <p:cNvPr id="88" name="object 2"/>
          <p:cNvSpPr/>
          <p:nvPr/>
        </p:nvSpPr>
        <p:spPr>
          <a:xfrm>
            <a:off x="-9358" y="5414984"/>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51" name="object 16"/>
          <p:cNvSpPr txBox="1"/>
          <p:nvPr/>
        </p:nvSpPr>
        <p:spPr>
          <a:xfrm>
            <a:off x="782325" y="9313055"/>
            <a:ext cx="5721539" cy="296235"/>
          </a:xfrm>
          <a:prstGeom prst="rect">
            <a:avLst/>
          </a:prstGeom>
        </p:spPr>
        <p:txBody>
          <a:bodyPr vert="horz" wrap="square" lIns="0" tIns="11430" rIns="0" bIns="0" rtlCol="0">
            <a:spAutoFit/>
          </a:bodyPr>
          <a:lstStyle/>
          <a:p>
            <a:pPr marL="12700">
              <a:spcBef>
                <a:spcPts val="90"/>
              </a:spcBef>
            </a:pPr>
            <a:r>
              <a:rPr lang="ja-JP" altLang="en-US" sz="1850" spc="5" dirty="0" smtClean="0">
                <a:solidFill>
                  <a:srgbClr val="FFFFFF"/>
                </a:solidFill>
                <a:latin typeface="HGPｺﾞｼｯｸE" panose="020B0900000000000000" pitchFamily="50" charset="-128"/>
                <a:ea typeface="HGPｺﾞｼｯｸE" panose="020B0900000000000000" pitchFamily="50" charset="-128"/>
                <a:cs typeface="HGPｺﾞｼｯｸE"/>
              </a:rPr>
              <a:t>指導医の基本的臨床手技の確認</a:t>
            </a:r>
            <a:r>
              <a:rPr lang="en-US" altLang="ja-JP" sz="1850" spc="5" dirty="0" smtClean="0">
                <a:solidFill>
                  <a:srgbClr val="FFFFFF"/>
                </a:solidFill>
                <a:latin typeface="HGPｺﾞｼｯｸE" panose="020B0900000000000000" pitchFamily="50" charset="-128"/>
                <a:ea typeface="HGPｺﾞｼｯｸE" panose="020B0900000000000000" pitchFamily="50" charset="-128"/>
                <a:cs typeface="HGPｺﾞｼｯｸE"/>
              </a:rPr>
              <a:t>/</a:t>
            </a:r>
            <a:r>
              <a:rPr lang="ja-JP" altLang="en-US" sz="1850" spc="5" dirty="0" smtClean="0">
                <a:solidFill>
                  <a:srgbClr val="FFFFFF"/>
                </a:solidFill>
                <a:latin typeface="HGPｺﾞｼｯｸE" panose="020B0900000000000000" pitchFamily="50" charset="-128"/>
                <a:ea typeface="HGPｺﾞｼｯｸE" panose="020B0900000000000000" pitchFamily="50" charset="-128"/>
                <a:cs typeface="HGPｺﾞｼｯｸE"/>
              </a:rPr>
              <a:t>代行入力</a:t>
            </a:r>
            <a:endParaRPr lang="ja-JP" altLang="ja-JP" sz="2000" dirty="0">
              <a:latin typeface="HGPｺﾞｼｯｸE" panose="020B0900000000000000" pitchFamily="50" charset="-128"/>
              <a:ea typeface="HGPｺﾞｼｯｸE" panose="020B0900000000000000" pitchFamily="50" charset="-128"/>
            </a:endParaRPr>
          </a:p>
        </p:txBody>
      </p:sp>
      <p:sp>
        <p:nvSpPr>
          <p:cNvPr id="52" name="object 2"/>
          <p:cNvSpPr/>
          <p:nvPr/>
        </p:nvSpPr>
        <p:spPr>
          <a:xfrm>
            <a:off x="6650" y="9236357"/>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45" name="object 46"/>
          <p:cNvSpPr txBox="1"/>
          <p:nvPr/>
        </p:nvSpPr>
        <p:spPr>
          <a:xfrm>
            <a:off x="768722" y="3714599"/>
            <a:ext cx="2817495" cy="306705"/>
          </a:xfrm>
          <a:prstGeom prst="rect">
            <a:avLst/>
          </a:prstGeom>
        </p:spPr>
        <p:txBody>
          <a:bodyPr vert="horz" wrap="square" lIns="0" tIns="11430" rIns="0" bIns="0" rtlCol="0">
            <a:spAutoFit/>
          </a:bodyPr>
          <a:lstStyle/>
          <a:p>
            <a:pPr marL="12700">
              <a:lnSpc>
                <a:spcPct val="100000"/>
              </a:lnSpc>
              <a:spcBef>
                <a:spcPts val="90"/>
              </a:spcBef>
            </a:pPr>
            <a:r>
              <a:rPr sz="1850" spc="5" dirty="0">
                <a:solidFill>
                  <a:srgbClr val="FFFFFF"/>
                </a:solidFill>
                <a:latin typeface="HGPｺﾞｼｯｸE"/>
                <a:cs typeface="HGPｺﾞｼｯｸE"/>
              </a:rPr>
              <a:t>指導医からのコメン</a:t>
            </a:r>
            <a:r>
              <a:rPr sz="1850" spc="10" dirty="0">
                <a:solidFill>
                  <a:srgbClr val="FFFFFF"/>
                </a:solidFill>
                <a:latin typeface="HGPｺﾞｼｯｸE"/>
                <a:cs typeface="HGPｺﾞｼｯｸE"/>
              </a:rPr>
              <a:t>ト</a:t>
            </a:r>
            <a:r>
              <a:rPr sz="1850" spc="5" dirty="0">
                <a:solidFill>
                  <a:srgbClr val="FFFFFF"/>
                </a:solidFill>
                <a:latin typeface="HGPｺﾞｼｯｸE"/>
                <a:cs typeface="HGPｺﾞｼｯｸE"/>
              </a:rPr>
              <a:t>の確認</a:t>
            </a:r>
            <a:endParaRPr sz="1850" dirty="0">
              <a:latin typeface="HGPｺﾞｼｯｸE"/>
              <a:cs typeface="HGPｺﾞｼｯｸE"/>
            </a:endParaRPr>
          </a:p>
        </p:txBody>
      </p:sp>
      <p:sp>
        <p:nvSpPr>
          <p:cNvPr id="48" name="object 47"/>
          <p:cNvSpPr txBox="1"/>
          <p:nvPr/>
        </p:nvSpPr>
        <p:spPr>
          <a:xfrm>
            <a:off x="784781" y="4149244"/>
            <a:ext cx="1673860" cy="306705"/>
          </a:xfrm>
          <a:prstGeom prst="rect">
            <a:avLst/>
          </a:prstGeom>
        </p:spPr>
        <p:txBody>
          <a:bodyPr vert="horz" wrap="square" lIns="0" tIns="11430" rIns="0" bIns="0" rtlCol="0">
            <a:spAutoFit/>
          </a:bodyPr>
          <a:lstStyle/>
          <a:p>
            <a:pPr marL="12700">
              <a:lnSpc>
                <a:spcPct val="100000"/>
              </a:lnSpc>
              <a:spcBef>
                <a:spcPts val="90"/>
              </a:spcBef>
            </a:pPr>
            <a:r>
              <a:rPr sz="1850" spc="5" dirty="0" err="1" smtClean="0">
                <a:solidFill>
                  <a:srgbClr val="FFFFFF"/>
                </a:solidFill>
                <a:latin typeface="HGPｺﾞｼｯｸE"/>
                <a:cs typeface="HGPｺﾞｼｯｸE"/>
              </a:rPr>
              <a:t>研修履歴確認</a:t>
            </a:r>
            <a:endParaRPr sz="1850" dirty="0">
              <a:latin typeface="HGPｺﾞｼｯｸE"/>
              <a:cs typeface="HGPｺﾞｼｯｸE"/>
            </a:endParaRPr>
          </a:p>
        </p:txBody>
      </p:sp>
      <p:sp>
        <p:nvSpPr>
          <p:cNvPr id="89" name="object 36"/>
          <p:cNvSpPr txBox="1"/>
          <p:nvPr/>
        </p:nvSpPr>
        <p:spPr>
          <a:xfrm>
            <a:off x="6623807" y="4645401"/>
            <a:ext cx="238125"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35" dirty="0" smtClean="0">
                <a:solidFill>
                  <a:srgbClr val="FFFFFF"/>
                </a:solidFill>
                <a:latin typeface="Arial"/>
                <a:cs typeface="Arial"/>
              </a:rPr>
              <a:t>48</a:t>
            </a:r>
            <a:endParaRPr sz="1450" dirty="0">
              <a:latin typeface="Arial"/>
              <a:cs typeface="Arial"/>
            </a:endParaRPr>
          </a:p>
        </p:txBody>
      </p:sp>
      <p:sp>
        <p:nvSpPr>
          <p:cNvPr id="90" name="object 37"/>
          <p:cNvSpPr txBox="1"/>
          <p:nvPr/>
        </p:nvSpPr>
        <p:spPr>
          <a:xfrm>
            <a:off x="6619484" y="5069414"/>
            <a:ext cx="237490" cy="240450"/>
          </a:xfrm>
          <a:prstGeom prst="rect">
            <a:avLst/>
          </a:prstGeom>
        </p:spPr>
        <p:txBody>
          <a:bodyPr vert="horz" wrap="square" lIns="0" tIns="17145" rIns="0" bIns="0" rtlCol="0">
            <a:spAutoFit/>
          </a:bodyPr>
          <a:lstStyle/>
          <a:p>
            <a:pPr marL="12700">
              <a:lnSpc>
                <a:spcPct val="100000"/>
              </a:lnSpc>
              <a:spcBef>
                <a:spcPts val="135"/>
              </a:spcBef>
            </a:pPr>
            <a:r>
              <a:rPr sz="1450" spc="30" dirty="0" smtClean="0">
                <a:solidFill>
                  <a:srgbClr val="FFFFFF"/>
                </a:solidFill>
                <a:latin typeface="Arial"/>
                <a:cs typeface="Arial"/>
              </a:rPr>
              <a:t>4</a:t>
            </a:r>
            <a:r>
              <a:rPr lang="en-US" altLang="ja-JP" sz="1450" spc="20" dirty="0">
                <a:solidFill>
                  <a:srgbClr val="FFFFFF"/>
                </a:solidFill>
                <a:latin typeface="Arial"/>
                <a:cs typeface="Arial"/>
              </a:rPr>
              <a:t>9</a:t>
            </a:r>
            <a:endParaRPr sz="1450" dirty="0">
              <a:latin typeface="Arial"/>
              <a:cs typeface="Arial"/>
            </a:endParaRPr>
          </a:p>
        </p:txBody>
      </p:sp>
      <p:sp>
        <p:nvSpPr>
          <p:cNvPr id="91" name="object 38"/>
          <p:cNvSpPr txBox="1"/>
          <p:nvPr/>
        </p:nvSpPr>
        <p:spPr>
          <a:xfrm>
            <a:off x="6639538" y="6562187"/>
            <a:ext cx="209550"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90" dirty="0" smtClean="0">
                <a:solidFill>
                  <a:srgbClr val="FFFFFF"/>
                </a:solidFill>
                <a:latin typeface="Arial"/>
                <a:cs typeface="Arial"/>
              </a:rPr>
              <a:t>51</a:t>
            </a:r>
            <a:endParaRPr sz="1450" dirty="0">
              <a:latin typeface="Arial"/>
              <a:cs typeface="Arial"/>
            </a:endParaRPr>
          </a:p>
        </p:txBody>
      </p:sp>
      <p:sp>
        <p:nvSpPr>
          <p:cNvPr id="92" name="object 37"/>
          <p:cNvSpPr txBox="1"/>
          <p:nvPr/>
        </p:nvSpPr>
        <p:spPr>
          <a:xfrm>
            <a:off x="6629644" y="5518884"/>
            <a:ext cx="237490"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30" dirty="0">
                <a:solidFill>
                  <a:srgbClr val="FFFFFF"/>
                </a:solidFill>
                <a:latin typeface="Arial"/>
                <a:cs typeface="Arial"/>
              </a:rPr>
              <a:t>50</a:t>
            </a:r>
            <a:endParaRPr lang="en-US" altLang="ja-JP" sz="1450" spc="20" dirty="0" smtClean="0">
              <a:solidFill>
                <a:srgbClr val="FFFFFF"/>
              </a:solidFill>
              <a:latin typeface="Arial"/>
              <a:cs typeface="Arial"/>
            </a:endParaRPr>
          </a:p>
        </p:txBody>
      </p:sp>
      <p:sp>
        <p:nvSpPr>
          <p:cNvPr id="95" name="object 30"/>
          <p:cNvSpPr txBox="1"/>
          <p:nvPr/>
        </p:nvSpPr>
        <p:spPr>
          <a:xfrm>
            <a:off x="6639538" y="9346028"/>
            <a:ext cx="220979"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40" dirty="0" smtClean="0">
                <a:solidFill>
                  <a:srgbClr val="FFFFFF"/>
                </a:solidFill>
                <a:latin typeface="Arial"/>
                <a:cs typeface="Arial"/>
              </a:rPr>
              <a:t>59</a:t>
            </a:r>
            <a:endParaRPr sz="1450" dirty="0">
              <a:latin typeface="Arial"/>
              <a:cs typeface="Arial"/>
            </a:endParaRPr>
          </a:p>
        </p:txBody>
      </p:sp>
      <p:sp>
        <p:nvSpPr>
          <p:cNvPr id="97" name="object 26"/>
          <p:cNvSpPr txBox="1"/>
          <p:nvPr/>
        </p:nvSpPr>
        <p:spPr>
          <a:xfrm>
            <a:off x="6632707" y="7019555"/>
            <a:ext cx="228600"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10" dirty="0" smtClean="0">
                <a:solidFill>
                  <a:srgbClr val="FFFFFF"/>
                </a:solidFill>
                <a:latin typeface="Arial"/>
                <a:cs typeface="Arial"/>
              </a:rPr>
              <a:t>52</a:t>
            </a:r>
            <a:endParaRPr sz="1450" dirty="0">
              <a:latin typeface="Arial"/>
              <a:cs typeface="Arial"/>
            </a:endParaRPr>
          </a:p>
        </p:txBody>
      </p:sp>
      <p:sp>
        <p:nvSpPr>
          <p:cNvPr id="98" name="object 27"/>
          <p:cNvSpPr txBox="1"/>
          <p:nvPr/>
        </p:nvSpPr>
        <p:spPr>
          <a:xfrm>
            <a:off x="6621797" y="7456758"/>
            <a:ext cx="245745"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55" dirty="0" smtClean="0">
                <a:solidFill>
                  <a:srgbClr val="FFFFFF"/>
                </a:solidFill>
                <a:latin typeface="Arial"/>
                <a:cs typeface="Arial"/>
              </a:rPr>
              <a:t>54</a:t>
            </a:r>
            <a:endParaRPr sz="1450" dirty="0">
              <a:latin typeface="Arial"/>
              <a:cs typeface="Arial"/>
            </a:endParaRPr>
          </a:p>
        </p:txBody>
      </p:sp>
      <p:sp>
        <p:nvSpPr>
          <p:cNvPr id="99" name="object 28"/>
          <p:cNvSpPr txBox="1"/>
          <p:nvPr/>
        </p:nvSpPr>
        <p:spPr>
          <a:xfrm>
            <a:off x="6615675" y="7898483"/>
            <a:ext cx="240029"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35" dirty="0" smtClean="0">
                <a:solidFill>
                  <a:srgbClr val="FFFFFF"/>
                </a:solidFill>
                <a:latin typeface="Arial"/>
                <a:cs typeface="Arial"/>
              </a:rPr>
              <a:t>55</a:t>
            </a:r>
            <a:endParaRPr sz="1450" dirty="0">
              <a:latin typeface="Arial"/>
              <a:cs typeface="Arial"/>
            </a:endParaRPr>
          </a:p>
        </p:txBody>
      </p:sp>
      <p:sp>
        <p:nvSpPr>
          <p:cNvPr id="100" name="object 29"/>
          <p:cNvSpPr txBox="1"/>
          <p:nvPr/>
        </p:nvSpPr>
        <p:spPr>
          <a:xfrm>
            <a:off x="6625716" y="8360877"/>
            <a:ext cx="240665"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35" dirty="0" smtClean="0">
                <a:solidFill>
                  <a:srgbClr val="FFFFFF"/>
                </a:solidFill>
                <a:latin typeface="Arial"/>
                <a:cs typeface="Arial"/>
              </a:rPr>
              <a:t>56</a:t>
            </a:r>
            <a:endParaRPr sz="1450" dirty="0">
              <a:latin typeface="Arial"/>
              <a:cs typeface="Arial"/>
            </a:endParaRPr>
          </a:p>
        </p:txBody>
      </p:sp>
      <p:sp>
        <p:nvSpPr>
          <p:cNvPr id="101" name="object 30"/>
          <p:cNvSpPr txBox="1"/>
          <p:nvPr/>
        </p:nvSpPr>
        <p:spPr>
          <a:xfrm>
            <a:off x="6643913" y="8892283"/>
            <a:ext cx="220979"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40" dirty="0" smtClean="0">
                <a:solidFill>
                  <a:srgbClr val="FFFFFF"/>
                </a:solidFill>
                <a:latin typeface="Arial"/>
                <a:cs typeface="Arial"/>
              </a:rPr>
              <a:t>58</a:t>
            </a:r>
            <a:endParaRPr sz="1450" dirty="0">
              <a:latin typeface="Arial"/>
              <a:cs typeface="Arial"/>
            </a:endParaRPr>
          </a:p>
        </p:txBody>
      </p:sp>
      <p:sp>
        <p:nvSpPr>
          <p:cNvPr id="102" name="object 30"/>
          <p:cNvSpPr txBox="1"/>
          <p:nvPr/>
        </p:nvSpPr>
        <p:spPr>
          <a:xfrm>
            <a:off x="6637900" y="3730339"/>
            <a:ext cx="220979"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40" dirty="0" smtClean="0">
                <a:solidFill>
                  <a:srgbClr val="FFFFFF"/>
                </a:solidFill>
                <a:latin typeface="Arial"/>
                <a:cs typeface="Arial"/>
              </a:rPr>
              <a:t>46</a:t>
            </a:r>
            <a:endParaRPr sz="1450" dirty="0">
              <a:latin typeface="Arial"/>
              <a:cs typeface="Arial"/>
            </a:endParaRPr>
          </a:p>
        </p:txBody>
      </p:sp>
      <p:sp>
        <p:nvSpPr>
          <p:cNvPr id="111" name="object 30"/>
          <p:cNvSpPr txBox="1"/>
          <p:nvPr/>
        </p:nvSpPr>
        <p:spPr>
          <a:xfrm>
            <a:off x="6632219" y="4180886"/>
            <a:ext cx="220979"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40" dirty="0" smtClean="0">
                <a:solidFill>
                  <a:srgbClr val="FFFFFF"/>
                </a:solidFill>
                <a:latin typeface="Arial"/>
                <a:cs typeface="Arial"/>
              </a:rPr>
              <a:t>47</a:t>
            </a:r>
            <a:endParaRPr sz="1450" dirty="0">
              <a:latin typeface="Arial"/>
              <a:cs typeface="Arial"/>
            </a:endParaRPr>
          </a:p>
        </p:txBody>
      </p:sp>
      <p:sp>
        <p:nvSpPr>
          <p:cNvPr id="49" name="object 45"/>
          <p:cNvSpPr txBox="1"/>
          <p:nvPr/>
        </p:nvSpPr>
        <p:spPr>
          <a:xfrm>
            <a:off x="768722" y="3262119"/>
            <a:ext cx="5558949" cy="593752"/>
          </a:xfrm>
          <a:prstGeom prst="rect">
            <a:avLst/>
          </a:prstGeom>
        </p:spPr>
        <p:txBody>
          <a:bodyPr vert="horz" wrap="square" lIns="0" tIns="11430" rIns="0" bIns="0" rtlCol="0">
            <a:spAutoFit/>
          </a:bodyPr>
          <a:lstStyle/>
          <a:p>
            <a:pPr marL="12700">
              <a:spcBef>
                <a:spcPts val="90"/>
              </a:spcBef>
            </a:pPr>
            <a:r>
              <a:rPr sz="1850" spc="5" dirty="0" err="1" smtClean="0">
                <a:solidFill>
                  <a:srgbClr val="FFFFFF"/>
                </a:solidFill>
                <a:latin typeface="HGPｺﾞｼｯｸE"/>
                <a:cs typeface="HGPｺﾞｼｯｸE"/>
              </a:rPr>
              <a:t>研修医のその他の研修活動の記録の確認</a:t>
            </a:r>
            <a:r>
              <a:rPr lang="en-US" altLang="ja-JP" sz="1850" spc="5" dirty="0">
                <a:solidFill>
                  <a:srgbClr val="FFFFFF"/>
                </a:solidFill>
                <a:latin typeface="HGSｺﾞｼｯｸE" panose="020B0900000000000000" pitchFamily="50" charset="-128"/>
                <a:ea typeface="HGSｺﾞｼｯｸE" panose="020B0900000000000000" pitchFamily="50" charset="-128"/>
                <a:cs typeface="HGPｺﾞｼｯｸE"/>
              </a:rPr>
              <a:t>/</a:t>
            </a:r>
            <a:r>
              <a:rPr lang="ja-JP" altLang="en-US" sz="1850" spc="5" dirty="0">
                <a:solidFill>
                  <a:srgbClr val="FFFFFF"/>
                </a:solidFill>
                <a:latin typeface="HGSｺﾞｼｯｸE" panose="020B0900000000000000" pitchFamily="50" charset="-128"/>
                <a:ea typeface="HGSｺﾞｼｯｸE" panose="020B0900000000000000" pitchFamily="50" charset="-128"/>
                <a:cs typeface="HGPｺﾞｼｯｸE"/>
              </a:rPr>
              <a:t>代行入力</a:t>
            </a:r>
            <a:endParaRPr lang="ja-JP" altLang="en-US" sz="1850" dirty="0">
              <a:latin typeface="HGSｺﾞｼｯｸE" panose="020B0900000000000000" pitchFamily="50" charset="-128"/>
              <a:ea typeface="HGSｺﾞｼｯｸE" panose="020B0900000000000000" pitchFamily="50" charset="-128"/>
              <a:cs typeface="HGPｺﾞｼｯｸE"/>
            </a:endParaRPr>
          </a:p>
          <a:p>
            <a:pPr marL="12700">
              <a:lnSpc>
                <a:spcPct val="100000"/>
              </a:lnSpc>
              <a:spcBef>
                <a:spcPts val="90"/>
              </a:spcBef>
            </a:pPr>
            <a:endParaRPr sz="1850" dirty="0">
              <a:latin typeface="HGPｺﾞｼｯｸE"/>
              <a:cs typeface="HGPｺﾞｼｯｸE"/>
            </a:endParaRPr>
          </a:p>
        </p:txBody>
      </p:sp>
      <p:sp>
        <p:nvSpPr>
          <p:cNvPr id="50" name="object 30"/>
          <p:cNvSpPr txBox="1"/>
          <p:nvPr/>
        </p:nvSpPr>
        <p:spPr>
          <a:xfrm>
            <a:off x="6619484" y="3285095"/>
            <a:ext cx="220979"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40" dirty="0" smtClean="0">
                <a:solidFill>
                  <a:srgbClr val="FFFFFF"/>
                </a:solidFill>
                <a:latin typeface="Arial"/>
                <a:cs typeface="Arial"/>
              </a:rPr>
              <a:t>44</a:t>
            </a:r>
            <a:endParaRPr sz="1450" dirty="0">
              <a:latin typeface="Arial"/>
              <a:cs typeface="Arial"/>
            </a:endParaRPr>
          </a:p>
        </p:txBody>
      </p:sp>
      <p:sp>
        <p:nvSpPr>
          <p:cNvPr id="44" name="object 2"/>
          <p:cNvSpPr/>
          <p:nvPr/>
        </p:nvSpPr>
        <p:spPr>
          <a:xfrm>
            <a:off x="-13034" y="4960784"/>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55" name="object 44"/>
          <p:cNvSpPr txBox="1"/>
          <p:nvPr/>
        </p:nvSpPr>
        <p:spPr>
          <a:xfrm>
            <a:off x="758129" y="2805210"/>
            <a:ext cx="5712826" cy="296235"/>
          </a:xfrm>
          <a:prstGeom prst="rect">
            <a:avLst/>
          </a:prstGeom>
        </p:spPr>
        <p:txBody>
          <a:bodyPr vert="horz" wrap="square" lIns="0" tIns="11430" rIns="0" bIns="0" rtlCol="0">
            <a:spAutoFit/>
          </a:bodyPr>
          <a:lstStyle/>
          <a:p>
            <a:pPr marL="12700">
              <a:lnSpc>
                <a:spcPct val="100000"/>
              </a:lnSpc>
              <a:spcBef>
                <a:spcPts val="90"/>
              </a:spcBef>
            </a:pPr>
            <a:r>
              <a:rPr sz="1850" spc="5" dirty="0" err="1" smtClean="0">
                <a:solidFill>
                  <a:srgbClr val="FFFFFF"/>
                </a:solidFill>
                <a:latin typeface="HGPｺﾞｼｯｸE"/>
                <a:cs typeface="HGPｺﾞｼｯｸE"/>
              </a:rPr>
              <a:t>研修医の一般外来研修の実習記録の確認</a:t>
            </a:r>
            <a:r>
              <a:rPr lang="en-US" altLang="ja-JP" sz="1850" spc="5" dirty="0" smtClean="0">
                <a:solidFill>
                  <a:srgbClr val="FFFFFF"/>
                </a:solidFill>
                <a:latin typeface="HGSｺﾞｼｯｸE" panose="020B0900000000000000" pitchFamily="50" charset="-128"/>
                <a:ea typeface="HGSｺﾞｼｯｸE" panose="020B0900000000000000" pitchFamily="50" charset="-128"/>
                <a:cs typeface="HGPｺﾞｼｯｸE"/>
              </a:rPr>
              <a:t>/</a:t>
            </a:r>
            <a:r>
              <a:rPr lang="ja-JP" altLang="en-US" sz="1850" spc="5" dirty="0" smtClean="0">
                <a:solidFill>
                  <a:srgbClr val="FFFFFF"/>
                </a:solidFill>
                <a:latin typeface="HGSｺﾞｼｯｸE" panose="020B0900000000000000" pitchFamily="50" charset="-128"/>
                <a:ea typeface="HGSｺﾞｼｯｸE" panose="020B0900000000000000" pitchFamily="50" charset="-128"/>
                <a:cs typeface="HGPｺﾞｼｯｸE"/>
              </a:rPr>
              <a:t>代行入力</a:t>
            </a:r>
            <a:endParaRPr sz="1850" dirty="0">
              <a:latin typeface="HGSｺﾞｼｯｸE" panose="020B0900000000000000" pitchFamily="50" charset="-128"/>
              <a:ea typeface="HGSｺﾞｼｯｸE" panose="020B0900000000000000" pitchFamily="50" charset="-128"/>
              <a:cs typeface="HGPｺﾞｼｯｸE"/>
            </a:endParaRPr>
          </a:p>
        </p:txBody>
      </p:sp>
      <p:sp>
        <p:nvSpPr>
          <p:cNvPr id="56" name="object 34"/>
          <p:cNvSpPr txBox="1"/>
          <p:nvPr/>
        </p:nvSpPr>
        <p:spPr>
          <a:xfrm>
            <a:off x="6623611" y="2845859"/>
            <a:ext cx="229235"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10" dirty="0" smtClean="0">
                <a:solidFill>
                  <a:srgbClr val="FFFFFF"/>
                </a:solidFill>
                <a:latin typeface="Arial"/>
                <a:cs typeface="Arial"/>
              </a:rPr>
              <a:t>43</a:t>
            </a:r>
            <a:endParaRPr sz="1450" dirty="0">
              <a:latin typeface="Arial"/>
              <a:cs typeface="Arial"/>
            </a:endParaRPr>
          </a:p>
        </p:txBody>
      </p:sp>
      <p:sp>
        <p:nvSpPr>
          <p:cNvPr id="57" name="object 16"/>
          <p:cNvSpPr txBox="1"/>
          <p:nvPr/>
        </p:nvSpPr>
        <p:spPr>
          <a:xfrm>
            <a:off x="782325" y="8842457"/>
            <a:ext cx="4438015" cy="306705"/>
          </a:xfrm>
          <a:prstGeom prst="rect">
            <a:avLst/>
          </a:prstGeom>
        </p:spPr>
        <p:txBody>
          <a:bodyPr vert="horz" wrap="square" lIns="0" tIns="11430" rIns="0" bIns="0" rtlCol="0">
            <a:spAutoFit/>
          </a:bodyPr>
          <a:lstStyle/>
          <a:p>
            <a:pPr marL="12700">
              <a:lnSpc>
                <a:spcPct val="100000"/>
              </a:lnSpc>
              <a:spcBef>
                <a:spcPts val="90"/>
              </a:spcBef>
            </a:pPr>
            <a:r>
              <a:rPr sz="1850" spc="5" dirty="0" err="1" smtClean="0">
                <a:solidFill>
                  <a:srgbClr val="FFFFFF"/>
                </a:solidFill>
                <a:latin typeface="HGPｺﾞｼｯｸE"/>
                <a:cs typeface="HGPｺﾞｼｯｸE"/>
              </a:rPr>
              <a:t>指導医の</a:t>
            </a:r>
            <a:r>
              <a:rPr lang="ja-JP" altLang="en-US" sz="1850" spc="5" dirty="0" smtClean="0">
                <a:solidFill>
                  <a:srgbClr val="FFFFFF"/>
                </a:solidFill>
                <a:latin typeface="HGPｺﾞｼｯｸE" panose="020B0900000000000000" pitchFamily="50" charset="-128"/>
                <a:ea typeface="HGPｺﾞｼｯｸE" panose="020B0900000000000000" pitchFamily="50" charset="-128"/>
                <a:cs typeface="HGPｺﾞｼｯｸE"/>
              </a:rPr>
              <a:t>未入力評価票一覧表示</a:t>
            </a:r>
            <a:endParaRPr sz="1850" dirty="0">
              <a:latin typeface="HGPｺﾞｼｯｸE" panose="020B0900000000000000" pitchFamily="50" charset="-128"/>
              <a:ea typeface="HGPｺﾞｼｯｸE" panose="020B0900000000000000" pitchFamily="50" charset="-128"/>
              <a:cs typeface="HGPｺﾞｼｯｸE"/>
            </a:endParaRPr>
          </a:p>
        </p:txBody>
      </p:sp>
      <p:sp>
        <p:nvSpPr>
          <p:cNvPr id="53" name="object 30"/>
          <p:cNvSpPr txBox="1"/>
          <p:nvPr/>
        </p:nvSpPr>
        <p:spPr>
          <a:xfrm>
            <a:off x="6643913" y="9839079"/>
            <a:ext cx="220979"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40" dirty="0">
                <a:solidFill>
                  <a:srgbClr val="FFFFFF"/>
                </a:solidFill>
                <a:latin typeface="Arial"/>
                <a:cs typeface="Arial"/>
              </a:rPr>
              <a:t>60</a:t>
            </a:r>
            <a:endParaRPr sz="1450" dirty="0">
              <a:latin typeface="Arial"/>
              <a:cs typeface="Arial"/>
            </a:endParaRPr>
          </a:p>
        </p:txBody>
      </p:sp>
    </p:spTree>
    <p:extLst>
      <p:ext uri="{BB962C8B-B14F-4D97-AF65-F5344CB8AC3E}">
        <p14:creationId xmlns:p14="http://schemas.microsoft.com/office/powerpoint/2010/main" val="24142662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9" name="object 2"/>
          <p:cNvSpPr/>
          <p:nvPr/>
        </p:nvSpPr>
        <p:spPr>
          <a:xfrm>
            <a:off x="3265" y="6092962"/>
            <a:ext cx="7588249" cy="181610"/>
          </a:xfrm>
          <a:custGeom>
            <a:avLst/>
            <a:gdLst/>
            <a:ahLst/>
            <a:cxnLst/>
            <a:rect l="l" t="t" r="r" b="b"/>
            <a:pathLst>
              <a:path w="7560309" h="181610">
                <a:moveTo>
                  <a:pt x="7560005" y="0"/>
                </a:moveTo>
                <a:lnTo>
                  <a:pt x="0" y="0"/>
                </a:lnTo>
                <a:lnTo>
                  <a:pt x="0" y="181063"/>
                </a:lnTo>
                <a:lnTo>
                  <a:pt x="7560005" y="181063"/>
                </a:lnTo>
                <a:lnTo>
                  <a:pt x="7560005" y="0"/>
                </a:lnTo>
                <a:close/>
              </a:path>
            </a:pathLst>
          </a:custGeom>
          <a:solidFill>
            <a:srgbClr val="FFFFFF">
              <a:alpha val="29998"/>
            </a:srgbClr>
          </a:solidFill>
        </p:spPr>
        <p:txBody>
          <a:bodyPr wrap="square" lIns="0" tIns="0" rIns="0" bIns="0" rtlCol="0"/>
          <a:lstStyle/>
          <a:p>
            <a:endParaRPr/>
          </a:p>
        </p:txBody>
      </p:sp>
      <p:sp>
        <p:nvSpPr>
          <p:cNvPr id="40" name="object 40"/>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mtClean="0"/>
              <a:t>21</a:t>
            </a:fld>
            <a:endParaRPr dirty="0"/>
          </a:p>
        </p:txBody>
      </p:sp>
      <p:sp>
        <p:nvSpPr>
          <p:cNvPr id="20" name="object 20"/>
          <p:cNvSpPr txBox="1">
            <a:spLocks noGrp="1"/>
          </p:cNvSpPr>
          <p:nvPr>
            <p:ph type="title"/>
          </p:nvPr>
        </p:nvSpPr>
        <p:spPr>
          <a:xfrm>
            <a:off x="721700" y="1944945"/>
            <a:ext cx="2437130" cy="447040"/>
          </a:xfrm>
          <a:prstGeom prst="rect">
            <a:avLst/>
          </a:prstGeom>
        </p:spPr>
        <p:txBody>
          <a:bodyPr vert="horz" wrap="square" lIns="0" tIns="13970" rIns="0" bIns="0" rtlCol="0">
            <a:spAutoFit/>
          </a:bodyPr>
          <a:lstStyle/>
          <a:p>
            <a:pPr marL="12700">
              <a:lnSpc>
                <a:spcPct val="100000"/>
              </a:lnSpc>
              <a:spcBef>
                <a:spcPts val="110"/>
              </a:spcBef>
            </a:pPr>
            <a:r>
              <a:rPr spc="5" smtClean="0"/>
              <a:t>C</a:t>
            </a:r>
            <a:r>
              <a:rPr spc="-260" smtClean="0"/>
              <a:t> </a:t>
            </a:r>
            <a:r>
              <a:rPr spc="5" smtClean="0"/>
              <a:t>O</a:t>
            </a:r>
            <a:r>
              <a:rPr spc="-254" smtClean="0"/>
              <a:t> </a:t>
            </a:r>
            <a:r>
              <a:rPr spc="5" smtClean="0"/>
              <a:t>N</a:t>
            </a:r>
            <a:r>
              <a:rPr spc="-260" smtClean="0"/>
              <a:t> </a:t>
            </a:r>
            <a:r>
              <a:rPr spc="5" smtClean="0"/>
              <a:t>T</a:t>
            </a:r>
            <a:r>
              <a:rPr spc="-254" smtClean="0"/>
              <a:t> </a:t>
            </a:r>
            <a:r>
              <a:rPr spc="5" smtClean="0"/>
              <a:t>E</a:t>
            </a:r>
            <a:r>
              <a:rPr spc="-254" smtClean="0"/>
              <a:t> </a:t>
            </a:r>
            <a:r>
              <a:rPr spc="5" smtClean="0"/>
              <a:t>N</a:t>
            </a:r>
            <a:r>
              <a:rPr spc="-260" smtClean="0"/>
              <a:t> </a:t>
            </a:r>
            <a:r>
              <a:rPr spc="5" smtClean="0"/>
              <a:t>T</a:t>
            </a:r>
            <a:r>
              <a:rPr spc="-254" smtClean="0"/>
              <a:t> </a:t>
            </a:r>
            <a:r>
              <a:rPr spc="5" smtClean="0"/>
              <a:t>S</a:t>
            </a:r>
            <a:endParaRPr spc="5" dirty="0"/>
          </a:p>
        </p:txBody>
      </p:sp>
      <p:sp>
        <p:nvSpPr>
          <p:cNvPr id="56" name="object 23"/>
          <p:cNvSpPr txBox="1"/>
          <p:nvPr/>
        </p:nvSpPr>
        <p:spPr>
          <a:xfrm>
            <a:off x="694343" y="6108746"/>
            <a:ext cx="2964562" cy="165430"/>
          </a:xfrm>
          <a:prstGeom prst="rect">
            <a:avLst/>
          </a:prstGeom>
        </p:spPr>
        <p:txBody>
          <a:bodyPr vert="horz" wrap="square" lIns="0" tIns="11430" rIns="0" bIns="0" rtlCol="0">
            <a:spAutoFit/>
          </a:bodyPr>
          <a:lstStyle/>
          <a:p>
            <a:pPr marL="12700">
              <a:lnSpc>
                <a:spcPct val="100000"/>
              </a:lnSpc>
              <a:spcBef>
                <a:spcPts val="90"/>
              </a:spcBef>
            </a:pPr>
            <a:r>
              <a:rPr sz="1000" spc="-30" dirty="0">
                <a:solidFill>
                  <a:srgbClr val="FFFFFF"/>
                </a:solidFill>
                <a:latin typeface="ＭＳ Ｐゴシック"/>
                <a:cs typeface="ＭＳ Ｐゴシック"/>
              </a:rPr>
              <a:t>〈</a:t>
            </a:r>
            <a:r>
              <a:rPr sz="1000" spc="-25" dirty="0" err="1" smtClean="0">
                <a:solidFill>
                  <a:srgbClr val="FFFFFF"/>
                </a:solidFill>
                <a:latin typeface="ＭＳ Ｐゴシック"/>
                <a:cs typeface="ＭＳ Ｐゴシック"/>
              </a:rPr>
              <a:t>入</a:t>
            </a:r>
            <a:r>
              <a:rPr sz="1000" spc="-35" dirty="0" err="1" smtClean="0">
                <a:solidFill>
                  <a:srgbClr val="FFFFFF"/>
                </a:solidFill>
                <a:latin typeface="ＭＳ Ｐゴシック"/>
                <a:cs typeface="ＭＳ Ｐゴシック"/>
              </a:rPr>
              <a:t>力</a:t>
            </a:r>
            <a:r>
              <a:rPr sz="1000" dirty="0" err="1" smtClean="0">
                <a:solidFill>
                  <a:srgbClr val="FFFFFF"/>
                </a:solidFill>
                <a:latin typeface="ＭＳ Ｐゴシック"/>
                <a:cs typeface="ＭＳ Ｐゴシック"/>
              </a:rPr>
              <a:t>状</a:t>
            </a:r>
            <a:r>
              <a:rPr sz="1000" spc="-30" dirty="0" err="1" smtClean="0">
                <a:solidFill>
                  <a:srgbClr val="FFFFFF"/>
                </a:solidFill>
                <a:latin typeface="ＭＳ Ｐゴシック"/>
                <a:cs typeface="ＭＳ Ｐゴシック"/>
              </a:rPr>
              <a:t>況</a:t>
            </a:r>
            <a:r>
              <a:rPr sz="1000" dirty="0" err="1" smtClean="0">
                <a:solidFill>
                  <a:srgbClr val="FFFFFF"/>
                </a:solidFill>
                <a:latin typeface="ＭＳ Ｐゴシック"/>
                <a:cs typeface="ＭＳ Ｐゴシック"/>
              </a:rPr>
              <a:t>確</a:t>
            </a:r>
            <a:r>
              <a:rPr sz="1000" spc="-10" dirty="0" err="1" smtClean="0">
                <a:solidFill>
                  <a:srgbClr val="FFFFFF"/>
                </a:solidFill>
                <a:latin typeface="ＭＳ Ｐゴシック"/>
                <a:cs typeface="ＭＳ Ｐゴシック"/>
              </a:rPr>
              <a:t>認</a:t>
            </a:r>
            <a:r>
              <a:rPr lang="ja-JP" altLang="en-US" sz="1000" spc="-10" dirty="0" smtClean="0">
                <a:solidFill>
                  <a:srgbClr val="FFFFFF"/>
                </a:solidFill>
                <a:latin typeface="ＭＳ Ｐゴシック"/>
                <a:cs typeface="ＭＳ Ｐゴシック"/>
              </a:rPr>
              <a:t>　</a:t>
            </a:r>
            <a:r>
              <a:rPr sz="1000" spc="-15" dirty="0" smtClean="0">
                <a:solidFill>
                  <a:srgbClr val="FFFFFF"/>
                </a:solidFill>
                <a:latin typeface="ＭＳ Ｐゴシック"/>
                <a:cs typeface="ＭＳ Ｐゴシック"/>
              </a:rPr>
              <a:t>(</a:t>
            </a:r>
            <a:r>
              <a:rPr lang="ja-JP" altLang="en-US" sz="1000" spc="-35" dirty="0" smtClean="0">
                <a:solidFill>
                  <a:srgbClr val="FFFFFF"/>
                </a:solidFill>
                <a:latin typeface="ＭＳ Ｐゴシック"/>
                <a:cs typeface="ＭＳ Ｐゴシック"/>
              </a:rPr>
              <a:t>患者・家族</a:t>
            </a:r>
            <a:r>
              <a:rPr sz="1000" spc="5" dirty="0" smtClean="0">
                <a:solidFill>
                  <a:srgbClr val="FFFFFF"/>
                </a:solidFill>
                <a:latin typeface="ＭＳ Ｐゴシック"/>
                <a:cs typeface="ＭＳ Ｐゴシック"/>
              </a:rPr>
              <a:t>等</a:t>
            </a:r>
            <a:r>
              <a:rPr sz="1000" spc="-50" dirty="0" smtClean="0">
                <a:solidFill>
                  <a:srgbClr val="FFFFFF"/>
                </a:solidFill>
                <a:latin typeface="ＭＳ Ｐゴシック"/>
                <a:cs typeface="ＭＳ Ｐゴシック"/>
              </a:rPr>
              <a:t>)</a:t>
            </a:r>
            <a:r>
              <a:rPr lang="ja-JP" altLang="en-US" sz="1000" spc="-50" dirty="0" smtClean="0">
                <a:solidFill>
                  <a:srgbClr val="FFFFFF"/>
                </a:solidFill>
                <a:latin typeface="ＭＳ Ｐゴシック"/>
                <a:cs typeface="ＭＳ Ｐゴシック"/>
              </a:rPr>
              <a:t>　</a:t>
            </a:r>
            <a:r>
              <a:rPr sz="1000" spc="-5" dirty="0" smtClean="0">
                <a:solidFill>
                  <a:srgbClr val="FFFFFF"/>
                </a:solidFill>
                <a:latin typeface="ＭＳ Ｐゴシック"/>
                <a:cs typeface="ＭＳ Ｐゴシック"/>
              </a:rPr>
              <a:t>〉</a:t>
            </a:r>
            <a:r>
              <a:rPr lang="ja-JP" altLang="en-US" sz="1000" spc="-5" dirty="0" smtClean="0">
                <a:solidFill>
                  <a:srgbClr val="FFFFFF"/>
                </a:solidFill>
                <a:latin typeface="ＭＳ Ｐゴシック"/>
                <a:cs typeface="ＭＳ Ｐゴシック"/>
              </a:rPr>
              <a:t>　</a:t>
            </a:r>
            <a:endParaRPr sz="1000" dirty="0">
              <a:latin typeface="ＭＳ Ｐゴシック"/>
              <a:cs typeface="ＭＳ Ｐゴシック"/>
            </a:endParaRPr>
          </a:p>
        </p:txBody>
      </p:sp>
      <p:sp>
        <p:nvSpPr>
          <p:cNvPr id="57" name="object 39"/>
          <p:cNvSpPr txBox="1"/>
          <p:nvPr/>
        </p:nvSpPr>
        <p:spPr>
          <a:xfrm>
            <a:off x="693639" y="6377880"/>
            <a:ext cx="5494951" cy="296235"/>
          </a:xfrm>
          <a:prstGeom prst="rect">
            <a:avLst/>
          </a:prstGeom>
        </p:spPr>
        <p:txBody>
          <a:bodyPr vert="horz" wrap="square" lIns="0" tIns="11430" rIns="0" bIns="0" rtlCol="0">
            <a:spAutoFit/>
          </a:bodyPr>
          <a:lstStyle/>
          <a:p>
            <a:pPr marL="12700">
              <a:lnSpc>
                <a:spcPct val="100000"/>
              </a:lnSpc>
              <a:spcBef>
                <a:spcPts val="90"/>
              </a:spcBef>
            </a:pPr>
            <a:r>
              <a:rPr lang="ja-JP" altLang="en-US" sz="1850" spc="5" dirty="0" smtClean="0">
                <a:solidFill>
                  <a:srgbClr val="FFFFFF"/>
                </a:solidFill>
                <a:latin typeface="HGPｺﾞｼｯｸE" panose="020B0900000000000000" pitchFamily="50" charset="-128"/>
                <a:ea typeface="HGPｺﾞｼｯｸE" panose="020B0900000000000000" pitchFamily="50" charset="-128"/>
                <a:cs typeface="HGPｺﾞｼｯｸE"/>
              </a:rPr>
              <a:t>患者・家族等の評価入力状況確認</a:t>
            </a:r>
            <a:endParaRPr sz="1850" dirty="0">
              <a:latin typeface="HGPｺﾞｼｯｸE" panose="020B0900000000000000" pitchFamily="50" charset="-128"/>
              <a:ea typeface="HGPｺﾞｼｯｸE" panose="020B0900000000000000" pitchFamily="50" charset="-128"/>
              <a:cs typeface="HGPｺﾞｼｯｸE"/>
            </a:endParaRPr>
          </a:p>
        </p:txBody>
      </p:sp>
      <p:sp>
        <p:nvSpPr>
          <p:cNvPr id="58" name="object 39"/>
          <p:cNvSpPr txBox="1"/>
          <p:nvPr/>
        </p:nvSpPr>
        <p:spPr>
          <a:xfrm>
            <a:off x="676188" y="6832324"/>
            <a:ext cx="5494951" cy="296235"/>
          </a:xfrm>
          <a:prstGeom prst="rect">
            <a:avLst/>
          </a:prstGeom>
        </p:spPr>
        <p:txBody>
          <a:bodyPr vert="horz" wrap="square" lIns="0" tIns="11430" rIns="0" bIns="0" rtlCol="0">
            <a:spAutoFit/>
          </a:bodyPr>
          <a:lstStyle/>
          <a:p>
            <a:pPr marL="12700">
              <a:lnSpc>
                <a:spcPct val="100000"/>
              </a:lnSpc>
              <a:spcBef>
                <a:spcPts val="90"/>
              </a:spcBef>
            </a:pPr>
            <a:r>
              <a:rPr lang="ja-JP" altLang="en-US" sz="1850" spc="5" dirty="0" smtClean="0">
                <a:solidFill>
                  <a:srgbClr val="FFFFFF"/>
                </a:solidFill>
                <a:latin typeface="HGPｺﾞｼｯｸE" panose="020B0900000000000000" pitchFamily="50" charset="-128"/>
                <a:ea typeface="HGPｺﾞｼｯｸE" panose="020B0900000000000000" pitchFamily="50" charset="-128"/>
                <a:cs typeface="HGPｺﾞｼｯｸE"/>
              </a:rPr>
              <a:t>患者・家族等の評価票</a:t>
            </a:r>
            <a:r>
              <a:rPr lang="en-US" altLang="ja-JP" sz="1850" spc="10" dirty="0">
                <a:solidFill>
                  <a:srgbClr val="FFFFFF"/>
                </a:solidFill>
                <a:latin typeface="HGPｺﾞｼｯｸE"/>
                <a:cs typeface="HGPｺﾞｼｯｸE"/>
              </a:rPr>
              <a:t>I/II/III</a:t>
            </a:r>
            <a:r>
              <a:rPr lang="ja-JP" altLang="en-US" sz="1850" spc="5" dirty="0" smtClean="0">
                <a:solidFill>
                  <a:srgbClr val="FFFFFF"/>
                </a:solidFill>
                <a:latin typeface="HGPｺﾞｼｯｸE" panose="020B0900000000000000" pitchFamily="50" charset="-128"/>
                <a:ea typeface="HGPｺﾞｼｯｸE" panose="020B0900000000000000" pitchFamily="50" charset="-128"/>
                <a:cs typeface="HGPｺﾞｼｯｸE"/>
              </a:rPr>
              <a:t>の代行入力</a:t>
            </a:r>
            <a:endParaRPr sz="1850" dirty="0">
              <a:latin typeface="HGPｺﾞｼｯｸE" panose="020B0900000000000000" pitchFamily="50" charset="-128"/>
              <a:ea typeface="HGPｺﾞｼｯｸE" panose="020B0900000000000000" pitchFamily="50" charset="-128"/>
              <a:cs typeface="HGPｺﾞｼｯｸE"/>
            </a:endParaRPr>
          </a:p>
        </p:txBody>
      </p:sp>
      <p:sp>
        <p:nvSpPr>
          <p:cNvPr id="59" name="object 9"/>
          <p:cNvSpPr/>
          <p:nvPr/>
        </p:nvSpPr>
        <p:spPr>
          <a:xfrm>
            <a:off x="-3810" y="10222030"/>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60" name="object 5"/>
          <p:cNvSpPr/>
          <p:nvPr/>
        </p:nvSpPr>
        <p:spPr>
          <a:xfrm>
            <a:off x="-544" y="7665265"/>
            <a:ext cx="7560309" cy="181610"/>
          </a:xfrm>
          <a:custGeom>
            <a:avLst/>
            <a:gdLst/>
            <a:ahLst/>
            <a:cxnLst/>
            <a:rect l="l" t="t" r="r" b="b"/>
            <a:pathLst>
              <a:path w="7560309" h="181610">
                <a:moveTo>
                  <a:pt x="7560005" y="0"/>
                </a:moveTo>
                <a:lnTo>
                  <a:pt x="0" y="0"/>
                </a:lnTo>
                <a:lnTo>
                  <a:pt x="0" y="181063"/>
                </a:lnTo>
                <a:lnTo>
                  <a:pt x="7560005" y="181063"/>
                </a:lnTo>
                <a:lnTo>
                  <a:pt x="7560005" y="0"/>
                </a:lnTo>
                <a:close/>
              </a:path>
            </a:pathLst>
          </a:custGeom>
          <a:solidFill>
            <a:srgbClr val="FFFFFF">
              <a:alpha val="29998"/>
            </a:srgbClr>
          </a:solidFill>
        </p:spPr>
        <p:txBody>
          <a:bodyPr wrap="square" lIns="0" tIns="0" rIns="0" bIns="0" rtlCol="0"/>
          <a:lstStyle/>
          <a:p>
            <a:endParaRPr/>
          </a:p>
        </p:txBody>
      </p:sp>
      <p:sp>
        <p:nvSpPr>
          <p:cNvPr id="61" name="object 6"/>
          <p:cNvSpPr/>
          <p:nvPr/>
        </p:nvSpPr>
        <p:spPr>
          <a:xfrm>
            <a:off x="7119" y="9418279"/>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62" name="object 7"/>
          <p:cNvSpPr/>
          <p:nvPr/>
        </p:nvSpPr>
        <p:spPr>
          <a:xfrm>
            <a:off x="7119" y="9918417"/>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63" name="object 8"/>
          <p:cNvSpPr/>
          <p:nvPr/>
        </p:nvSpPr>
        <p:spPr>
          <a:xfrm>
            <a:off x="10711" y="8791841"/>
            <a:ext cx="7560309" cy="181610"/>
          </a:xfrm>
          <a:custGeom>
            <a:avLst/>
            <a:gdLst/>
            <a:ahLst/>
            <a:cxnLst/>
            <a:rect l="l" t="t" r="r" b="b"/>
            <a:pathLst>
              <a:path w="7560309" h="181609">
                <a:moveTo>
                  <a:pt x="7560005" y="0"/>
                </a:moveTo>
                <a:lnTo>
                  <a:pt x="0" y="0"/>
                </a:lnTo>
                <a:lnTo>
                  <a:pt x="0" y="181063"/>
                </a:lnTo>
                <a:lnTo>
                  <a:pt x="7560005" y="181063"/>
                </a:lnTo>
                <a:lnTo>
                  <a:pt x="7560005" y="0"/>
                </a:lnTo>
                <a:close/>
              </a:path>
            </a:pathLst>
          </a:custGeom>
          <a:solidFill>
            <a:srgbClr val="FFFFFF">
              <a:alpha val="29998"/>
            </a:srgbClr>
          </a:solidFill>
        </p:spPr>
        <p:txBody>
          <a:bodyPr wrap="square" lIns="0" tIns="0" rIns="0" bIns="0" rtlCol="0"/>
          <a:lstStyle/>
          <a:p>
            <a:endParaRPr/>
          </a:p>
        </p:txBody>
      </p:sp>
      <p:sp>
        <p:nvSpPr>
          <p:cNvPr id="64" name="object 22"/>
          <p:cNvSpPr txBox="1"/>
          <p:nvPr/>
        </p:nvSpPr>
        <p:spPr>
          <a:xfrm>
            <a:off x="724965" y="9036273"/>
            <a:ext cx="5113058" cy="296235"/>
          </a:xfrm>
          <a:prstGeom prst="rect">
            <a:avLst/>
          </a:prstGeom>
        </p:spPr>
        <p:txBody>
          <a:bodyPr vert="horz" wrap="square" lIns="0" tIns="11430" rIns="0" bIns="0" rtlCol="0">
            <a:spAutoFit/>
          </a:bodyPr>
          <a:lstStyle/>
          <a:p>
            <a:pPr marL="12700">
              <a:lnSpc>
                <a:spcPct val="100000"/>
              </a:lnSpc>
              <a:spcBef>
                <a:spcPts val="90"/>
              </a:spcBef>
            </a:pPr>
            <a:r>
              <a:rPr lang="ja-JP" altLang="en-US" sz="1850" spc="5" dirty="0" smtClean="0">
                <a:solidFill>
                  <a:srgbClr val="FFFFFF"/>
                </a:solidFill>
                <a:latin typeface="HGPｺﾞｼｯｸE" panose="020B0900000000000000" pitchFamily="50" charset="-128"/>
                <a:ea typeface="HGPｺﾞｼｯｸE" panose="020B0900000000000000" pitchFamily="50" charset="-128"/>
                <a:cs typeface="HGPｺﾞｼｯｸE"/>
              </a:rPr>
              <a:t>研修医へ</a:t>
            </a:r>
            <a:r>
              <a:rPr sz="1850" spc="5" dirty="0" err="1" smtClean="0">
                <a:solidFill>
                  <a:srgbClr val="FFFFFF"/>
                </a:solidFill>
                <a:latin typeface="HGPｺﾞｼｯｸE" panose="020B0900000000000000" pitchFamily="50" charset="-128"/>
                <a:ea typeface="HGPｺﾞｼｯｸE" panose="020B0900000000000000" pitchFamily="50" charset="-128"/>
                <a:cs typeface="HGPｺﾞｼｯｸE"/>
              </a:rPr>
              <a:t>のフ</a:t>
            </a:r>
            <a:r>
              <a:rPr sz="1850" spc="10" dirty="0" err="1" smtClean="0">
                <a:solidFill>
                  <a:srgbClr val="FFFFFF"/>
                </a:solidFill>
                <a:latin typeface="HGPｺﾞｼｯｸE" panose="020B0900000000000000" pitchFamily="50" charset="-128"/>
                <a:ea typeface="HGPｺﾞｼｯｸE" panose="020B0900000000000000" pitchFamily="50" charset="-128"/>
                <a:cs typeface="HGPｺﾞｼｯｸE"/>
              </a:rPr>
              <a:t>ィ</a:t>
            </a:r>
            <a:r>
              <a:rPr sz="1850" spc="5" dirty="0" err="1" smtClean="0">
                <a:solidFill>
                  <a:srgbClr val="FFFFFF"/>
                </a:solidFill>
                <a:latin typeface="HGPｺﾞｼｯｸE" panose="020B0900000000000000" pitchFamily="50" charset="-128"/>
                <a:ea typeface="HGPｺﾞｼｯｸE" panose="020B0900000000000000" pitchFamily="50" charset="-128"/>
                <a:cs typeface="HGPｺﾞｼｯｸE"/>
              </a:rPr>
              <a:t>ードバック公開</a:t>
            </a:r>
            <a:r>
              <a:rPr lang="ja-JP" altLang="en-US" sz="1850" spc="5" dirty="0" smtClean="0">
                <a:solidFill>
                  <a:srgbClr val="FFFFFF"/>
                </a:solidFill>
                <a:latin typeface="HGPｺﾞｼｯｸE" panose="020B0900000000000000" pitchFamily="50" charset="-128"/>
                <a:ea typeface="HGPｺﾞｼｯｸE" panose="020B0900000000000000" pitchFamily="50" charset="-128"/>
                <a:cs typeface="HGPｺﾞｼｯｸE"/>
              </a:rPr>
              <a:t>設定</a:t>
            </a:r>
            <a:endParaRPr sz="1850" dirty="0">
              <a:latin typeface="HGPｺﾞｼｯｸE" panose="020B0900000000000000" pitchFamily="50" charset="-128"/>
              <a:ea typeface="HGPｺﾞｼｯｸE" panose="020B0900000000000000" pitchFamily="50" charset="-128"/>
              <a:cs typeface="HGPｺﾞｼｯｸE"/>
            </a:endParaRPr>
          </a:p>
        </p:txBody>
      </p:sp>
      <p:sp>
        <p:nvSpPr>
          <p:cNvPr id="65" name="object 24"/>
          <p:cNvSpPr txBox="1"/>
          <p:nvPr/>
        </p:nvSpPr>
        <p:spPr>
          <a:xfrm>
            <a:off x="727376" y="7660890"/>
            <a:ext cx="1758314" cy="177165"/>
          </a:xfrm>
          <a:prstGeom prst="rect">
            <a:avLst/>
          </a:prstGeom>
        </p:spPr>
        <p:txBody>
          <a:bodyPr vert="horz" wrap="square" lIns="0" tIns="11430" rIns="0" bIns="0" rtlCol="0">
            <a:spAutoFit/>
          </a:bodyPr>
          <a:lstStyle/>
          <a:p>
            <a:pPr marL="12700">
              <a:lnSpc>
                <a:spcPct val="100000"/>
              </a:lnSpc>
              <a:spcBef>
                <a:spcPts val="90"/>
              </a:spcBef>
            </a:pPr>
            <a:r>
              <a:rPr sz="1000" spc="-105" dirty="0" smtClean="0">
                <a:solidFill>
                  <a:srgbClr val="FFFFFF"/>
                </a:solidFill>
                <a:latin typeface="ＭＳ Ｐゴシック"/>
                <a:cs typeface="ＭＳ Ｐゴシック"/>
              </a:rPr>
              <a:t>〈</a:t>
            </a:r>
            <a:r>
              <a:rPr sz="1000" spc="-20" dirty="0" err="1" smtClean="0">
                <a:solidFill>
                  <a:srgbClr val="FFFFFF"/>
                </a:solidFill>
                <a:latin typeface="ＭＳ Ｐゴシック"/>
                <a:cs typeface="ＭＳ Ｐゴシック"/>
              </a:rPr>
              <a:t>そ</a:t>
            </a:r>
            <a:r>
              <a:rPr sz="1000" spc="-5" dirty="0" err="1" smtClean="0">
                <a:solidFill>
                  <a:srgbClr val="FFFFFF"/>
                </a:solidFill>
                <a:latin typeface="ＭＳ Ｐゴシック"/>
                <a:cs typeface="ＭＳ Ｐゴシック"/>
              </a:rPr>
              <a:t>の</a:t>
            </a:r>
            <a:r>
              <a:rPr sz="1000" spc="-25" dirty="0" err="1" smtClean="0">
                <a:solidFill>
                  <a:srgbClr val="FFFFFF"/>
                </a:solidFill>
                <a:latin typeface="ＭＳ Ｐゴシック"/>
                <a:cs typeface="ＭＳ Ｐゴシック"/>
              </a:rPr>
              <a:t>他</a:t>
            </a:r>
            <a:r>
              <a:rPr sz="1000" spc="-15" dirty="0" err="1" smtClean="0">
                <a:solidFill>
                  <a:srgbClr val="FFFFFF"/>
                </a:solidFill>
                <a:latin typeface="ＭＳ Ｐゴシック"/>
                <a:cs typeface="ＭＳ Ｐゴシック"/>
              </a:rPr>
              <a:t>の</a:t>
            </a:r>
            <a:r>
              <a:rPr sz="1000" spc="15" dirty="0" err="1" smtClean="0">
                <a:solidFill>
                  <a:srgbClr val="FFFFFF"/>
                </a:solidFill>
                <a:latin typeface="ＭＳ Ｐゴシック"/>
                <a:cs typeface="ＭＳ Ｐゴシック"/>
              </a:rPr>
              <a:t>研</a:t>
            </a:r>
            <a:r>
              <a:rPr sz="1000" spc="-30" dirty="0" err="1" smtClean="0">
                <a:solidFill>
                  <a:srgbClr val="FFFFFF"/>
                </a:solidFill>
                <a:latin typeface="ＭＳ Ｐゴシック"/>
                <a:cs typeface="ＭＳ Ｐゴシック"/>
              </a:rPr>
              <a:t>修</a:t>
            </a:r>
            <a:r>
              <a:rPr sz="1000" spc="-25" dirty="0" err="1" smtClean="0">
                <a:solidFill>
                  <a:srgbClr val="FFFFFF"/>
                </a:solidFill>
                <a:latin typeface="ＭＳ Ｐゴシック"/>
                <a:cs typeface="ＭＳ Ｐゴシック"/>
              </a:rPr>
              <a:t>活</a:t>
            </a:r>
            <a:r>
              <a:rPr sz="1000" spc="-20" dirty="0" err="1" smtClean="0">
                <a:solidFill>
                  <a:srgbClr val="FFFFFF"/>
                </a:solidFill>
                <a:latin typeface="ＭＳ Ｐゴシック"/>
                <a:cs typeface="ＭＳ Ｐゴシック"/>
              </a:rPr>
              <a:t>動</a:t>
            </a:r>
            <a:r>
              <a:rPr sz="1000" spc="-45" dirty="0" err="1" smtClean="0">
                <a:solidFill>
                  <a:srgbClr val="FFFFFF"/>
                </a:solidFill>
                <a:latin typeface="ＭＳ Ｐゴシック"/>
                <a:cs typeface="ＭＳ Ｐゴシック"/>
              </a:rPr>
              <a:t>の</a:t>
            </a:r>
            <a:r>
              <a:rPr sz="1000" spc="-15" dirty="0" err="1" smtClean="0">
                <a:solidFill>
                  <a:srgbClr val="FFFFFF"/>
                </a:solidFill>
                <a:latin typeface="ＭＳ Ｐゴシック"/>
                <a:cs typeface="ＭＳ Ｐゴシック"/>
              </a:rPr>
              <a:t>記</a:t>
            </a:r>
            <a:r>
              <a:rPr sz="1000" spc="-25" dirty="0" err="1" smtClean="0">
                <a:solidFill>
                  <a:srgbClr val="FFFFFF"/>
                </a:solidFill>
                <a:latin typeface="ＭＳ Ｐゴシック"/>
                <a:cs typeface="ＭＳ Ｐゴシック"/>
              </a:rPr>
              <a:t>録</a:t>
            </a:r>
            <a:r>
              <a:rPr sz="1000" spc="-15" dirty="0" err="1" smtClean="0">
                <a:solidFill>
                  <a:srgbClr val="FFFFFF"/>
                </a:solidFill>
                <a:latin typeface="ＭＳ Ｐゴシック"/>
                <a:cs typeface="ＭＳ Ｐゴシック"/>
              </a:rPr>
              <a:t>管</a:t>
            </a:r>
            <a:r>
              <a:rPr sz="1000" spc="-5" dirty="0" err="1" smtClean="0">
                <a:solidFill>
                  <a:srgbClr val="FFFFFF"/>
                </a:solidFill>
                <a:latin typeface="ＭＳ Ｐゴシック"/>
                <a:cs typeface="ＭＳ Ｐゴシック"/>
              </a:rPr>
              <a:t>理</a:t>
            </a:r>
            <a:r>
              <a:rPr sz="1000" spc="-5" dirty="0" smtClean="0">
                <a:solidFill>
                  <a:srgbClr val="FFFFFF"/>
                </a:solidFill>
                <a:latin typeface="ＭＳ Ｐゴシック"/>
                <a:cs typeface="ＭＳ Ｐゴシック"/>
              </a:rPr>
              <a:t>〉</a:t>
            </a:r>
            <a:endParaRPr sz="1000" dirty="0">
              <a:latin typeface="ＭＳ Ｐゴシック"/>
              <a:cs typeface="ＭＳ Ｐゴシック"/>
            </a:endParaRPr>
          </a:p>
        </p:txBody>
      </p:sp>
      <p:sp>
        <p:nvSpPr>
          <p:cNvPr id="66" name="object 25"/>
          <p:cNvSpPr txBox="1"/>
          <p:nvPr/>
        </p:nvSpPr>
        <p:spPr>
          <a:xfrm>
            <a:off x="736220" y="8782307"/>
            <a:ext cx="880744" cy="177165"/>
          </a:xfrm>
          <a:prstGeom prst="rect">
            <a:avLst/>
          </a:prstGeom>
        </p:spPr>
        <p:txBody>
          <a:bodyPr vert="horz" wrap="square" lIns="0" tIns="11430" rIns="0" bIns="0" rtlCol="0">
            <a:spAutoFit/>
          </a:bodyPr>
          <a:lstStyle/>
          <a:p>
            <a:pPr marL="12700">
              <a:lnSpc>
                <a:spcPct val="100000"/>
              </a:lnSpc>
              <a:spcBef>
                <a:spcPts val="90"/>
              </a:spcBef>
            </a:pPr>
            <a:r>
              <a:rPr sz="1000" spc="-105" dirty="0">
                <a:solidFill>
                  <a:srgbClr val="FFFFFF"/>
                </a:solidFill>
                <a:latin typeface="ＭＳ Ｐゴシック"/>
                <a:cs typeface="ＭＳ Ｐゴシック"/>
              </a:rPr>
              <a:t>〈</a:t>
            </a:r>
            <a:r>
              <a:rPr sz="1000" spc="-20" dirty="0">
                <a:solidFill>
                  <a:srgbClr val="FFFFFF"/>
                </a:solidFill>
                <a:latin typeface="ＭＳ Ｐゴシック"/>
                <a:cs typeface="ＭＳ Ｐゴシック"/>
              </a:rPr>
              <a:t>そ</a:t>
            </a:r>
            <a:r>
              <a:rPr sz="1000" spc="-5" dirty="0">
                <a:solidFill>
                  <a:srgbClr val="FFFFFF"/>
                </a:solidFill>
                <a:latin typeface="ＭＳ Ｐゴシック"/>
                <a:cs typeface="ＭＳ Ｐゴシック"/>
              </a:rPr>
              <a:t>の</a:t>
            </a:r>
            <a:r>
              <a:rPr sz="1000" spc="-25" dirty="0">
                <a:solidFill>
                  <a:srgbClr val="FFFFFF"/>
                </a:solidFill>
                <a:latin typeface="ＭＳ Ｐゴシック"/>
                <a:cs typeface="ＭＳ Ｐゴシック"/>
              </a:rPr>
              <a:t>他</a:t>
            </a:r>
            <a:r>
              <a:rPr sz="1000" spc="-40" dirty="0">
                <a:solidFill>
                  <a:srgbClr val="FFFFFF"/>
                </a:solidFill>
                <a:latin typeface="ＭＳ Ｐゴシック"/>
                <a:cs typeface="ＭＳ Ｐゴシック"/>
              </a:rPr>
              <a:t>の</a:t>
            </a:r>
            <a:r>
              <a:rPr sz="1000" spc="-15" dirty="0">
                <a:solidFill>
                  <a:srgbClr val="FFFFFF"/>
                </a:solidFill>
                <a:latin typeface="ＭＳ Ｐゴシック"/>
                <a:cs typeface="ＭＳ Ｐゴシック"/>
              </a:rPr>
              <a:t>管</a:t>
            </a:r>
            <a:r>
              <a:rPr sz="1000" spc="-5" dirty="0">
                <a:solidFill>
                  <a:srgbClr val="FFFFFF"/>
                </a:solidFill>
                <a:latin typeface="ＭＳ Ｐゴシック"/>
                <a:cs typeface="ＭＳ Ｐゴシック"/>
              </a:rPr>
              <a:t>理〉</a:t>
            </a:r>
            <a:endParaRPr sz="1000" dirty="0">
              <a:latin typeface="ＭＳ Ｐゴシック"/>
              <a:cs typeface="ＭＳ Ｐゴシック"/>
            </a:endParaRPr>
          </a:p>
        </p:txBody>
      </p:sp>
      <p:sp>
        <p:nvSpPr>
          <p:cNvPr id="67" name="object 39"/>
          <p:cNvSpPr txBox="1"/>
          <p:nvPr/>
        </p:nvSpPr>
        <p:spPr>
          <a:xfrm>
            <a:off x="690932" y="7919045"/>
            <a:ext cx="3763010" cy="306705"/>
          </a:xfrm>
          <a:prstGeom prst="rect">
            <a:avLst/>
          </a:prstGeom>
        </p:spPr>
        <p:txBody>
          <a:bodyPr vert="horz" wrap="square" lIns="0" tIns="11430" rIns="0" bIns="0" rtlCol="0">
            <a:spAutoFit/>
          </a:bodyPr>
          <a:lstStyle/>
          <a:p>
            <a:pPr marL="12700">
              <a:lnSpc>
                <a:spcPct val="100000"/>
              </a:lnSpc>
              <a:spcBef>
                <a:spcPts val="90"/>
              </a:spcBef>
            </a:pPr>
            <a:r>
              <a:rPr sz="1850" spc="5" dirty="0">
                <a:solidFill>
                  <a:srgbClr val="FFFFFF"/>
                </a:solidFill>
                <a:latin typeface="HGPｺﾞｼｯｸE"/>
                <a:cs typeface="HGPｺﾞｼｯｸE"/>
              </a:rPr>
              <a:t>施設のその他の研修活動の記録管理</a:t>
            </a:r>
            <a:endParaRPr sz="1850" dirty="0">
              <a:latin typeface="HGPｺﾞｼｯｸE"/>
              <a:cs typeface="HGPｺﾞｼｯｸE"/>
            </a:endParaRPr>
          </a:p>
        </p:txBody>
      </p:sp>
      <p:sp>
        <p:nvSpPr>
          <p:cNvPr id="68" name="object 22"/>
          <p:cNvSpPr txBox="1"/>
          <p:nvPr/>
        </p:nvSpPr>
        <p:spPr>
          <a:xfrm>
            <a:off x="719616" y="9501423"/>
            <a:ext cx="5113058" cy="296235"/>
          </a:xfrm>
          <a:prstGeom prst="rect">
            <a:avLst/>
          </a:prstGeom>
        </p:spPr>
        <p:txBody>
          <a:bodyPr vert="horz" wrap="square" lIns="0" tIns="11430" rIns="0" bIns="0" rtlCol="0">
            <a:spAutoFit/>
          </a:bodyPr>
          <a:lstStyle/>
          <a:p>
            <a:pPr marL="12700">
              <a:lnSpc>
                <a:spcPct val="100000"/>
              </a:lnSpc>
              <a:spcBef>
                <a:spcPts val="90"/>
              </a:spcBef>
            </a:pPr>
            <a:r>
              <a:rPr lang="ja-JP" altLang="en-US" sz="1850" spc="5" dirty="0" smtClean="0">
                <a:solidFill>
                  <a:srgbClr val="FFFFFF"/>
                </a:solidFill>
                <a:latin typeface="HGPｺﾞｼｯｸE" panose="020B0900000000000000" pitchFamily="50" charset="-128"/>
                <a:ea typeface="HGPｺﾞｼｯｸE" panose="020B0900000000000000" pitchFamily="50" charset="-128"/>
                <a:cs typeface="HGPｺﾞｼｯｸE"/>
              </a:rPr>
              <a:t>研修医の評価データダウンロード（施設別）</a:t>
            </a:r>
            <a:endParaRPr sz="1850" dirty="0">
              <a:latin typeface="HGPｺﾞｼｯｸE" panose="020B0900000000000000" pitchFamily="50" charset="-128"/>
              <a:ea typeface="HGPｺﾞｼｯｸE" panose="020B0900000000000000" pitchFamily="50" charset="-128"/>
              <a:cs typeface="HGPｺﾞｼｯｸE"/>
            </a:endParaRPr>
          </a:p>
        </p:txBody>
      </p:sp>
      <p:sp>
        <p:nvSpPr>
          <p:cNvPr id="26" name="object 22"/>
          <p:cNvSpPr txBox="1"/>
          <p:nvPr/>
        </p:nvSpPr>
        <p:spPr>
          <a:xfrm>
            <a:off x="676188" y="5471388"/>
            <a:ext cx="5860399" cy="257763"/>
          </a:xfrm>
          <a:prstGeom prst="rect">
            <a:avLst/>
          </a:prstGeom>
        </p:spPr>
        <p:txBody>
          <a:bodyPr vert="horz" wrap="square" lIns="0" tIns="11430" rIns="0" bIns="0" rtlCol="0">
            <a:spAutoFit/>
          </a:bodyPr>
          <a:lstStyle/>
          <a:p>
            <a:pPr marL="12700">
              <a:lnSpc>
                <a:spcPct val="100000"/>
              </a:lnSpc>
              <a:spcBef>
                <a:spcPts val="90"/>
              </a:spcBef>
            </a:pPr>
            <a:r>
              <a:rPr lang="ja-JP" altLang="en-US" sz="1600" spc="5" dirty="0" smtClean="0">
                <a:solidFill>
                  <a:srgbClr val="FFFFFF"/>
                </a:solidFill>
                <a:latin typeface="HGPｺﾞｼｯｸE" panose="020B0900000000000000" pitchFamily="50" charset="-128"/>
                <a:ea typeface="HGPｺﾞｼｯｸE" panose="020B0900000000000000" pitchFamily="50" charset="-128"/>
                <a:cs typeface="HGPｺﾞｼｯｸE"/>
              </a:rPr>
              <a:t>メディカルスタッフ等の研修プログラムへのフィードバック代行入力</a:t>
            </a:r>
            <a:endParaRPr sz="1600" dirty="0">
              <a:latin typeface="HGPｺﾞｼｯｸE" panose="020B0900000000000000" pitchFamily="50" charset="-128"/>
              <a:ea typeface="HGPｺﾞｼｯｸE" panose="020B0900000000000000" pitchFamily="50" charset="-128"/>
              <a:cs typeface="HGPｺﾞｼｯｸE"/>
            </a:endParaRPr>
          </a:p>
        </p:txBody>
      </p:sp>
      <p:sp>
        <p:nvSpPr>
          <p:cNvPr id="27" name="object 37"/>
          <p:cNvSpPr txBox="1"/>
          <p:nvPr/>
        </p:nvSpPr>
        <p:spPr>
          <a:xfrm>
            <a:off x="690932" y="4615034"/>
            <a:ext cx="4182110" cy="306705"/>
          </a:xfrm>
          <a:prstGeom prst="rect">
            <a:avLst/>
          </a:prstGeom>
        </p:spPr>
        <p:txBody>
          <a:bodyPr vert="horz" wrap="square" lIns="0" tIns="11430" rIns="0" bIns="0" rtlCol="0">
            <a:spAutoFit/>
          </a:bodyPr>
          <a:lstStyle/>
          <a:p>
            <a:pPr marL="12700">
              <a:lnSpc>
                <a:spcPct val="100000"/>
              </a:lnSpc>
              <a:spcBef>
                <a:spcPts val="90"/>
              </a:spcBef>
            </a:pPr>
            <a:r>
              <a:rPr sz="1850" spc="5" dirty="0">
                <a:solidFill>
                  <a:srgbClr val="FFFFFF"/>
                </a:solidFill>
                <a:latin typeface="HGPｺﾞｼｯｸE"/>
                <a:cs typeface="HGPｺﾞｼｯｸE"/>
              </a:rPr>
              <a:t>メデ</a:t>
            </a:r>
            <a:r>
              <a:rPr sz="1850" spc="10" dirty="0">
                <a:solidFill>
                  <a:srgbClr val="FFFFFF"/>
                </a:solidFill>
                <a:latin typeface="HGPｺﾞｼｯｸE"/>
                <a:cs typeface="HGPｺﾞｼｯｸE"/>
              </a:rPr>
              <a:t>ィ</a:t>
            </a:r>
            <a:r>
              <a:rPr sz="1850" spc="5" dirty="0">
                <a:solidFill>
                  <a:srgbClr val="FFFFFF"/>
                </a:solidFill>
                <a:latin typeface="HGPｺﾞｼｯｸE"/>
                <a:cs typeface="HGPｺﾞｼｯｸE"/>
              </a:rPr>
              <a:t>カルスタッフ等の評価入力状況確認</a:t>
            </a:r>
            <a:endParaRPr sz="1850" dirty="0">
              <a:latin typeface="HGPｺﾞｼｯｸE"/>
              <a:cs typeface="HGPｺﾞｼｯｸE"/>
            </a:endParaRPr>
          </a:p>
        </p:txBody>
      </p:sp>
      <p:sp>
        <p:nvSpPr>
          <p:cNvPr id="28" name="object 38"/>
          <p:cNvSpPr txBox="1"/>
          <p:nvPr/>
        </p:nvSpPr>
        <p:spPr>
          <a:xfrm>
            <a:off x="676188" y="5046829"/>
            <a:ext cx="4613910" cy="306705"/>
          </a:xfrm>
          <a:prstGeom prst="rect">
            <a:avLst/>
          </a:prstGeom>
        </p:spPr>
        <p:txBody>
          <a:bodyPr vert="horz" wrap="square" lIns="0" tIns="11430" rIns="0" bIns="0" rtlCol="0">
            <a:spAutoFit/>
          </a:bodyPr>
          <a:lstStyle/>
          <a:p>
            <a:pPr marL="12700">
              <a:lnSpc>
                <a:spcPct val="100000"/>
              </a:lnSpc>
              <a:spcBef>
                <a:spcPts val="90"/>
              </a:spcBef>
            </a:pPr>
            <a:r>
              <a:rPr sz="1850" spc="5" dirty="0">
                <a:solidFill>
                  <a:srgbClr val="FFFFFF"/>
                </a:solidFill>
                <a:latin typeface="HGPｺﾞｼｯｸE"/>
                <a:cs typeface="HGPｺﾞｼｯｸE"/>
              </a:rPr>
              <a:t>メデ</a:t>
            </a:r>
            <a:r>
              <a:rPr sz="1850" spc="10" dirty="0">
                <a:solidFill>
                  <a:srgbClr val="FFFFFF"/>
                </a:solidFill>
                <a:latin typeface="HGPｺﾞｼｯｸE"/>
                <a:cs typeface="HGPｺﾞｼｯｸE"/>
              </a:rPr>
              <a:t>ィ</a:t>
            </a:r>
            <a:r>
              <a:rPr sz="1850" spc="5" dirty="0">
                <a:solidFill>
                  <a:srgbClr val="FFFFFF"/>
                </a:solidFill>
                <a:latin typeface="HGPｺﾞｼｯｸE"/>
                <a:cs typeface="HGPｺﾞｼｯｸE"/>
              </a:rPr>
              <a:t>カルスタッフ等の評価票</a:t>
            </a:r>
            <a:r>
              <a:rPr sz="1850" spc="10" dirty="0">
                <a:solidFill>
                  <a:srgbClr val="FFFFFF"/>
                </a:solidFill>
                <a:latin typeface="HGPｺﾞｼｯｸE"/>
                <a:cs typeface="HGPｺﾞｼｯｸE"/>
              </a:rPr>
              <a:t>I/II/III</a:t>
            </a:r>
            <a:r>
              <a:rPr sz="1850" dirty="0">
                <a:solidFill>
                  <a:srgbClr val="FFFFFF"/>
                </a:solidFill>
                <a:latin typeface="HGPｺﾞｼｯｸE"/>
                <a:cs typeface="HGPｺﾞｼｯｸE"/>
              </a:rPr>
              <a:t> </a:t>
            </a:r>
            <a:r>
              <a:rPr sz="1850" spc="5" dirty="0">
                <a:solidFill>
                  <a:srgbClr val="FFFFFF"/>
                </a:solidFill>
                <a:latin typeface="HGPｺﾞｼｯｸE"/>
                <a:cs typeface="HGPｺﾞｼｯｸE"/>
              </a:rPr>
              <a:t>代行入力</a:t>
            </a:r>
            <a:endParaRPr sz="1850" dirty="0">
              <a:latin typeface="HGPｺﾞｼｯｸE"/>
              <a:cs typeface="HGPｺﾞｼｯｸE"/>
            </a:endParaRPr>
          </a:p>
        </p:txBody>
      </p:sp>
      <p:sp>
        <p:nvSpPr>
          <p:cNvPr id="30" name="object 23"/>
          <p:cNvSpPr txBox="1"/>
          <p:nvPr/>
        </p:nvSpPr>
        <p:spPr>
          <a:xfrm>
            <a:off x="694343" y="4356100"/>
            <a:ext cx="2964562" cy="165430"/>
          </a:xfrm>
          <a:prstGeom prst="rect">
            <a:avLst/>
          </a:prstGeom>
        </p:spPr>
        <p:txBody>
          <a:bodyPr vert="horz" wrap="square" lIns="0" tIns="11430" rIns="0" bIns="0" rtlCol="0">
            <a:spAutoFit/>
          </a:bodyPr>
          <a:lstStyle/>
          <a:p>
            <a:pPr marL="12700">
              <a:lnSpc>
                <a:spcPct val="100000"/>
              </a:lnSpc>
              <a:spcBef>
                <a:spcPts val="90"/>
              </a:spcBef>
            </a:pPr>
            <a:r>
              <a:rPr sz="1000" spc="-30" dirty="0">
                <a:solidFill>
                  <a:srgbClr val="FFFFFF"/>
                </a:solidFill>
                <a:latin typeface="ＭＳ Ｐゴシック"/>
                <a:cs typeface="ＭＳ Ｐゴシック"/>
              </a:rPr>
              <a:t>〈</a:t>
            </a:r>
            <a:r>
              <a:rPr sz="1000" spc="-25" dirty="0" err="1" smtClean="0">
                <a:solidFill>
                  <a:srgbClr val="FFFFFF"/>
                </a:solidFill>
                <a:latin typeface="ＭＳ Ｐゴシック"/>
                <a:cs typeface="ＭＳ Ｐゴシック"/>
              </a:rPr>
              <a:t>入</a:t>
            </a:r>
            <a:r>
              <a:rPr sz="1000" spc="-35" dirty="0" err="1" smtClean="0">
                <a:solidFill>
                  <a:srgbClr val="FFFFFF"/>
                </a:solidFill>
                <a:latin typeface="ＭＳ Ｐゴシック"/>
                <a:cs typeface="ＭＳ Ｐゴシック"/>
              </a:rPr>
              <a:t>力</a:t>
            </a:r>
            <a:r>
              <a:rPr sz="1000" dirty="0" err="1" smtClean="0">
                <a:solidFill>
                  <a:srgbClr val="FFFFFF"/>
                </a:solidFill>
                <a:latin typeface="ＭＳ Ｐゴシック"/>
                <a:cs typeface="ＭＳ Ｐゴシック"/>
              </a:rPr>
              <a:t>状</a:t>
            </a:r>
            <a:r>
              <a:rPr sz="1000" spc="-30" dirty="0" err="1" smtClean="0">
                <a:solidFill>
                  <a:srgbClr val="FFFFFF"/>
                </a:solidFill>
                <a:latin typeface="ＭＳ Ｐゴシック"/>
                <a:cs typeface="ＭＳ Ｐゴシック"/>
              </a:rPr>
              <a:t>況</a:t>
            </a:r>
            <a:r>
              <a:rPr sz="1000" dirty="0" err="1" smtClean="0">
                <a:solidFill>
                  <a:srgbClr val="FFFFFF"/>
                </a:solidFill>
                <a:latin typeface="ＭＳ Ｐゴシック"/>
                <a:cs typeface="ＭＳ Ｐゴシック"/>
              </a:rPr>
              <a:t>確</a:t>
            </a:r>
            <a:r>
              <a:rPr sz="1000" spc="-10" dirty="0" err="1" smtClean="0">
                <a:solidFill>
                  <a:srgbClr val="FFFFFF"/>
                </a:solidFill>
                <a:latin typeface="ＭＳ Ｐゴシック"/>
                <a:cs typeface="ＭＳ Ｐゴシック"/>
              </a:rPr>
              <a:t>認</a:t>
            </a:r>
            <a:r>
              <a:rPr lang="ja-JP" altLang="en-US" sz="1000" spc="-10" dirty="0" smtClean="0">
                <a:solidFill>
                  <a:srgbClr val="FFFFFF"/>
                </a:solidFill>
                <a:latin typeface="ＭＳ Ｐゴシック"/>
                <a:cs typeface="ＭＳ Ｐゴシック"/>
              </a:rPr>
              <a:t>　</a:t>
            </a:r>
            <a:r>
              <a:rPr sz="1000" spc="-15" dirty="0" smtClean="0">
                <a:solidFill>
                  <a:srgbClr val="FFFFFF"/>
                </a:solidFill>
                <a:latin typeface="ＭＳ Ｐゴシック"/>
                <a:cs typeface="ＭＳ Ｐゴシック"/>
              </a:rPr>
              <a:t>(</a:t>
            </a:r>
            <a:r>
              <a:rPr sz="1000" spc="-35" dirty="0" err="1">
                <a:solidFill>
                  <a:srgbClr val="FFFFFF"/>
                </a:solidFill>
                <a:latin typeface="ＭＳ Ｐゴシック"/>
                <a:cs typeface="ＭＳ Ｐゴシック"/>
              </a:rPr>
              <a:t>メ</a:t>
            </a:r>
            <a:r>
              <a:rPr sz="1000" spc="-80" dirty="0" err="1">
                <a:solidFill>
                  <a:srgbClr val="FFFFFF"/>
                </a:solidFill>
                <a:latin typeface="ＭＳ Ｐゴシック"/>
                <a:cs typeface="ＭＳ Ｐゴシック"/>
              </a:rPr>
              <a:t>デ</a:t>
            </a:r>
            <a:r>
              <a:rPr sz="1000" spc="5" dirty="0" err="1">
                <a:solidFill>
                  <a:srgbClr val="FFFFFF"/>
                </a:solidFill>
                <a:latin typeface="ＭＳ Ｐゴシック"/>
                <a:cs typeface="ＭＳ Ｐゴシック"/>
              </a:rPr>
              <a:t>ィ</a:t>
            </a:r>
            <a:r>
              <a:rPr sz="1000" spc="-45" dirty="0" err="1">
                <a:solidFill>
                  <a:srgbClr val="FFFFFF"/>
                </a:solidFill>
                <a:latin typeface="ＭＳ Ｐゴシック"/>
                <a:cs typeface="ＭＳ Ｐゴシック"/>
              </a:rPr>
              <a:t>カ</a:t>
            </a:r>
            <a:r>
              <a:rPr sz="1000" spc="-80" dirty="0" err="1">
                <a:solidFill>
                  <a:srgbClr val="FFFFFF"/>
                </a:solidFill>
                <a:latin typeface="ＭＳ Ｐゴシック"/>
                <a:cs typeface="ＭＳ Ｐゴシック"/>
              </a:rPr>
              <a:t>ル</a:t>
            </a:r>
            <a:r>
              <a:rPr sz="1000" spc="-50" dirty="0" err="1">
                <a:solidFill>
                  <a:srgbClr val="FFFFFF"/>
                </a:solidFill>
                <a:latin typeface="ＭＳ Ｐゴシック"/>
                <a:cs typeface="ＭＳ Ｐゴシック"/>
              </a:rPr>
              <a:t>ス</a:t>
            </a:r>
            <a:r>
              <a:rPr sz="1000" spc="-15" dirty="0" err="1">
                <a:solidFill>
                  <a:srgbClr val="FFFFFF"/>
                </a:solidFill>
                <a:latin typeface="ＭＳ Ｐゴシック"/>
                <a:cs typeface="ＭＳ Ｐゴシック"/>
              </a:rPr>
              <a:t>タ</a:t>
            </a:r>
            <a:r>
              <a:rPr sz="1000" spc="-60" dirty="0" err="1">
                <a:solidFill>
                  <a:srgbClr val="FFFFFF"/>
                </a:solidFill>
                <a:latin typeface="ＭＳ Ｐゴシック"/>
                <a:cs typeface="ＭＳ Ｐゴシック"/>
              </a:rPr>
              <a:t>ッ</a:t>
            </a:r>
            <a:r>
              <a:rPr sz="1000" dirty="0" err="1">
                <a:solidFill>
                  <a:srgbClr val="FFFFFF"/>
                </a:solidFill>
                <a:latin typeface="ＭＳ Ｐゴシック"/>
                <a:cs typeface="ＭＳ Ｐゴシック"/>
              </a:rPr>
              <a:t>フ</a:t>
            </a:r>
            <a:r>
              <a:rPr sz="1000" spc="5" dirty="0" err="1">
                <a:solidFill>
                  <a:srgbClr val="FFFFFF"/>
                </a:solidFill>
                <a:latin typeface="ＭＳ Ｐゴシック"/>
                <a:cs typeface="ＭＳ Ｐゴシック"/>
              </a:rPr>
              <a:t>等</a:t>
            </a:r>
            <a:r>
              <a:rPr sz="1000" spc="-50" dirty="0" smtClean="0">
                <a:solidFill>
                  <a:srgbClr val="FFFFFF"/>
                </a:solidFill>
                <a:latin typeface="ＭＳ Ｐゴシック"/>
                <a:cs typeface="ＭＳ Ｐゴシック"/>
              </a:rPr>
              <a:t>)</a:t>
            </a:r>
            <a:r>
              <a:rPr lang="ja-JP" altLang="en-US" sz="1000" spc="-50" dirty="0" smtClean="0">
                <a:solidFill>
                  <a:srgbClr val="FFFFFF"/>
                </a:solidFill>
                <a:latin typeface="ＭＳ Ｐゴシック"/>
                <a:cs typeface="ＭＳ Ｐゴシック"/>
              </a:rPr>
              <a:t>　</a:t>
            </a:r>
            <a:r>
              <a:rPr sz="1000" spc="-5" dirty="0" smtClean="0">
                <a:solidFill>
                  <a:srgbClr val="FFFFFF"/>
                </a:solidFill>
                <a:latin typeface="ＭＳ Ｐゴシック"/>
                <a:cs typeface="ＭＳ Ｐゴシック"/>
              </a:rPr>
              <a:t>〉</a:t>
            </a:r>
            <a:r>
              <a:rPr lang="ja-JP" altLang="en-US" sz="1000" spc="-5" dirty="0" smtClean="0">
                <a:solidFill>
                  <a:srgbClr val="FFFFFF"/>
                </a:solidFill>
                <a:latin typeface="ＭＳ Ｐゴシック"/>
                <a:cs typeface="ＭＳ Ｐゴシック"/>
              </a:rPr>
              <a:t>　</a:t>
            </a:r>
            <a:endParaRPr sz="1000" dirty="0">
              <a:latin typeface="ＭＳ Ｐゴシック"/>
              <a:cs typeface="ＭＳ Ｐゴシック"/>
            </a:endParaRPr>
          </a:p>
        </p:txBody>
      </p:sp>
      <p:sp>
        <p:nvSpPr>
          <p:cNvPr id="33" name="object 9"/>
          <p:cNvSpPr/>
          <p:nvPr/>
        </p:nvSpPr>
        <p:spPr>
          <a:xfrm>
            <a:off x="3265" y="6740154"/>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34" name="object 9"/>
          <p:cNvSpPr/>
          <p:nvPr/>
        </p:nvSpPr>
        <p:spPr>
          <a:xfrm>
            <a:off x="3265" y="7209770"/>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35" name="object 9"/>
          <p:cNvSpPr/>
          <p:nvPr/>
        </p:nvSpPr>
        <p:spPr>
          <a:xfrm>
            <a:off x="-17975" y="8300053"/>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37" name="object 34"/>
          <p:cNvSpPr txBox="1"/>
          <p:nvPr/>
        </p:nvSpPr>
        <p:spPr>
          <a:xfrm>
            <a:off x="6605418" y="7972256"/>
            <a:ext cx="241300"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40" dirty="0" smtClean="0">
                <a:solidFill>
                  <a:srgbClr val="FFFFFF"/>
                </a:solidFill>
                <a:latin typeface="Arial"/>
                <a:cs typeface="Arial"/>
              </a:rPr>
              <a:t>73</a:t>
            </a:r>
            <a:endParaRPr sz="1450" dirty="0">
              <a:latin typeface="Arial"/>
              <a:cs typeface="Arial"/>
            </a:endParaRPr>
          </a:p>
        </p:txBody>
      </p:sp>
      <p:sp>
        <p:nvSpPr>
          <p:cNvPr id="38" name="object 36"/>
          <p:cNvSpPr txBox="1"/>
          <p:nvPr/>
        </p:nvSpPr>
        <p:spPr>
          <a:xfrm>
            <a:off x="6609545" y="6401998"/>
            <a:ext cx="242570"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45" dirty="0">
                <a:solidFill>
                  <a:srgbClr val="FFFFFF"/>
                </a:solidFill>
                <a:latin typeface="Arial"/>
                <a:cs typeface="Arial"/>
              </a:rPr>
              <a:t>70</a:t>
            </a:r>
            <a:endParaRPr sz="1450" dirty="0">
              <a:latin typeface="Arial"/>
              <a:cs typeface="Arial"/>
            </a:endParaRPr>
          </a:p>
        </p:txBody>
      </p:sp>
      <p:sp>
        <p:nvSpPr>
          <p:cNvPr id="39" name="object 35"/>
          <p:cNvSpPr txBox="1"/>
          <p:nvPr/>
        </p:nvSpPr>
        <p:spPr>
          <a:xfrm>
            <a:off x="6609545" y="6881879"/>
            <a:ext cx="241300"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40" dirty="0" smtClean="0">
                <a:solidFill>
                  <a:srgbClr val="FFFFFF"/>
                </a:solidFill>
                <a:latin typeface="Arial"/>
                <a:cs typeface="Arial"/>
              </a:rPr>
              <a:t>71</a:t>
            </a:r>
          </a:p>
        </p:txBody>
      </p:sp>
      <p:sp>
        <p:nvSpPr>
          <p:cNvPr id="41" name="object 26"/>
          <p:cNvSpPr txBox="1"/>
          <p:nvPr/>
        </p:nvSpPr>
        <p:spPr>
          <a:xfrm>
            <a:off x="6609545" y="9080297"/>
            <a:ext cx="237173"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10" dirty="0" smtClean="0">
                <a:solidFill>
                  <a:srgbClr val="FFFFFF"/>
                </a:solidFill>
                <a:latin typeface="Arial"/>
                <a:cs typeface="Arial"/>
              </a:rPr>
              <a:t>75</a:t>
            </a:r>
            <a:endParaRPr sz="1450" dirty="0">
              <a:latin typeface="Arial"/>
              <a:cs typeface="Arial"/>
            </a:endParaRPr>
          </a:p>
        </p:txBody>
      </p:sp>
      <p:sp>
        <p:nvSpPr>
          <p:cNvPr id="42" name="object 27"/>
          <p:cNvSpPr txBox="1"/>
          <p:nvPr/>
        </p:nvSpPr>
        <p:spPr>
          <a:xfrm>
            <a:off x="6609545" y="9557208"/>
            <a:ext cx="245745"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55" dirty="0" smtClean="0">
                <a:solidFill>
                  <a:srgbClr val="FFFFFF"/>
                </a:solidFill>
                <a:latin typeface="Arial"/>
                <a:cs typeface="Arial"/>
              </a:rPr>
              <a:t>76</a:t>
            </a:r>
          </a:p>
        </p:txBody>
      </p:sp>
      <p:sp>
        <p:nvSpPr>
          <p:cNvPr id="43" name="object 35"/>
          <p:cNvSpPr txBox="1"/>
          <p:nvPr/>
        </p:nvSpPr>
        <p:spPr>
          <a:xfrm>
            <a:off x="6602261" y="5046407"/>
            <a:ext cx="241300"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40" dirty="0" smtClean="0">
                <a:solidFill>
                  <a:srgbClr val="FFFFFF"/>
                </a:solidFill>
                <a:latin typeface="Arial"/>
                <a:cs typeface="Arial"/>
              </a:rPr>
              <a:t>67</a:t>
            </a:r>
            <a:endParaRPr sz="1450" dirty="0">
              <a:latin typeface="Arial"/>
              <a:cs typeface="Arial"/>
            </a:endParaRPr>
          </a:p>
        </p:txBody>
      </p:sp>
      <p:sp>
        <p:nvSpPr>
          <p:cNvPr id="44" name="object 33"/>
          <p:cNvSpPr txBox="1"/>
          <p:nvPr/>
        </p:nvSpPr>
        <p:spPr>
          <a:xfrm>
            <a:off x="6606389" y="4643317"/>
            <a:ext cx="233045"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5" dirty="0" smtClean="0">
                <a:solidFill>
                  <a:srgbClr val="FFFFFF"/>
                </a:solidFill>
                <a:latin typeface="Arial"/>
                <a:cs typeface="Arial"/>
              </a:rPr>
              <a:t>66</a:t>
            </a:r>
            <a:endParaRPr sz="1450" dirty="0">
              <a:latin typeface="Arial"/>
              <a:cs typeface="Arial"/>
            </a:endParaRPr>
          </a:p>
        </p:txBody>
      </p:sp>
      <p:sp>
        <p:nvSpPr>
          <p:cNvPr id="45" name="object 35"/>
          <p:cNvSpPr txBox="1"/>
          <p:nvPr/>
        </p:nvSpPr>
        <p:spPr>
          <a:xfrm>
            <a:off x="6613990" y="5480426"/>
            <a:ext cx="241300"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40" dirty="0" smtClean="0">
                <a:solidFill>
                  <a:srgbClr val="FFFFFF"/>
                </a:solidFill>
                <a:latin typeface="Arial"/>
                <a:cs typeface="Arial"/>
              </a:rPr>
              <a:t>69</a:t>
            </a:r>
            <a:endParaRPr sz="1450" dirty="0">
              <a:latin typeface="Arial"/>
              <a:cs typeface="Arial"/>
            </a:endParaRPr>
          </a:p>
        </p:txBody>
      </p:sp>
      <p:sp>
        <p:nvSpPr>
          <p:cNvPr id="46" name="object 39"/>
          <p:cNvSpPr txBox="1"/>
          <p:nvPr/>
        </p:nvSpPr>
        <p:spPr>
          <a:xfrm>
            <a:off x="727376" y="3713151"/>
            <a:ext cx="5623851" cy="296235"/>
          </a:xfrm>
          <a:prstGeom prst="rect">
            <a:avLst/>
          </a:prstGeom>
        </p:spPr>
        <p:txBody>
          <a:bodyPr vert="horz" wrap="square" lIns="0" tIns="11430" rIns="0" bIns="0" rtlCol="0">
            <a:spAutoFit/>
          </a:bodyPr>
          <a:lstStyle/>
          <a:p>
            <a:pPr marL="12700">
              <a:lnSpc>
                <a:spcPct val="100000"/>
              </a:lnSpc>
              <a:spcBef>
                <a:spcPts val="90"/>
              </a:spcBef>
            </a:pPr>
            <a:r>
              <a:rPr lang="ja-JP" altLang="en-US" sz="1850" spc="5" dirty="0" smtClean="0">
                <a:solidFill>
                  <a:srgbClr val="FFFFFF"/>
                </a:solidFill>
                <a:latin typeface="HGPｺﾞｼｯｸE" panose="020B0900000000000000" pitchFamily="50" charset="-128"/>
                <a:ea typeface="HGPｺﾞｼｯｸE" panose="020B0900000000000000" pitchFamily="50" charset="-128"/>
                <a:cs typeface="HGPｺﾞｼｯｸE"/>
              </a:rPr>
              <a:t>指導医の研修プログラムへのフィードバック代行入力</a:t>
            </a:r>
            <a:endParaRPr lang="en-US" altLang="ja-JP" sz="1850" spc="5" dirty="0" smtClean="0">
              <a:solidFill>
                <a:srgbClr val="FFFFFF"/>
              </a:solidFill>
              <a:latin typeface="HGPｺﾞｼｯｸE" panose="020B0900000000000000" pitchFamily="50" charset="-128"/>
              <a:ea typeface="HGPｺﾞｼｯｸE" panose="020B0900000000000000" pitchFamily="50" charset="-128"/>
              <a:cs typeface="HGPｺﾞｼｯｸE"/>
            </a:endParaRPr>
          </a:p>
        </p:txBody>
      </p:sp>
      <p:sp>
        <p:nvSpPr>
          <p:cNvPr id="47" name="object 18"/>
          <p:cNvSpPr txBox="1"/>
          <p:nvPr/>
        </p:nvSpPr>
        <p:spPr>
          <a:xfrm>
            <a:off x="719616" y="2841192"/>
            <a:ext cx="4377055" cy="306705"/>
          </a:xfrm>
          <a:prstGeom prst="rect">
            <a:avLst/>
          </a:prstGeom>
        </p:spPr>
        <p:txBody>
          <a:bodyPr vert="horz" wrap="square" lIns="0" tIns="11430" rIns="0" bIns="0" rtlCol="0">
            <a:spAutoFit/>
          </a:bodyPr>
          <a:lstStyle/>
          <a:p>
            <a:pPr marL="12700">
              <a:lnSpc>
                <a:spcPct val="100000"/>
              </a:lnSpc>
              <a:spcBef>
                <a:spcPts val="90"/>
              </a:spcBef>
            </a:pPr>
            <a:r>
              <a:rPr sz="1850" spc="5" dirty="0">
                <a:solidFill>
                  <a:srgbClr val="FFFFFF"/>
                </a:solidFill>
                <a:latin typeface="HGPｺﾞｼｯｸE"/>
                <a:cs typeface="HGPｺﾞｼｯｸE"/>
              </a:rPr>
              <a:t>指導医の</a:t>
            </a:r>
            <a:r>
              <a:rPr sz="1850" spc="10" dirty="0">
                <a:solidFill>
                  <a:srgbClr val="FFFFFF"/>
                </a:solidFill>
                <a:latin typeface="HGPｺﾞｼｯｸE"/>
                <a:cs typeface="HGPｺﾞｼｯｸE"/>
              </a:rPr>
              <a:t>mini-CEX/DOPS/CbD</a:t>
            </a:r>
            <a:r>
              <a:rPr sz="1850" spc="-25" dirty="0">
                <a:solidFill>
                  <a:srgbClr val="FFFFFF"/>
                </a:solidFill>
                <a:latin typeface="HGPｺﾞｼｯｸE"/>
                <a:cs typeface="HGPｺﾞｼｯｸE"/>
              </a:rPr>
              <a:t> </a:t>
            </a:r>
            <a:r>
              <a:rPr sz="1850" spc="5" dirty="0">
                <a:solidFill>
                  <a:srgbClr val="FFFFFF"/>
                </a:solidFill>
                <a:latin typeface="HGPｺﾞｼｯｸE"/>
                <a:cs typeface="HGPｺﾞｼｯｸE"/>
              </a:rPr>
              <a:t>の代行入力</a:t>
            </a:r>
            <a:endParaRPr sz="1850" dirty="0">
              <a:latin typeface="HGPｺﾞｼｯｸE"/>
              <a:cs typeface="HGPｺﾞｼｯｸE"/>
            </a:endParaRPr>
          </a:p>
        </p:txBody>
      </p:sp>
      <p:sp>
        <p:nvSpPr>
          <p:cNvPr id="48" name="object 19"/>
          <p:cNvSpPr txBox="1"/>
          <p:nvPr/>
        </p:nvSpPr>
        <p:spPr>
          <a:xfrm>
            <a:off x="719616" y="3275945"/>
            <a:ext cx="2266315" cy="306705"/>
          </a:xfrm>
          <a:prstGeom prst="rect">
            <a:avLst/>
          </a:prstGeom>
        </p:spPr>
        <p:txBody>
          <a:bodyPr vert="horz" wrap="square" lIns="0" tIns="11430" rIns="0" bIns="0" rtlCol="0">
            <a:spAutoFit/>
          </a:bodyPr>
          <a:lstStyle/>
          <a:p>
            <a:pPr marL="12700">
              <a:lnSpc>
                <a:spcPct val="100000"/>
              </a:lnSpc>
              <a:spcBef>
                <a:spcPts val="90"/>
              </a:spcBef>
            </a:pPr>
            <a:r>
              <a:rPr sz="1850" spc="5" dirty="0">
                <a:solidFill>
                  <a:srgbClr val="FFFFFF"/>
                </a:solidFill>
                <a:latin typeface="HGPｺﾞｼｯｸE"/>
                <a:cs typeface="HGPｺﾞｼｯｸE"/>
              </a:rPr>
              <a:t>指導医間申し送り確認</a:t>
            </a:r>
            <a:endParaRPr sz="1850" dirty="0">
              <a:latin typeface="HGPｺﾞｼｯｸE"/>
              <a:cs typeface="HGPｺﾞｼｯｸE"/>
            </a:endParaRPr>
          </a:p>
        </p:txBody>
      </p:sp>
      <p:sp>
        <p:nvSpPr>
          <p:cNvPr id="49" name="object 2"/>
          <p:cNvSpPr/>
          <p:nvPr/>
        </p:nvSpPr>
        <p:spPr>
          <a:xfrm>
            <a:off x="-15373" y="4345070"/>
            <a:ext cx="7588249" cy="181610"/>
          </a:xfrm>
          <a:custGeom>
            <a:avLst/>
            <a:gdLst/>
            <a:ahLst/>
            <a:cxnLst/>
            <a:rect l="l" t="t" r="r" b="b"/>
            <a:pathLst>
              <a:path w="7560309" h="181610">
                <a:moveTo>
                  <a:pt x="7560005" y="0"/>
                </a:moveTo>
                <a:lnTo>
                  <a:pt x="0" y="0"/>
                </a:lnTo>
                <a:lnTo>
                  <a:pt x="0" y="181063"/>
                </a:lnTo>
                <a:lnTo>
                  <a:pt x="7560005" y="181063"/>
                </a:lnTo>
                <a:lnTo>
                  <a:pt x="7560005" y="0"/>
                </a:lnTo>
                <a:close/>
              </a:path>
            </a:pathLst>
          </a:custGeom>
          <a:solidFill>
            <a:srgbClr val="FFFFFF">
              <a:alpha val="29998"/>
            </a:srgbClr>
          </a:solidFill>
        </p:spPr>
        <p:txBody>
          <a:bodyPr wrap="square" lIns="0" tIns="0" rIns="0" bIns="0" rtlCol="0"/>
          <a:lstStyle/>
          <a:p>
            <a:endParaRPr/>
          </a:p>
        </p:txBody>
      </p:sp>
      <p:sp>
        <p:nvSpPr>
          <p:cNvPr id="50" name="object 9"/>
          <p:cNvSpPr/>
          <p:nvPr/>
        </p:nvSpPr>
        <p:spPr>
          <a:xfrm>
            <a:off x="-24325" y="4962367"/>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51" name="object 9"/>
          <p:cNvSpPr/>
          <p:nvPr/>
        </p:nvSpPr>
        <p:spPr>
          <a:xfrm>
            <a:off x="-3811" y="5412635"/>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52" name="object 9"/>
          <p:cNvSpPr/>
          <p:nvPr/>
        </p:nvSpPr>
        <p:spPr>
          <a:xfrm>
            <a:off x="3265" y="5798362"/>
            <a:ext cx="7560309" cy="26670"/>
          </a:xfrm>
          <a:custGeom>
            <a:avLst/>
            <a:gdLst/>
            <a:ahLst/>
            <a:cxnLst/>
            <a:rect l="l" t="t" r="r" b="b"/>
            <a:pathLst>
              <a:path w="7560309" h="26670">
                <a:moveTo>
                  <a:pt x="7560005" y="0"/>
                </a:moveTo>
                <a:lnTo>
                  <a:pt x="0" y="0"/>
                </a:lnTo>
                <a:lnTo>
                  <a:pt x="0" y="26365"/>
                </a:lnTo>
                <a:lnTo>
                  <a:pt x="7560005" y="26365"/>
                </a:lnTo>
                <a:lnTo>
                  <a:pt x="7560005" y="0"/>
                </a:lnTo>
                <a:close/>
              </a:path>
            </a:pathLst>
          </a:custGeom>
          <a:solidFill>
            <a:srgbClr val="FFFFFF">
              <a:alpha val="29998"/>
            </a:srgbClr>
          </a:solidFill>
        </p:spPr>
        <p:txBody>
          <a:bodyPr wrap="square" lIns="0" tIns="0" rIns="0" bIns="0" rtlCol="0"/>
          <a:lstStyle/>
          <a:p>
            <a:endParaRPr/>
          </a:p>
        </p:txBody>
      </p:sp>
      <p:sp>
        <p:nvSpPr>
          <p:cNvPr id="53" name="object 32"/>
          <p:cNvSpPr txBox="1"/>
          <p:nvPr/>
        </p:nvSpPr>
        <p:spPr>
          <a:xfrm>
            <a:off x="6625268" y="3295009"/>
            <a:ext cx="241300"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40" dirty="0" smtClean="0">
                <a:solidFill>
                  <a:srgbClr val="FFFFFF"/>
                </a:solidFill>
                <a:latin typeface="Arial"/>
                <a:cs typeface="Arial"/>
              </a:rPr>
              <a:t>63</a:t>
            </a:r>
            <a:endParaRPr sz="1450" dirty="0">
              <a:latin typeface="Arial"/>
              <a:cs typeface="Arial"/>
            </a:endParaRPr>
          </a:p>
        </p:txBody>
      </p:sp>
      <p:sp>
        <p:nvSpPr>
          <p:cNvPr id="54" name="object 32"/>
          <p:cNvSpPr txBox="1"/>
          <p:nvPr/>
        </p:nvSpPr>
        <p:spPr>
          <a:xfrm>
            <a:off x="6613990" y="3772193"/>
            <a:ext cx="241300"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40" dirty="0" smtClean="0">
                <a:solidFill>
                  <a:srgbClr val="FFFFFF"/>
                </a:solidFill>
                <a:latin typeface="Arial"/>
                <a:cs typeface="Arial"/>
              </a:rPr>
              <a:t>65</a:t>
            </a:r>
            <a:endParaRPr sz="1450" dirty="0">
              <a:latin typeface="Arial"/>
              <a:cs typeface="Arial"/>
            </a:endParaRPr>
          </a:p>
        </p:txBody>
      </p:sp>
      <p:sp>
        <p:nvSpPr>
          <p:cNvPr id="55" name="object 31"/>
          <p:cNvSpPr txBox="1"/>
          <p:nvPr/>
        </p:nvSpPr>
        <p:spPr>
          <a:xfrm>
            <a:off x="6602261" y="2823811"/>
            <a:ext cx="238125" cy="240450"/>
          </a:xfrm>
          <a:prstGeom prst="rect">
            <a:avLst/>
          </a:prstGeom>
        </p:spPr>
        <p:txBody>
          <a:bodyPr vert="horz" wrap="square" lIns="0" tIns="17145" rIns="0" bIns="0" rtlCol="0">
            <a:spAutoFit/>
          </a:bodyPr>
          <a:lstStyle/>
          <a:p>
            <a:pPr marL="12700">
              <a:lnSpc>
                <a:spcPct val="100000"/>
              </a:lnSpc>
              <a:spcBef>
                <a:spcPts val="135"/>
              </a:spcBef>
            </a:pPr>
            <a:r>
              <a:rPr lang="en-US" altLang="ja-JP" sz="1450" spc="35" dirty="0" smtClean="0">
                <a:solidFill>
                  <a:srgbClr val="FFFFFF"/>
                </a:solidFill>
                <a:latin typeface="Arial"/>
                <a:cs typeface="Arial"/>
              </a:rPr>
              <a:t>61</a:t>
            </a:r>
            <a:endParaRPr sz="1450" dirty="0">
              <a:latin typeface="Arial"/>
              <a:cs typeface="Arial"/>
            </a:endParaRPr>
          </a:p>
        </p:txBody>
      </p:sp>
      <p:sp>
        <p:nvSpPr>
          <p:cNvPr id="69" name="object 21"/>
          <p:cNvSpPr txBox="1"/>
          <p:nvPr/>
        </p:nvSpPr>
        <p:spPr>
          <a:xfrm>
            <a:off x="736220" y="2584787"/>
            <a:ext cx="1352550" cy="177165"/>
          </a:xfrm>
          <a:prstGeom prst="rect">
            <a:avLst/>
          </a:prstGeom>
        </p:spPr>
        <p:txBody>
          <a:bodyPr vert="horz" wrap="square" lIns="0" tIns="11430" rIns="0" bIns="0" rtlCol="0">
            <a:spAutoFit/>
          </a:bodyPr>
          <a:lstStyle/>
          <a:p>
            <a:pPr marL="12700">
              <a:lnSpc>
                <a:spcPct val="100000"/>
              </a:lnSpc>
              <a:spcBef>
                <a:spcPts val="90"/>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10" dirty="0">
                <a:solidFill>
                  <a:srgbClr val="FFFFFF"/>
                </a:solidFill>
                <a:latin typeface="ＭＳ Ｐゴシック"/>
                <a:cs typeface="ＭＳ Ｐゴシック"/>
              </a:rPr>
              <a:t>認</a:t>
            </a:r>
            <a:r>
              <a:rPr sz="1000" spc="-15" dirty="0">
                <a:solidFill>
                  <a:srgbClr val="FFFFFF"/>
                </a:solidFill>
                <a:latin typeface="ＭＳ Ｐゴシック"/>
                <a:cs typeface="ＭＳ Ｐゴシック"/>
              </a:rPr>
              <a:t>(</a:t>
            </a:r>
            <a:r>
              <a:rPr sz="1000" spc="-10" dirty="0">
                <a:solidFill>
                  <a:srgbClr val="FFFFFF"/>
                </a:solidFill>
                <a:latin typeface="ＭＳ Ｐゴシック"/>
                <a:cs typeface="ＭＳ Ｐゴシック"/>
              </a:rPr>
              <a:t>指</a:t>
            </a:r>
            <a:r>
              <a:rPr sz="1000" spc="-20" dirty="0">
                <a:solidFill>
                  <a:srgbClr val="FFFFFF"/>
                </a:solidFill>
                <a:latin typeface="ＭＳ Ｐゴシック"/>
                <a:cs typeface="ＭＳ Ｐゴシック"/>
              </a:rPr>
              <a:t>導</a:t>
            </a:r>
            <a:r>
              <a:rPr sz="1000" spc="15" dirty="0">
                <a:solidFill>
                  <a:srgbClr val="FFFFFF"/>
                </a:solidFill>
                <a:latin typeface="ＭＳ Ｐゴシック"/>
                <a:cs typeface="ＭＳ Ｐゴシック"/>
              </a:rPr>
              <a:t>医</a:t>
            </a:r>
            <a:r>
              <a:rPr sz="1000" spc="-50" dirty="0">
                <a:solidFill>
                  <a:srgbClr val="FFFFFF"/>
                </a:solidFill>
                <a:latin typeface="ＭＳ Ｐゴシック"/>
                <a:cs typeface="ＭＳ Ｐゴシック"/>
              </a:rPr>
              <a:t>)</a:t>
            </a:r>
            <a:r>
              <a:rPr sz="1000" spc="-5" dirty="0">
                <a:solidFill>
                  <a:srgbClr val="FFFFFF"/>
                </a:solidFill>
                <a:latin typeface="ＭＳ Ｐゴシック"/>
                <a:cs typeface="ＭＳ Ｐゴシック"/>
              </a:rPr>
              <a:t>〉</a:t>
            </a:r>
            <a:endParaRPr sz="1000" dirty="0">
              <a:latin typeface="ＭＳ Ｐゴシック"/>
              <a:cs typeface="ＭＳ Ｐゴシック"/>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429" y="1417275"/>
            <a:ext cx="6096528" cy="2969009"/>
          </a:xfrm>
          <a:prstGeom prst="rect">
            <a:avLst/>
          </a:prstGeom>
        </p:spPr>
      </p:pic>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 name="object 3"/>
          <p:cNvSpPr txBox="1"/>
          <p:nvPr/>
        </p:nvSpPr>
        <p:spPr>
          <a:xfrm>
            <a:off x="758532" y="4553488"/>
            <a:ext cx="6067425" cy="5013873"/>
          </a:xfrm>
          <a:prstGeom prst="rect">
            <a:avLst/>
          </a:prstGeom>
        </p:spPr>
        <p:txBody>
          <a:bodyPr vert="horz" wrap="square" lIns="0" tIns="85725" rIns="0" bIns="0" rtlCol="0">
            <a:spAutoFit/>
          </a:bodyPr>
          <a:lstStyle/>
          <a:p>
            <a:pPr marL="140335">
              <a:lnSpc>
                <a:spcPct val="100000"/>
              </a:lnSpc>
              <a:spcBef>
                <a:spcPts val="675"/>
              </a:spcBef>
            </a:pPr>
            <a:r>
              <a:rPr sz="1000" spc="-20" dirty="0">
                <a:solidFill>
                  <a:srgbClr val="231F20"/>
                </a:solidFill>
                <a:latin typeface="ＭＳ ゴシック"/>
                <a:cs typeface="ＭＳ ゴシック"/>
              </a:rPr>
              <a:t>施</a:t>
            </a:r>
            <a:r>
              <a:rPr sz="1000" spc="-45" dirty="0">
                <a:solidFill>
                  <a:srgbClr val="231F20"/>
                </a:solidFill>
                <a:latin typeface="ＭＳ ゴシック"/>
                <a:cs typeface="ＭＳ ゴシック"/>
              </a:rPr>
              <a:t>設</a:t>
            </a:r>
            <a:r>
              <a:rPr sz="1000" spc="-25" dirty="0">
                <a:solidFill>
                  <a:srgbClr val="231F20"/>
                </a:solidFill>
                <a:latin typeface="ＭＳ ゴシック"/>
                <a:cs typeface="ＭＳ ゴシック"/>
              </a:rPr>
              <a:t>の</a:t>
            </a:r>
            <a:r>
              <a:rPr sz="1000" spc="5" dirty="0">
                <a:solidFill>
                  <a:srgbClr val="231F20"/>
                </a:solidFill>
                <a:latin typeface="ＭＳ ゴシック"/>
                <a:cs typeface="ＭＳ ゴシック"/>
              </a:rPr>
              <a:t>基</a:t>
            </a:r>
            <a:r>
              <a:rPr sz="1000" spc="-30" dirty="0">
                <a:solidFill>
                  <a:srgbClr val="231F20"/>
                </a:solidFill>
                <a:latin typeface="ＭＳ ゴシック"/>
                <a:cs typeface="ＭＳ ゴシック"/>
              </a:rPr>
              <a:t>本</a:t>
            </a:r>
            <a:r>
              <a:rPr sz="1000" dirty="0">
                <a:solidFill>
                  <a:srgbClr val="231F20"/>
                </a:solidFill>
                <a:latin typeface="ＭＳ ゴシック"/>
                <a:cs typeface="ＭＳ ゴシック"/>
              </a:rPr>
              <a:t>情</a:t>
            </a:r>
            <a:r>
              <a:rPr sz="1000" spc="-65" dirty="0">
                <a:solidFill>
                  <a:srgbClr val="231F20"/>
                </a:solidFill>
                <a:latin typeface="ＭＳ ゴシック"/>
                <a:cs typeface="ＭＳ ゴシック"/>
              </a:rPr>
              <a:t>報</a:t>
            </a:r>
            <a:r>
              <a:rPr sz="1000" spc="-60" dirty="0">
                <a:solidFill>
                  <a:srgbClr val="231F20"/>
                </a:solidFill>
                <a:latin typeface="ＭＳ ゴシック"/>
                <a:cs typeface="ＭＳ ゴシック"/>
              </a:rPr>
              <a:t>を</a:t>
            </a:r>
            <a:r>
              <a:rPr sz="1000" spc="-15" dirty="0">
                <a:solidFill>
                  <a:srgbClr val="231F20"/>
                </a:solidFill>
                <a:latin typeface="ＭＳ ゴシック"/>
                <a:cs typeface="ＭＳ ゴシック"/>
              </a:rPr>
              <a:t>変</a:t>
            </a:r>
            <a:r>
              <a:rPr sz="1000" spc="-75" dirty="0">
                <a:solidFill>
                  <a:srgbClr val="231F20"/>
                </a:solidFill>
                <a:latin typeface="ＭＳ ゴシック"/>
                <a:cs typeface="ＭＳ ゴシック"/>
              </a:rPr>
              <a:t>更</a:t>
            </a:r>
            <a:r>
              <a:rPr sz="1000" spc="-65" dirty="0">
                <a:solidFill>
                  <a:srgbClr val="231F20"/>
                </a:solidFill>
                <a:latin typeface="ＭＳ ゴシック"/>
                <a:cs typeface="ＭＳ ゴシック"/>
              </a:rPr>
              <a:t>で</a:t>
            </a:r>
            <a:r>
              <a:rPr sz="1000" spc="-80" dirty="0">
                <a:solidFill>
                  <a:srgbClr val="231F20"/>
                </a:solidFill>
                <a:latin typeface="ＭＳ ゴシック"/>
                <a:cs typeface="ＭＳ ゴシック"/>
              </a:rPr>
              <a:t>き</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endParaRPr sz="1000" dirty="0">
              <a:latin typeface="ＭＳ ゴシック"/>
              <a:cs typeface="ＭＳ ゴシック"/>
            </a:endParaRPr>
          </a:p>
          <a:p>
            <a:pPr marL="140335">
              <a:lnSpc>
                <a:spcPct val="100000"/>
              </a:lnSpc>
              <a:spcBef>
                <a:spcPts val="580"/>
              </a:spcBef>
            </a:pPr>
            <a:r>
              <a:rPr sz="1000" spc="-20" dirty="0">
                <a:solidFill>
                  <a:srgbClr val="231F20"/>
                </a:solidFill>
                <a:latin typeface="ＭＳ ゴシック"/>
                <a:cs typeface="ＭＳ ゴシック"/>
              </a:rPr>
              <a:t>施</a:t>
            </a:r>
            <a:r>
              <a:rPr sz="1000" spc="-10" dirty="0">
                <a:solidFill>
                  <a:srgbClr val="231F20"/>
                </a:solidFill>
                <a:latin typeface="ＭＳ ゴシック"/>
                <a:cs typeface="ＭＳ ゴシック"/>
              </a:rPr>
              <a:t>設</a:t>
            </a:r>
            <a:r>
              <a:rPr sz="1000" dirty="0">
                <a:solidFill>
                  <a:srgbClr val="231F20"/>
                </a:solidFill>
                <a:latin typeface="ＭＳ ゴシック"/>
                <a:cs typeface="ＭＳ ゴシック"/>
              </a:rPr>
              <a:t>情</a:t>
            </a:r>
            <a:r>
              <a:rPr sz="1000" spc="-30" dirty="0">
                <a:solidFill>
                  <a:srgbClr val="231F20"/>
                </a:solidFill>
                <a:latin typeface="ＭＳ ゴシック"/>
                <a:cs typeface="ＭＳ ゴシック"/>
              </a:rPr>
              <a:t>報</a:t>
            </a:r>
            <a:r>
              <a:rPr sz="1000" spc="-60" dirty="0">
                <a:solidFill>
                  <a:srgbClr val="231F20"/>
                </a:solidFill>
                <a:latin typeface="ＭＳ ゴシック"/>
                <a:cs typeface="ＭＳ ゴシック"/>
              </a:rPr>
              <a:t>に</a:t>
            </a:r>
            <a:r>
              <a:rPr sz="1000" spc="-15" dirty="0">
                <a:solidFill>
                  <a:srgbClr val="231F20"/>
                </a:solidFill>
                <a:latin typeface="ＭＳ ゴシック"/>
                <a:cs typeface="ＭＳ ゴシック"/>
              </a:rPr>
              <a:t>変更</a:t>
            </a:r>
            <a:r>
              <a:rPr sz="1000" spc="-60" dirty="0">
                <a:solidFill>
                  <a:srgbClr val="231F20"/>
                </a:solidFill>
                <a:latin typeface="ＭＳ ゴシック"/>
                <a:cs typeface="ＭＳ ゴシック"/>
              </a:rPr>
              <a:t>が</a:t>
            </a:r>
            <a:r>
              <a:rPr sz="1000" spc="-100" dirty="0">
                <a:solidFill>
                  <a:srgbClr val="231F20"/>
                </a:solidFill>
                <a:latin typeface="ＭＳ ゴシック"/>
                <a:cs typeface="ＭＳ ゴシック"/>
              </a:rPr>
              <a:t>あ</a:t>
            </a:r>
            <a:r>
              <a:rPr sz="1000" spc="-114" dirty="0">
                <a:solidFill>
                  <a:srgbClr val="231F20"/>
                </a:solidFill>
                <a:latin typeface="ＭＳ ゴシック"/>
                <a:cs typeface="ＭＳ ゴシック"/>
              </a:rPr>
              <a:t>っ</a:t>
            </a:r>
            <a:r>
              <a:rPr sz="1000" spc="-45" dirty="0">
                <a:solidFill>
                  <a:srgbClr val="231F20"/>
                </a:solidFill>
                <a:latin typeface="ＭＳ ゴシック"/>
                <a:cs typeface="ＭＳ ゴシック"/>
              </a:rPr>
              <a:t>た</a:t>
            </a:r>
            <a:r>
              <a:rPr sz="1000" spc="-10" dirty="0">
                <a:solidFill>
                  <a:srgbClr val="231F20"/>
                </a:solidFill>
                <a:latin typeface="ＭＳ ゴシック"/>
                <a:cs typeface="ＭＳ ゴシック"/>
              </a:rPr>
              <a:t>場</a:t>
            </a:r>
            <a:r>
              <a:rPr sz="1000" spc="-45" dirty="0">
                <a:solidFill>
                  <a:srgbClr val="231F20"/>
                </a:solidFill>
                <a:latin typeface="ＭＳ ゴシック"/>
                <a:cs typeface="ＭＳ ゴシック"/>
              </a:rPr>
              <a:t>合</a:t>
            </a:r>
            <a:r>
              <a:rPr sz="1000" spc="-25" dirty="0">
                <a:solidFill>
                  <a:srgbClr val="231F20"/>
                </a:solidFill>
                <a:latin typeface="ＭＳ ゴシック"/>
                <a:cs typeface="ＭＳ ゴシック"/>
              </a:rPr>
              <a:t>は</a:t>
            </a:r>
            <a:r>
              <a:rPr sz="1000" spc="10" dirty="0">
                <a:solidFill>
                  <a:srgbClr val="231F20"/>
                </a:solidFill>
                <a:latin typeface="ＭＳ ゴシック"/>
                <a:cs typeface="ＭＳ ゴシック"/>
              </a:rPr>
              <a:t>、</a:t>
            </a:r>
            <a:r>
              <a:rPr sz="1000" spc="-15" dirty="0">
                <a:solidFill>
                  <a:srgbClr val="231F20"/>
                </a:solidFill>
                <a:latin typeface="ＭＳ ゴシック"/>
                <a:cs typeface="ＭＳ ゴシック"/>
              </a:rPr>
              <a:t>適</a:t>
            </a:r>
            <a:r>
              <a:rPr sz="1000" spc="-10" dirty="0">
                <a:solidFill>
                  <a:srgbClr val="231F20"/>
                </a:solidFill>
                <a:latin typeface="ＭＳ ゴシック"/>
                <a:cs typeface="ＭＳ ゴシック"/>
              </a:rPr>
              <a:t>宜</a:t>
            </a:r>
            <a:r>
              <a:rPr sz="1000" spc="-30" dirty="0">
                <a:solidFill>
                  <a:srgbClr val="231F20"/>
                </a:solidFill>
                <a:latin typeface="ＭＳ ゴシック"/>
                <a:cs typeface="ＭＳ ゴシック"/>
              </a:rPr>
              <a:t>更</a:t>
            </a:r>
            <a:r>
              <a:rPr sz="1000" spc="-100" dirty="0">
                <a:solidFill>
                  <a:srgbClr val="231F20"/>
                </a:solidFill>
                <a:latin typeface="ＭＳ ゴシック"/>
                <a:cs typeface="ＭＳ ゴシック"/>
              </a:rPr>
              <a:t>新</a:t>
            </a:r>
            <a:r>
              <a:rPr sz="1000" spc="-190" dirty="0">
                <a:solidFill>
                  <a:srgbClr val="231F20"/>
                </a:solidFill>
                <a:latin typeface="ＭＳ ゴシック"/>
                <a:cs typeface="ＭＳ ゴシック"/>
              </a:rPr>
              <a:t>し</a:t>
            </a:r>
            <a:r>
              <a:rPr sz="1000" spc="-215" dirty="0">
                <a:solidFill>
                  <a:srgbClr val="231F20"/>
                </a:solidFill>
                <a:latin typeface="ＭＳ ゴシック"/>
                <a:cs typeface="ＭＳ ゴシック"/>
              </a:rPr>
              <a:t>て</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480059">
              <a:lnSpc>
                <a:spcPct val="148200"/>
              </a:lnSpc>
            </a:pPr>
            <a:r>
              <a:rPr sz="1000" spc="-20" dirty="0" err="1">
                <a:solidFill>
                  <a:srgbClr val="231F20"/>
                </a:solidFill>
                <a:latin typeface="ＭＳ ゴシック"/>
                <a:cs typeface="ＭＳ ゴシック"/>
              </a:rPr>
              <a:t>施</a:t>
            </a:r>
            <a:r>
              <a:rPr sz="1000" spc="10" dirty="0" err="1">
                <a:solidFill>
                  <a:srgbClr val="231F20"/>
                </a:solidFill>
                <a:latin typeface="ＭＳ ゴシック"/>
                <a:cs typeface="ＭＳ ゴシック"/>
              </a:rPr>
              <a:t>設</a:t>
            </a:r>
            <a:r>
              <a:rPr sz="1000" spc="-20" dirty="0" err="1">
                <a:solidFill>
                  <a:srgbClr val="231F20"/>
                </a:solidFill>
                <a:latin typeface="ＭＳ ゴシック"/>
                <a:cs typeface="ＭＳ ゴシック"/>
              </a:rPr>
              <a:t>選</a:t>
            </a:r>
            <a:r>
              <a:rPr sz="1000" spc="-70" dirty="0" err="1">
                <a:solidFill>
                  <a:srgbClr val="231F20"/>
                </a:solidFill>
                <a:latin typeface="ＭＳ ゴシック"/>
                <a:cs typeface="ＭＳ ゴシック"/>
              </a:rPr>
              <a:t>択</a:t>
            </a:r>
            <a:r>
              <a:rPr sz="1000" spc="-160" dirty="0" err="1">
                <a:solidFill>
                  <a:srgbClr val="231F20"/>
                </a:solidFill>
                <a:latin typeface="ＭＳ ゴシック"/>
                <a:cs typeface="ＭＳ ゴシック"/>
              </a:rPr>
              <a:t>エ</a:t>
            </a:r>
            <a:r>
              <a:rPr sz="1000" spc="-125" dirty="0" err="1">
                <a:solidFill>
                  <a:srgbClr val="231F20"/>
                </a:solidFill>
                <a:latin typeface="ＭＳ ゴシック"/>
                <a:cs typeface="ＭＳ ゴシック"/>
              </a:rPr>
              <a:t>リ</a:t>
            </a:r>
            <a:r>
              <a:rPr sz="1000" spc="-50" dirty="0" err="1">
                <a:solidFill>
                  <a:srgbClr val="231F20"/>
                </a:solidFill>
                <a:latin typeface="ＭＳ ゴシック"/>
                <a:cs typeface="ＭＳ ゴシック"/>
              </a:rPr>
              <a:t>ア</a:t>
            </a:r>
            <a:r>
              <a:rPr sz="1000" spc="-35" dirty="0" err="1">
                <a:solidFill>
                  <a:srgbClr val="231F20"/>
                </a:solidFill>
                <a:latin typeface="ＭＳ ゴシック"/>
                <a:cs typeface="ＭＳ ゴシック"/>
              </a:rPr>
              <a:t>で</a:t>
            </a:r>
            <a:r>
              <a:rPr sz="1000" spc="-30" dirty="0" err="1">
                <a:solidFill>
                  <a:srgbClr val="231F20"/>
                </a:solidFill>
                <a:latin typeface="ＭＳ ゴシック"/>
                <a:cs typeface="ＭＳ ゴシック"/>
              </a:rPr>
              <a:t>表</a:t>
            </a:r>
            <a:r>
              <a:rPr sz="1000" spc="-40" dirty="0" err="1">
                <a:solidFill>
                  <a:srgbClr val="231F20"/>
                </a:solidFill>
                <a:latin typeface="ＭＳ ゴシック"/>
                <a:cs typeface="ＭＳ ゴシック"/>
              </a:rPr>
              <a:t>示</a:t>
            </a:r>
            <a:r>
              <a:rPr sz="1000" spc="-20" dirty="0" err="1">
                <a:solidFill>
                  <a:srgbClr val="231F20"/>
                </a:solidFill>
                <a:latin typeface="ＭＳ ゴシック"/>
                <a:cs typeface="ＭＳ ゴシック"/>
              </a:rPr>
              <a:t>施</a:t>
            </a:r>
            <a:r>
              <a:rPr sz="1000" spc="-55" dirty="0" err="1">
                <a:solidFill>
                  <a:srgbClr val="231F20"/>
                </a:solidFill>
                <a:latin typeface="ＭＳ ゴシック"/>
                <a:cs typeface="ＭＳ ゴシック"/>
              </a:rPr>
              <a:t>設</a:t>
            </a:r>
            <a:r>
              <a:rPr sz="1000" spc="-60" dirty="0" err="1">
                <a:solidFill>
                  <a:srgbClr val="231F20"/>
                </a:solidFill>
                <a:latin typeface="ＭＳ ゴシック"/>
                <a:cs typeface="ＭＳ ゴシック"/>
              </a:rPr>
              <a:t>を</a:t>
            </a:r>
            <a:r>
              <a:rPr sz="1000" spc="-15" dirty="0" err="1">
                <a:solidFill>
                  <a:srgbClr val="231F20"/>
                </a:solidFill>
                <a:latin typeface="ＭＳ ゴシック"/>
                <a:cs typeface="ＭＳ ゴシック"/>
              </a:rPr>
              <a:t>変</a:t>
            </a:r>
            <a:r>
              <a:rPr sz="1000" spc="-75" dirty="0" err="1">
                <a:solidFill>
                  <a:srgbClr val="231F20"/>
                </a:solidFill>
                <a:latin typeface="ＭＳ ゴシック"/>
                <a:cs typeface="ＭＳ ゴシック"/>
              </a:rPr>
              <a:t>更</a:t>
            </a:r>
            <a:r>
              <a:rPr sz="1000" spc="-65" dirty="0" err="1">
                <a:solidFill>
                  <a:srgbClr val="231F20"/>
                </a:solidFill>
                <a:latin typeface="ＭＳ ゴシック"/>
                <a:cs typeface="ＭＳ ゴシック"/>
              </a:rPr>
              <a:t>で</a:t>
            </a:r>
            <a:r>
              <a:rPr sz="1000" spc="-80" dirty="0" err="1">
                <a:solidFill>
                  <a:srgbClr val="231F20"/>
                </a:solidFill>
                <a:latin typeface="ＭＳ ゴシック"/>
                <a:cs typeface="ＭＳ ゴシック"/>
              </a:rPr>
              <a:t>き</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spc="-615" dirty="0" smtClean="0">
                <a:solidFill>
                  <a:srgbClr val="231F20"/>
                </a:solidFill>
                <a:latin typeface="ＭＳ ゴシック"/>
                <a:cs typeface="ＭＳ ゴシック"/>
              </a:rPr>
              <a:t>。</a:t>
            </a:r>
            <a:r>
              <a:rPr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　</a:t>
            </a:r>
            <a:r>
              <a:rPr sz="1000" spc="-30" dirty="0" smtClean="0">
                <a:solidFill>
                  <a:srgbClr val="231F20"/>
                </a:solidFill>
                <a:latin typeface="ＭＳ ゴシック"/>
                <a:cs typeface="ＭＳ ゴシック"/>
              </a:rPr>
              <a:t>※</a:t>
            </a:r>
            <a:r>
              <a:rPr sz="1000" spc="5" dirty="0" err="1" smtClean="0">
                <a:solidFill>
                  <a:srgbClr val="231F20"/>
                </a:solidFill>
                <a:latin typeface="ＭＳ ゴシック"/>
                <a:cs typeface="ＭＳ ゴシック"/>
              </a:rPr>
              <a:t>研</a:t>
            </a:r>
            <a:r>
              <a:rPr sz="1000" spc="-80" dirty="0" err="1" smtClean="0">
                <a:solidFill>
                  <a:srgbClr val="231F20"/>
                </a:solidFill>
                <a:latin typeface="ＭＳ ゴシック"/>
                <a:cs typeface="ＭＳ ゴシック"/>
              </a:rPr>
              <a:t>修</a:t>
            </a:r>
            <a:r>
              <a:rPr sz="1000" spc="-75" dirty="0" err="1" smtClean="0">
                <a:solidFill>
                  <a:srgbClr val="231F20"/>
                </a:solidFill>
                <a:latin typeface="ＭＳ ゴシック"/>
                <a:cs typeface="ＭＳ ゴシック"/>
              </a:rPr>
              <a:t>プ</a:t>
            </a:r>
            <a:r>
              <a:rPr sz="1000" spc="-95" dirty="0" err="1" smtClean="0">
                <a:solidFill>
                  <a:srgbClr val="231F20"/>
                </a:solidFill>
                <a:latin typeface="ＭＳ ゴシック"/>
                <a:cs typeface="ＭＳ ゴシック"/>
              </a:rPr>
              <a:t>ロ</a:t>
            </a:r>
            <a:r>
              <a:rPr sz="1000" spc="-70" dirty="0" err="1" smtClean="0">
                <a:solidFill>
                  <a:srgbClr val="231F20"/>
                </a:solidFill>
                <a:latin typeface="ＭＳ ゴシック"/>
                <a:cs typeface="ＭＳ ゴシック"/>
              </a:rPr>
              <a:t>グ</a:t>
            </a:r>
            <a:r>
              <a:rPr sz="1000" spc="-114" dirty="0" err="1" smtClean="0">
                <a:solidFill>
                  <a:srgbClr val="231F20"/>
                </a:solidFill>
                <a:latin typeface="ＭＳ ゴシック"/>
                <a:cs typeface="ＭＳ ゴシック"/>
              </a:rPr>
              <a:t>ラ</a:t>
            </a:r>
            <a:r>
              <a:rPr sz="1000" spc="-100" dirty="0" err="1" smtClean="0">
                <a:solidFill>
                  <a:srgbClr val="231F20"/>
                </a:solidFill>
                <a:latin typeface="ＭＳ ゴシック"/>
                <a:cs typeface="ＭＳ ゴシック"/>
              </a:rPr>
              <a:t>ム</a:t>
            </a:r>
            <a:r>
              <a:rPr sz="1000" spc="-20" dirty="0" err="1" smtClean="0">
                <a:solidFill>
                  <a:srgbClr val="231F20"/>
                </a:solidFill>
                <a:latin typeface="ＭＳ ゴシック"/>
                <a:cs typeface="ＭＳ ゴシック"/>
              </a:rPr>
              <a:t>管理</a:t>
            </a:r>
            <a:r>
              <a:rPr sz="1000" spc="-45" dirty="0" err="1" smtClean="0">
                <a:solidFill>
                  <a:srgbClr val="231F20"/>
                </a:solidFill>
                <a:latin typeface="ＭＳ ゴシック"/>
                <a:cs typeface="ＭＳ ゴシック"/>
              </a:rPr>
              <a:t>担</a:t>
            </a:r>
            <a:r>
              <a:rPr sz="1000" spc="-35" dirty="0" err="1" smtClean="0">
                <a:solidFill>
                  <a:srgbClr val="231F20"/>
                </a:solidFill>
                <a:latin typeface="ＭＳ ゴシック"/>
                <a:cs typeface="ＭＳ ゴシック"/>
              </a:rPr>
              <a:t>当</a:t>
            </a:r>
            <a:r>
              <a:rPr sz="1000" spc="-10" dirty="0" err="1" smtClean="0">
                <a:solidFill>
                  <a:srgbClr val="231F20"/>
                </a:solidFill>
                <a:latin typeface="ＭＳ ゴシック"/>
                <a:cs typeface="ＭＳ ゴシック"/>
              </a:rPr>
              <a:t>者</a:t>
            </a:r>
            <a:r>
              <a:rPr sz="1000" spc="-15" dirty="0" err="1" smtClean="0">
                <a:solidFill>
                  <a:srgbClr val="231F20"/>
                </a:solidFill>
                <a:latin typeface="ＭＳ ゴシック"/>
                <a:cs typeface="ＭＳ ゴシック"/>
              </a:rPr>
              <a:t>権</a:t>
            </a:r>
            <a:r>
              <a:rPr sz="1000" spc="-35" dirty="0" err="1" smtClean="0">
                <a:solidFill>
                  <a:srgbClr val="231F20"/>
                </a:solidFill>
                <a:latin typeface="ＭＳ ゴシック"/>
                <a:cs typeface="ＭＳ ゴシック"/>
              </a:rPr>
              <a:t>限</a:t>
            </a:r>
            <a:r>
              <a:rPr sz="1000" spc="-70" dirty="0" err="1" smtClean="0">
                <a:solidFill>
                  <a:srgbClr val="231F20"/>
                </a:solidFill>
                <a:latin typeface="ＭＳ ゴシック"/>
                <a:cs typeface="ＭＳ ゴシック"/>
              </a:rPr>
              <a:t>に</a:t>
            </a:r>
            <a:r>
              <a:rPr sz="1000" spc="-105" dirty="0" err="1" smtClean="0">
                <a:solidFill>
                  <a:srgbClr val="231F20"/>
                </a:solidFill>
                <a:latin typeface="ＭＳ ゴシック"/>
                <a:cs typeface="ＭＳ ゴシック"/>
              </a:rPr>
              <a:t>て</a:t>
            </a:r>
            <a:r>
              <a:rPr sz="1000" spc="-95" dirty="0" err="1" smtClean="0">
                <a:solidFill>
                  <a:srgbClr val="231F20"/>
                </a:solidFill>
                <a:latin typeface="ＭＳ ゴシック"/>
                <a:cs typeface="ＭＳ ゴシック"/>
              </a:rPr>
              <a:t>ロ</a:t>
            </a:r>
            <a:r>
              <a:rPr sz="1000" spc="-140" dirty="0" err="1" smtClean="0">
                <a:solidFill>
                  <a:srgbClr val="231F20"/>
                </a:solidFill>
                <a:latin typeface="ＭＳ ゴシック"/>
                <a:cs typeface="ＭＳ ゴシック"/>
              </a:rPr>
              <a:t>グ</a:t>
            </a:r>
            <a:r>
              <a:rPr sz="1000" spc="-155" dirty="0" err="1" smtClean="0">
                <a:solidFill>
                  <a:srgbClr val="231F20"/>
                </a:solidFill>
                <a:latin typeface="ＭＳ ゴシック"/>
                <a:cs typeface="ＭＳ ゴシック"/>
              </a:rPr>
              <a:t>イ</a:t>
            </a:r>
            <a:r>
              <a:rPr sz="1000" spc="-40" dirty="0" err="1" smtClean="0">
                <a:solidFill>
                  <a:srgbClr val="231F20"/>
                </a:solidFill>
                <a:latin typeface="ＭＳ ゴシック"/>
                <a:cs typeface="ＭＳ ゴシック"/>
              </a:rPr>
              <a:t>ン</a:t>
            </a:r>
            <a:r>
              <a:rPr sz="1000" spc="-35" dirty="0" err="1" smtClean="0">
                <a:solidFill>
                  <a:srgbClr val="231F20"/>
                </a:solidFill>
                <a:latin typeface="ＭＳ ゴシック"/>
                <a:cs typeface="ＭＳ ゴシック"/>
              </a:rPr>
              <a:t>の</a:t>
            </a:r>
            <a:r>
              <a:rPr sz="1000" spc="-10" dirty="0" err="1" smtClean="0">
                <a:solidFill>
                  <a:srgbClr val="231F20"/>
                </a:solidFill>
                <a:latin typeface="ＭＳ ゴシック"/>
                <a:cs typeface="ＭＳ ゴシック"/>
              </a:rPr>
              <a:t>場</a:t>
            </a:r>
            <a:r>
              <a:rPr sz="1000" spc="-90" dirty="0" err="1" smtClean="0">
                <a:solidFill>
                  <a:srgbClr val="231F20"/>
                </a:solidFill>
                <a:latin typeface="ＭＳ ゴシック"/>
                <a:cs typeface="ＭＳ ゴシック"/>
              </a:rPr>
              <a:t>合</a:t>
            </a:r>
            <a:r>
              <a:rPr lang="ja-JP" altLang="en-US" sz="1000" spc="-90" dirty="0" smtClean="0">
                <a:solidFill>
                  <a:srgbClr val="231F20"/>
                </a:solidFill>
                <a:latin typeface="ＭＳ ゴシック"/>
                <a:cs typeface="ＭＳ ゴシック"/>
              </a:rPr>
              <a:t>）</a:t>
            </a:r>
            <a:r>
              <a:rPr sz="1000" spc="-20" dirty="0" err="1" smtClean="0">
                <a:solidFill>
                  <a:srgbClr val="231F20"/>
                </a:solidFill>
                <a:latin typeface="ＭＳ ゴシック"/>
                <a:cs typeface="ＭＳ ゴシック"/>
              </a:rPr>
              <a:t>施</a:t>
            </a:r>
            <a:r>
              <a:rPr sz="1000" spc="-10" dirty="0" err="1" smtClean="0">
                <a:solidFill>
                  <a:srgbClr val="231F20"/>
                </a:solidFill>
                <a:latin typeface="ＭＳ ゴシック"/>
                <a:cs typeface="ＭＳ ゴシック"/>
              </a:rPr>
              <a:t>設</a:t>
            </a:r>
            <a:r>
              <a:rPr sz="1000" dirty="0" err="1" smtClean="0">
                <a:solidFill>
                  <a:srgbClr val="231F20"/>
                </a:solidFill>
                <a:latin typeface="ＭＳ ゴシック"/>
                <a:cs typeface="ＭＳ ゴシック"/>
              </a:rPr>
              <a:t>情</a:t>
            </a:r>
            <a:r>
              <a:rPr sz="1000" spc="-5" dirty="0" err="1" smtClean="0">
                <a:solidFill>
                  <a:srgbClr val="231F20"/>
                </a:solidFill>
                <a:latin typeface="ＭＳ ゴシック"/>
                <a:cs typeface="ＭＳ ゴシック"/>
              </a:rPr>
              <a:t>報</a:t>
            </a:r>
            <a:r>
              <a:rPr sz="1000" spc="-10" dirty="0" err="1" smtClean="0">
                <a:solidFill>
                  <a:srgbClr val="231F20"/>
                </a:solidFill>
                <a:latin typeface="ＭＳ ゴシック"/>
                <a:cs typeface="ＭＳ ゴシック"/>
              </a:rPr>
              <a:t>編</a:t>
            </a:r>
            <a:r>
              <a:rPr sz="1000" spc="-40" dirty="0" err="1" smtClean="0">
                <a:solidFill>
                  <a:srgbClr val="231F20"/>
                </a:solidFill>
                <a:latin typeface="ＭＳ ゴシック"/>
                <a:cs typeface="ＭＳ ゴシック"/>
              </a:rPr>
              <a:t>集</a:t>
            </a:r>
            <a:r>
              <a:rPr sz="1000" spc="-160" dirty="0" err="1" smtClean="0">
                <a:solidFill>
                  <a:srgbClr val="231F20"/>
                </a:solidFill>
                <a:latin typeface="ＭＳ ゴシック"/>
                <a:cs typeface="ＭＳ ゴシック"/>
              </a:rPr>
              <a:t>エ</a:t>
            </a:r>
            <a:r>
              <a:rPr sz="1000" spc="-125" dirty="0" err="1" smtClean="0">
                <a:solidFill>
                  <a:srgbClr val="231F20"/>
                </a:solidFill>
                <a:latin typeface="ＭＳ ゴシック"/>
                <a:cs typeface="ＭＳ ゴシック"/>
              </a:rPr>
              <a:t>リ</a:t>
            </a:r>
            <a:r>
              <a:rPr sz="1000" spc="-65" dirty="0" err="1" smtClean="0">
                <a:solidFill>
                  <a:srgbClr val="231F20"/>
                </a:solidFill>
                <a:latin typeface="ＭＳ ゴシック"/>
                <a:cs typeface="ＭＳ ゴシック"/>
              </a:rPr>
              <a:t>ア</a:t>
            </a:r>
            <a:r>
              <a:rPr sz="1000" spc="-70" dirty="0" err="1" smtClean="0">
                <a:solidFill>
                  <a:srgbClr val="231F20"/>
                </a:solidFill>
                <a:latin typeface="ＭＳ ゴシック"/>
                <a:cs typeface="ＭＳ ゴシック"/>
              </a:rPr>
              <a:t>に</a:t>
            </a:r>
            <a:r>
              <a:rPr sz="1000" spc="-105" dirty="0" err="1" smtClean="0">
                <a:solidFill>
                  <a:srgbClr val="231F20"/>
                </a:solidFill>
                <a:latin typeface="ＭＳ ゴシック"/>
                <a:cs typeface="ＭＳ ゴシック"/>
              </a:rPr>
              <a:t>て</a:t>
            </a:r>
            <a:r>
              <a:rPr sz="1000" spc="10" dirty="0" err="1">
                <a:solidFill>
                  <a:srgbClr val="231F20"/>
                </a:solidFill>
                <a:latin typeface="ＭＳ ゴシック"/>
                <a:cs typeface="ＭＳ ゴシック"/>
              </a:rPr>
              <a:t>、</a:t>
            </a:r>
            <a:r>
              <a:rPr sz="1000" spc="-30" dirty="0" err="1">
                <a:solidFill>
                  <a:srgbClr val="231F20"/>
                </a:solidFill>
                <a:latin typeface="ＭＳ ゴシック"/>
                <a:cs typeface="ＭＳ ゴシック"/>
              </a:rPr>
              <a:t>表</a:t>
            </a:r>
            <a:r>
              <a:rPr sz="1000" spc="-50" dirty="0" err="1">
                <a:solidFill>
                  <a:srgbClr val="231F20"/>
                </a:solidFill>
                <a:latin typeface="ＭＳ ゴシック"/>
                <a:cs typeface="ＭＳ ゴシック"/>
              </a:rPr>
              <a:t>示中</a:t>
            </a:r>
            <a:r>
              <a:rPr sz="1000" spc="-60" dirty="0" err="1">
                <a:solidFill>
                  <a:srgbClr val="231F20"/>
                </a:solidFill>
                <a:latin typeface="ＭＳ ゴシック"/>
                <a:cs typeface="ＭＳ ゴシック"/>
              </a:rPr>
              <a:t>の</a:t>
            </a:r>
            <a:r>
              <a:rPr sz="1000" spc="-20" dirty="0" err="1">
                <a:solidFill>
                  <a:srgbClr val="231F20"/>
                </a:solidFill>
                <a:latin typeface="ＭＳ ゴシック"/>
                <a:cs typeface="ＭＳ ゴシック"/>
              </a:rPr>
              <a:t>施</a:t>
            </a:r>
            <a:r>
              <a:rPr sz="1000" spc="-10" dirty="0" err="1">
                <a:solidFill>
                  <a:srgbClr val="231F20"/>
                </a:solidFill>
                <a:latin typeface="ＭＳ ゴシック"/>
                <a:cs typeface="ＭＳ ゴシック"/>
              </a:rPr>
              <a:t>設</a:t>
            </a:r>
            <a:r>
              <a:rPr sz="1000" dirty="0" err="1">
                <a:solidFill>
                  <a:srgbClr val="231F20"/>
                </a:solidFill>
                <a:latin typeface="ＭＳ ゴシック"/>
                <a:cs typeface="ＭＳ ゴシック"/>
              </a:rPr>
              <a:t>情</a:t>
            </a:r>
            <a:r>
              <a:rPr sz="1000" spc="-65" dirty="0" err="1">
                <a:solidFill>
                  <a:srgbClr val="231F20"/>
                </a:solidFill>
                <a:latin typeface="ＭＳ ゴシック"/>
                <a:cs typeface="ＭＳ ゴシック"/>
              </a:rPr>
              <a:t>報</a:t>
            </a:r>
            <a:r>
              <a:rPr sz="1000" spc="-60" dirty="0" err="1">
                <a:solidFill>
                  <a:srgbClr val="231F20"/>
                </a:solidFill>
                <a:latin typeface="ＭＳ ゴシック"/>
                <a:cs typeface="ＭＳ ゴシック"/>
              </a:rPr>
              <a:t>を</a:t>
            </a:r>
            <a:r>
              <a:rPr sz="1000" spc="-15" dirty="0" err="1">
                <a:solidFill>
                  <a:srgbClr val="231F20"/>
                </a:solidFill>
                <a:latin typeface="ＭＳ ゴシック"/>
                <a:cs typeface="ＭＳ ゴシック"/>
              </a:rPr>
              <a:t>変</a:t>
            </a:r>
            <a:r>
              <a:rPr sz="1000" spc="-75" dirty="0" err="1">
                <a:solidFill>
                  <a:srgbClr val="231F20"/>
                </a:solidFill>
                <a:latin typeface="ＭＳ ゴシック"/>
                <a:cs typeface="ＭＳ ゴシック"/>
              </a:rPr>
              <a:t>更</a:t>
            </a:r>
            <a:r>
              <a:rPr sz="1000" spc="-65" dirty="0" err="1">
                <a:solidFill>
                  <a:srgbClr val="231F20"/>
                </a:solidFill>
                <a:latin typeface="ＭＳ ゴシック"/>
                <a:cs typeface="ＭＳ ゴシック"/>
              </a:rPr>
              <a:t>で</a:t>
            </a:r>
            <a:r>
              <a:rPr sz="1000" spc="-80" dirty="0" err="1">
                <a:solidFill>
                  <a:srgbClr val="231F20"/>
                </a:solidFill>
                <a:latin typeface="ＭＳ ゴシック"/>
                <a:cs typeface="ＭＳ ゴシック"/>
              </a:rPr>
              <a:t>き</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smtClean="0">
                <a:solidFill>
                  <a:srgbClr val="231F20"/>
                </a:solidFill>
                <a:latin typeface="ＭＳ ゴシック"/>
                <a:cs typeface="ＭＳ ゴシック"/>
              </a:rPr>
              <a:t>。</a:t>
            </a:r>
            <a:endParaRPr sz="1000" dirty="0" smtClean="0">
              <a:latin typeface="ＭＳ ゴシック"/>
              <a:cs typeface="ＭＳ ゴシック"/>
            </a:endParaRPr>
          </a:p>
          <a:p>
            <a:pPr marL="268605">
              <a:lnSpc>
                <a:spcPct val="100000"/>
              </a:lnSpc>
              <a:spcBef>
                <a:spcPts val="580"/>
              </a:spcBef>
            </a:pPr>
            <a:r>
              <a:rPr sz="1000" spc="20" dirty="0" smtClean="0">
                <a:solidFill>
                  <a:srgbClr val="231F20"/>
                </a:solidFill>
                <a:latin typeface="ＭＳ ゴシック"/>
                <a:cs typeface="ＭＳ ゴシック"/>
              </a:rPr>
              <a:t>---------------------------------------------------------------------------------------</a:t>
            </a:r>
            <a:endParaRPr sz="1000" dirty="0" smtClean="0">
              <a:latin typeface="ＭＳ ゴシック"/>
              <a:cs typeface="ＭＳ ゴシック"/>
            </a:endParaRPr>
          </a:p>
          <a:p>
            <a:pPr marL="333375">
              <a:lnSpc>
                <a:spcPct val="100000"/>
              </a:lnSpc>
              <a:spcBef>
                <a:spcPts val="580"/>
              </a:spcBef>
            </a:pPr>
            <a:r>
              <a:rPr sz="1000" spc="-20" dirty="0" err="1" smtClean="0">
                <a:solidFill>
                  <a:srgbClr val="231F20"/>
                </a:solidFill>
                <a:latin typeface="ＭＳ ゴシック"/>
                <a:cs typeface="ＭＳ ゴシック"/>
              </a:rPr>
              <a:t>施</a:t>
            </a:r>
            <a:r>
              <a:rPr sz="1000" spc="10" dirty="0" err="1" smtClean="0">
                <a:solidFill>
                  <a:srgbClr val="231F20"/>
                </a:solidFill>
                <a:latin typeface="ＭＳ ゴシック"/>
                <a:cs typeface="ＭＳ ゴシック"/>
              </a:rPr>
              <a:t>設</a:t>
            </a:r>
            <a:r>
              <a:rPr sz="1000" spc="-20" dirty="0" err="1" smtClean="0">
                <a:solidFill>
                  <a:srgbClr val="231F20"/>
                </a:solidFill>
                <a:latin typeface="ＭＳ ゴシック"/>
                <a:cs typeface="ＭＳ ゴシック"/>
              </a:rPr>
              <a:t>選</a:t>
            </a:r>
            <a:r>
              <a:rPr sz="1000" spc="-70" dirty="0" err="1" smtClean="0">
                <a:solidFill>
                  <a:srgbClr val="231F20"/>
                </a:solidFill>
                <a:latin typeface="ＭＳ ゴシック"/>
                <a:cs typeface="ＭＳ ゴシック"/>
              </a:rPr>
              <a:t>択</a:t>
            </a:r>
            <a:r>
              <a:rPr sz="1000" spc="-160" dirty="0" err="1" smtClean="0">
                <a:solidFill>
                  <a:srgbClr val="231F20"/>
                </a:solidFill>
                <a:latin typeface="ＭＳ ゴシック"/>
                <a:cs typeface="ＭＳ ゴシック"/>
              </a:rPr>
              <a:t>エ</a:t>
            </a:r>
            <a:r>
              <a:rPr sz="1000" spc="-125" dirty="0" err="1" smtClean="0">
                <a:solidFill>
                  <a:srgbClr val="231F20"/>
                </a:solidFill>
                <a:latin typeface="ＭＳ ゴシック"/>
                <a:cs typeface="ＭＳ ゴシック"/>
              </a:rPr>
              <a:t>リ</a:t>
            </a:r>
            <a:r>
              <a:rPr sz="1000" spc="-65" dirty="0" err="1" smtClean="0">
                <a:solidFill>
                  <a:srgbClr val="231F20"/>
                </a:solidFill>
                <a:latin typeface="ＭＳ ゴシック"/>
                <a:cs typeface="ＭＳ ゴシック"/>
              </a:rPr>
              <a:t>ア</a:t>
            </a:r>
            <a:r>
              <a:rPr sz="1000" spc="-80" dirty="0" err="1" smtClean="0">
                <a:solidFill>
                  <a:srgbClr val="231F20"/>
                </a:solidFill>
                <a:latin typeface="ＭＳ ゴシック"/>
                <a:cs typeface="ＭＳ ゴシック"/>
              </a:rPr>
              <a:t>に</a:t>
            </a:r>
            <a:r>
              <a:rPr sz="1000" spc="-65" dirty="0" err="1" smtClean="0">
                <a:solidFill>
                  <a:srgbClr val="231F20"/>
                </a:solidFill>
                <a:latin typeface="ＭＳ ゴシック"/>
                <a:cs typeface="ＭＳ ゴシック"/>
              </a:rPr>
              <a:t>つ</a:t>
            </a:r>
            <a:r>
              <a:rPr sz="1000" spc="-90" dirty="0" err="1" smtClean="0">
                <a:solidFill>
                  <a:srgbClr val="231F20"/>
                </a:solidFill>
                <a:latin typeface="ＭＳ ゴシック"/>
                <a:cs typeface="ＭＳ ゴシック"/>
              </a:rPr>
              <a:t>い</a:t>
            </a:r>
            <a:r>
              <a:rPr sz="1000" spc="-260" dirty="0" err="1" smtClean="0">
                <a:solidFill>
                  <a:srgbClr val="231F20"/>
                </a:solidFill>
                <a:latin typeface="ＭＳ ゴシック"/>
                <a:cs typeface="ＭＳ ゴシック"/>
              </a:rPr>
              <a:t>て</a:t>
            </a:r>
            <a:r>
              <a:rPr sz="1000" dirty="0" smtClean="0">
                <a:solidFill>
                  <a:srgbClr val="231F20"/>
                </a:solidFill>
                <a:latin typeface="ＭＳ ゴシック"/>
                <a:cs typeface="ＭＳ ゴシック"/>
              </a:rPr>
              <a:t>；</a:t>
            </a:r>
            <a:endParaRPr sz="1000" dirty="0" smtClean="0">
              <a:latin typeface="ＭＳ ゴシック"/>
              <a:cs typeface="ＭＳ ゴシック"/>
            </a:endParaRPr>
          </a:p>
          <a:p>
            <a:pPr marL="653415" marR="32384">
              <a:lnSpc>
                <a:spcPct val="148200"/>
              </a:lnSpc>
            </a:pPr>
            <a:r>
              <a:rPr sz="1000" spc="-20" dirty="0" err="1" smtClean="0">
                <a:solidFill>
                  <a:srgbClr val="231F20"/>
                </a:solidFill>
                <a:latin typeface="ＭＳ ゴシック"/>
                <a:cs typeface="ＭＳ ゴシック"/>
              </a:rPr>
              <a:t>施</a:t>
            </a:r>
            <a:r>
              <a:rPr sz="1000" spc="10" dirty="0" err="1" smtClean="0">
                <a:solidFill>
                  <a:srgbClr val="231F20"/>
                </a:solidFill>
                <a:latin typeface="ＭＳ ゴシック"/>
                <a:cs typeface="ＭＳ ゴシック"/>
              </a:rPr>
              <a:t>設</a:t>
            </a:r>
            <a:r>
              <a:rPr sz="1000" spc="-20" dirty="0" err="1" smtClean="0">
                <a:solidFill>
                  <a:srgbClr val="231F20"/>
                </a:solidFill>
                <a:latin typeface="ＭＳ ゴシック"/>
                <a:cs typeface="ＭＳ ゴシック"/>
              </a:rPr>
              <a:t>選</a:t>
            </a:r>
            <a:r>
              <a:rPr sz="1000" spc="-70" dirty="0" err="1" smtClean="0">
                <a:solidFill>
                  <a:srgbClr val="231F20"/>
                </a:solidFill>
                <a:latin typeface="ＭＳ ゴシック"/>
                <a:cs typeface="ＭＳ ゴシック"/>
              </a:rPr>
              <a:t>択</a:t>
            </a:r>
            <a:r>
              <a:rPr sz="1000" spc="-160" dirty="0" err="1" smtClean="0">
                <a:solidFill>
                  <a:srgbClr val="231F20"/>
                </a:solidFill>
                <a:latin typeface="ＭＳ ゴシック"/>
                <a:cs typeface="ＭＳ ゴシック"/>
              </a:rPr>
              <a:t>エ</a:t>
            </a:r>
            <a:r>
              <a:rPr sz="1000" spc="-125" dirty="0" err="1" smtClean="0">
                <a:solidFill>
                  <a:srgbClr val="231F20"/>
                </a:solidFill>
                <a:latin typeface="ＭＳ ゴシック"/>
                <a:cs typeface="ＭＳ ゴシック"/>
              </a:rPr>
              <a:t>リ</a:t>
            </a:r>
            <a:r>
              <a:rPr sz="1000" spc="-65" dirty="0" err="1" smtClean="0">
                <a:solidFill>
                  <a:srgbClr val="231F20"/>
                </a:solidFill>
                <a:latin typeface="ＭＳ ゴシック"/>
                <a:cs typeface="ＭＳ ゴシック"/>
              </a:rPr>
              <a:t>ア</a:t>
            </a:r>
            <a:r>
              <a:rPr sz="1000" spc="-25" dirty="0" err="1" smtClean="0">
                <a:solidFill>
                  <a:srgbClr val="231F20"/>
                </a:solidFill>
                <a:latin typeface="ＭＳ ゴシック"/>
                <a:cs typeface="ＭＳ ゴシック"/>
              </a:rPr>
              <a:t>は</a:t>
            </a:r>
            <a:r>
              <a:rPr sz="1000" spc="10" dirty="0" err="1" smtClean="0">
                <a:solidFill>
                  <a:srgbClr val="231F20"/>
                </a:solidFill>
                <a:latin typeface="ＭＳ ゴシック"/>
                <a:cs typeface="ＭＳ ゴシック"/>
              </a:rPr>
              <a:t>、</a:t>
            </a:r>
            <a:r>
              <a:rPr sz="1000" spc="5" dirty="0" err="1" smtClean="0">
                <a:solidFill>
                  <a:srgbClr val="231F20"/>
                </a:solidFill>
                <a:latin typeface="ＭＳ ゴシック"/>
                <a:cs typeface="ＭＳ ゴシック"/>
              </a:rPr>
              <a:t>研</a:t>
            </a:r>
            <a:r>
              <a:rPr sz="1000" spc="-80" dirty="0" err="1" smtClean="0">
                <a:solidFill>
                  <a:srgbClr val="231F20"/>
                </a:solidFill>
                <a:latin typeface="ＭＳ ゴシック"/>
                <a:cs typeface="ＭＳ ゴシック"/>
              </a:rPr>
              <a:t>修</a:t>
            </a:r>
            <a:r>
              <a:rPr sz="1000" spc="-75" dirty="0" err="1" smtClean="0">
                <a:solidFill>
                  <a:srgbClr val="231F20"/>
                </a:solidFill>
                <a:latin typeface="ＭＳ ゴシック"/>
                <a:cs typeface="ＭＳ ゴシック"/>
              </a:rPr>
              <a:t>プ</a:t>
            </a:r>
            <a:r>
              <a:rPr sz="1000" spc="-95" dirty="0" err="1" smtClean="0">
                <a:solidFill>
                  <a:srgbClr val="231F20"/>
                </a:solidFill>
                <a:latin typeface="ＭＳ ゴシック"/>
                <a:cs typeface="ＭＳ ゴシック"/>
              </a:rPr>
              <a:t>ロ</a:t>
            </a:r>
            <a:r>
              <a:rPr sz="1000" spc="-70" dirty="0" err="1" smtClean="0">
                <a:solidFill>
                  <a:srgbClr val="231F20"/>
                </a:solidFill>
                <a:latin typeface="ＭＳ ゴシック"/>
                <a:cs typeface="ＭＳ ゴシック"/>
              </a:rPr>
              <a:t>グ</a:t>
            </a:r>
            <a:r>
              <a:rPr sz="1000" spc="-114" dirty="0" err="1" smtClean="0">
                <a:solidFill>
                  <a:srgbClr val="231F20"/>
                </a:solidFill>
                <a:latin typeface="ＭＳ ゴシック"/>
                <a:cs typeface="ＭＳ ゴシック"/>
              </a:rPr>
              <a:t>ラ</a:t>
            </a:r>
            <a:r>
              <a:rPr sz="1000" spc="-100" dirty="0" err="1" smtClean="0">
                <a:solidFill>
                  <a:srgbClr val="231F20"/>
                </a:solidFill>
                <a:latin typeface="ＭＳ ゴシック"/>
                <a:cs typeface="ＭＳ ゴシック"/>
              </a:rPr>
              <a:t>ム</a:t>
            </a:r>
            <a:r>
              <a:rPr sz="1000" spc="-20" dirty="0" err="1" smtClean="0">
                <a:solidFill>
                  <a:srgbClr val="231F20"/>
                </a:solidFill>
                <a:latin typeface="ＭＳ ゴシック"/>
                <a:cs typeface="ＭＳ ゴシック"/>
              </a:rPr>
              <a:t>管理</a:t>
            </a:r>
            <a:r>
              <a:rPr sz="1000" spc="-45" dirty="0" err="1" smtClean="0">
                <a:solidFill>
                  <a:srgbClr val="231F20"/>
                </a:solidFill>
                <a:latin typeface="ＭＳ ゴシック"/>
                <a:cs typeface="ＭＳ ゴシック"/>
              </a:rPr>
              <a:t>担</a:t>
            </a:r>
            <a:r>
              <a:rPr sz="1000" spc="-35" dirty="0" err="1" smtClean="0">
                <a:solidFill>
                  <a:srgbClr val="231F20"/>
                </a:solidFill>
                <a:latin typeface="ＭＳ ゴシック"/>
                <a:cs typeface="ＭＳ ゴシック"/>
              </a:rPr>
              <a:t>当</a:t>
            </a:r>
            <a:r>
              <a:rPr sz="1000" spc="-30" dirty="0" err="1" smtClean="0">
                <a:solidFill>
                  <a:srgbClr val="231F20"/>
                </a:solidFill>
                <a:latin typeface="ＭＳ ゴシック"/>
                <a:cs typeface="ＭＳ ゴシック"/>
              </a:rPr>
              <a:t>者</a:t>
            </a:r>
            <a:r>
              <a:rPr sz="1000" spc="-90" dirty="0" err="1" smtClean="0">
                <a:solidFill>
                  <a:srgbClr val="231F20"/>
                </a:solidFill>
                <a:latin typeface="ＭＳ ゴシック"/>
                <a:cs typeface="ＭＳ ゴシック"/>
              </a:rPr>
              <a:t>で</a:t>
            </a:r>
            <a:r>
              <a:rPr sz="1000" spc="-95" dirty="0" err="1" smtClean="0">
                <a:solidFill>
                  <a:srgbClr val="231F20"/>
                </a:solidFill>
                <a:latin typeface="ＭＳ ゴシック"/>
                <a:cs typeface="ＭＳ ゴシック"/>
              </a:rPr>
              <a:t>ロ</a:t>
            </a:r>
            <a:r>
              <a:rPr sz="1000" spc="-140" dirty="0" err="1" smtClean="0">
                <a:solidFill>
                  <a:srgbClr val="231F20"/>
                </a:solidFill>
                <a:latin typeface="ＭＳ ゴシック"/>
                <a:cs typeface="ＭＳ ゴシック"/>
              </a:rPr>
              <a:t>グ</a:t>
            </a:r>
            <a:r>
              <a:rPr sz="1000" spc="-155" dirty="0" err="1" smtClean="0">
                <a:solidFill>
                  <a:srgbClr val="231F20"/>
                </a:solidFill>
                <a:latin typeface="ＭＳ ゴシック"/>
                <a:cs typeface="ＭＳ ゴシック"/>
              </a:rPr>
              <a:t>イ</a:t>
            </a:r>
            <a:r>
              <a:rPr sz="1000" spc="-110" dirty="0" err="1" smtClean="0">
                <a:solidFill>
                  <a:srgbClr val="231F20"/>
                </a:solidFill>
                <a:latin typeface="ＭＳ ゴシック"/>
                <a:cs typeface="ＭＳ ゴシック"/>
              </a:rPr>
              <a:t>ン</a:t>
            </a:r>
            <a:r>
              <a:rPr sz="1000" spc="-95" dirty="0" err="1" smtClean="0">
                <a:solidFill>
                  <a:srgbClr val="231F20"/>
                </a:solidFill>
                <a:latin typeface="ＭＳ ゴシック"/>
                <a:cs typeface="ＭＳ ゴシック"/>
              </a:rPr>
              <a:t>した</a:t>
            </a:r>
            <a:r>
              <a:rPr sz="1000" spc="-114" dirty="0" err="1" smtClean="0">
                <a:solidFill>
                  <a:srgbClr val="231F20"/>
                </a:solidFill>
                <a:latin typeface="ＭＳ ゴシック"/>
                <a:cs typeface="ＭＳ ゴシック"/>
              </a:rPr>
              <a:t>と</a:t>
            </a:r>
            <a:r>
              <a:rPr sz="1000" spc="-60" dirty="0" err="1" smtClean="0">
                <a:solidFill>
                  <a:srgbClr val="231F20"/>
                </a:solidFill>
                <a:latin typeface="ＭＳ ゴシック"/>
                <a:cs typeface="ＭＳ ゴシック"/>
              </a:rPr>
              <a:t>き</a:t>
            </a:r>
            <a:r>
              <a:rPr sz="1000" spc="-35" dirty="0" err="1" smtClean="0">
                <a:solidFill>
                  <a:srgbClr val="231F20"/>
                </a:solidFill>
                <a:latin typeface="ＭＳ ゴシック"/>
                <a:cs typeface="ＭＳ ゴシック"/>
              </a:rPr>
              <a:t>の</a:t>
            </a:r>
            <a:r>
              <a:rPr sz="1000" spc="-20" dirty="0" err="1" smtClean="0">
                <a:solidFill>
                  <a:srgbClr val="231F20"/>
                </a:solidFill>
                <a:latin typeface="ＭＳ ゴシック"/>
                <a:cs typeface="ＭＳ ゴシック"/>
              </a:rPr>
              <a:t>み</a:t>
            </a:r>
            <a:r>
              <a:rPr lang="ja-JP" altLang="en-US" sz="1000" spc="-30" dirty="0" smtClean="0">
                <a:solidFill>
                  <a:srgbClr val="231F20"/>
                </a:solidFill>
                <a:latin typeface="ＭＳ ゴシック"/>
                <a:cs typeface="ＭＳ ゴシック"/>
              </a:rPr>
              <a:t>選択できます</a:t>
            </a:r>
            <a:r>
              <a:rPr sz="1000" spc="10" dirty="0" smtClean="0">
                <a:solidFill>
                  <a:srgbClr val="231F20"/>
                </a:solidFill>
                <a:latin typeface="ＭＳ ゴシック"/>
                <a:cs typeface="ＭＳ ゴシック"/>
              </a:rPr>
              <a:t>。</a:t>
            </a:r>
            <a:endParaRPr lang="en-US" sz="1000" spc="10" dirty="0" smtClean="0">
              <a:solidFill>
                <a:srgbClr val="231F20"/>
              </a:solidFill>
              <a:latin typeface="ＭＳ ゴシック"/>
              <a:cs typeface="ＭＳ ゴシック"/>
            </a:endParaRPr>
          </a:p>
          <a:p>
            <a:pPr marL="653415" marR="32384">
              <a:lnSpc>
                <a:spcPct val="148200"/>
              </a:lnSpc>
            </a:pPr>
            <a:r>
              <a:rPr sz="1000" spc="5" dirty="0" err="1" smtClean="0">
                <a:solidFill>
                  <a:srgbClr val="231F20"/>
                </a:solidFill>
                <a:latin typeface="ＭＳ ゴシック"/>
                <a:cs typeface="ＭＳ ゴシック"/>
              </a:rPr>
              <a:t>研</a:t>
            </a:r>
            <a:r>
              <a:rPr sz="1000" spc="-25" dirty="0" err="1" smtClean="0">
                <a:solidFill>
                  <a:srgbClr val="231F20"/>
                </a:solidFill>
                <a:latin typeface="ＭＳ ゴシック"/>
                <a:cs typeface="ＭＳ ゴシック"/>
              </a:rPr>
              <a:t>修</a:t>
            </a:r>
            <a:r>
              <a:rPr sz="1000" spc="-20" dirty="0" err="1" smtClean="0">
                <a:solidFill>
                  <a:srgbClr val="231F20"/>
                </a:solidFill>
                <a:latin typeface="ＭＳ ゴシック"/>
                <a:cs typeface="ＭＳ ゴシック"/>
              </a:rPr>
              <a:t>施</a:t>
            </a:r>
            <a:r>
              <a:rPr sz="1000" spc="-10" dirty="0" err="1" smtClean="0">
                <a:solidFill>
                  <a:srgbClr val="231F20"/>
                </a:solidFill>
                <a:latin typeface="ＭＳ ゴシック"/>
                <a:cs typeface="ＭＳ ゴシック"/>
              </a:rPr>
              <a:t>設</a:t>
            </a:r>
            <a:r>
              <a:rPr sz="1000" spc="-45" dirty="0" err="1" smtClean="0">
                <a:solidFill>
                  <a:srgbClr val="231F20"/>
                </a:solidFill>
                <a:latin typeface="ＭＳ ゴシック"/>
                <a:cs typeface="ＭＳ ゴシック"/>
              </a:rPr>
              <a:t>担</a:t>
            </a:r>
            <a:r>
              <a:rPr sz="1000" dirty="0" err="1" smtClean="0">
                <a:solidFill>
                  <a:srgbClr val="231F20"/>
                </a:solidFill>
                <a:latin typeface="ＭＳ ゴシック"/>
                <a:cs typeface="ＭＳ ゴシック"/>
              </a:rPr>
              <a:t>当</a:t>
            </a:r>
            <a:r>
              <a:rPr sz="1000" spc="-10" dirty="0" err="1" smtClean="0">
                <a:solidFill>
                  <a:srgbClr val="231F20"/>
                </a:solidFill>
                <a:latin typeface="ＭＳ ゴシック"/>
                <a:cs typeface="ＭＳ ゴシック"/>
              </a:rPr>
              <a:t>者</a:t>
            </a:r>
            <a:r>
              <a:rPr sz="1000" spc="-15" dirty="0" err="1" smtClean="0">
                <a:solidFill>
                  <a:srgbClr val="231F20"/>
                </a:solidFill>
                <a:latin typeface="ＭＳ ゴシック"/>
                <a:cs typeface="ＭＳ ゴシック"/>
              </a:rPr>
              <a:t>権</a:t>
            </a:r>
            <a:r>
              <a:rPr sz="1000" spc="-25" dirty="0" err="1" smtClean="0">
                <a:solidFill>
                  <a:srgbClr val="231F20"/>
                </a:solidFill>
                <a:latin typeface="ＭＳ ゴシック"/>
                <a:cs typeface="ＭＳ ゴシック"/>
              </a:rPr>
              <a:t>限</a:t>
            </a:r>
            <a:r>
              <a:rPr sz="1000" spc="-35" dirty="0" err="1" smtClean="0">
                <a:solidFill>
                  <a:srgbClr val="231F20"/>
                </a:solidFill>
                <a:latin typeface="ＭＳ ゴシック"/>
                <a:cs typeface="ＭＳ ゴシック"/>
              </a:rPr>
              <a:t>の</a:t>
            </a:r>
            <a:r>
              <a:rPr sz="1000" spc="-10" dirty="0" err="1" smtClean="0">
                <a:solidFill>
                  <a:srgbClr val="231F20"/>
                </a:solidFill>
                <a:latin typeface="ＭＳ ゴシック"/>
                <a:cs typeface="ＭＳ ゴシック"/>
              </a:rPr>
              <a:t>場</a:t>
            </a:r>
            <a:r>
              <a:rPr sz="1000" spc="-45" dirty="0" err="1" smtClean="0">
                <a:solidFill>
                  <a:srgbClr val="231F20"/>
                </a:solidFill>
                <a:latin typeface="ＭＳ ゴシック"/>
                <a:cs typeface="ＭＳ ゴシック"/>
              </a:rPr>
              <a:t>合</a:t>
            </a:r>
            <a:r>
              <a:rPr sz="1000" spc="-20" dirty="0" err="1" smtClean="0">
                <a:solidFill>
                  <a:srgbClr val="231F20"/>
                </a:solidFill>
                <a:latin typeface="ＭＳ ゴシック"/>
                <a:cs typeface="ＭＳ ゴシック"/>
              </a:rPr>
              <a:t>は</a:t>
            </a:r>
            <a:r>
              <a:rPr lang="ja-JP" altLang="en-US" sz="1000" spc="-30" dirty="0">
                <a:solidFill>
                  <a:srgbClr val="231F20"/>
                </a:solidFill>
                <a:latin typeface="ＭＳ ゴシック"/>
                <a:cs typeface="ＭＳ ゴシック"/>
              </a:rPr>
              <a:t>選択できません</a:t>
            </a:r>
            <a:r>
              <a:rPr sz="1000" spc="-380" dirty="0" smtClean="0">
                <a:solidFill>
                  <a:srgbClr val="231F20"/>
                </a:solidFill>
                <a:latin typeface="ＭＳ ゴシック"/>
                <a:cs typeface="ＭＳ ゴシック"/>
              </a:rPr>
              <a:t>。</a:t>
            </a:r>
            <a:endParaRPr lang="en-US" sz="1000" spc="-380" dirty="0" smtClean="0">
              <a:solidFill>
                <a:srgbClr val="231F20"/>
              </a:solidFill>
              <a:latin typeface="ＭＳ ゴシック"/>
              <a:cs typeface="ＭＳ ゴシック"/>
            </a:endParaRPr>
          </a:p>
          <a:p>
            <a:pPr marL="653415" marR="32384">
              <a:lnSpc>
                <a:spcPct val="148200"/>
              </a:lnSpc>
            </a:pPr>
            <a:r>
              <a:rPr sz="1350" spc="-345" baseline="3086" dirty="0" smtClean="0">
                <a:solidFill>
                  <a:srgbClr val="231F20"/>
                </a:solidFill>
                <a:latin typeface="ＭＳ ゴシック"/>
                <a:cs typeface="ＭＳ ゴシック"/>
              </a:rPr>
              <a:t>(</a:t>
            </a:r>
            <a:r>
              <a:rPr sz="1350" spc="37" baseline="3086" dirty="0" smtClean="0">
                <a:solidFill>
                  <a:srgbClr val="231F20"/>
                </a:solidFill>
                <a:latin typeface="ＭＳ ゴシック"/>
                <a:cs typeface="ＭＳ ゴシック"/>
              </a:rPr>
              <a:t>「</a:t>
            </a:r>
            <a:r>
              <a:rPr sz="1350" spc="37" baseline="3086" dirty="0">
                <a:solidFill>
                  <a:srgbClr val="231F20"/>
                </a:solidFill>
                <a:latin typeface="ＭＳ ゴシック"/>
                <a:cs typeface="ＭＳ ゴシック"/>
              </a:rPr>
              <a:t>診</a:t>
            </a:r>
            <a:r>
              <a:rPr sz="1350" spc="-15" baseline="3086" dirty="0">
                <a:solidFill>
                  <a:srgbClr val="231F20"/>
                </a:solidFill>
                <a:latin typeface="ＭＳ ゴシック"/>
                <a:cs typeface="ＭＳ ゴシック"/>
              </a:rPr>
              <a:t>療</a:t>
            </a:r>
            <a:r>
              <a:rPr sz="1350" baseline="3086" dirty="0">
                <a:solidFill>
                  <a:srgbClr val="231F20"/>
                </a:solidFill>
                <a:latin typeface="ＭＳ ゴシック"/>
                <a:cs typeface="ＭＳ ゴシック"/>
              </a:rPr>
              <a:t>科</a:t>
            </a:r>
            <a:r>
              <a:rPr sz="1350" spc="-30" baseline="3086" dirty="0">
                <a:solidFill>
                  <a:srgbClr val="231F20"/>
                </a:solidFill>
                <a:latin typeface="ＭＳ ゴシック"/>
                <a:cs typeface="ＭＳ ゴシック"/>
              </a:rPr>
              <a:t>の</a:t>
            </a:r>
            <a:r>
              <a:rPr sz="1350" spc="7" baseline="3086" dirty="0">
                <a:solidFill>
                  <a:srgbClr val="231F20"/>
                </a:solidFill>
                <a:latin typeface="ＭＳ ゴシック"/>
                <a:cs typeface="ＭＳ ゴシック"/>
              </a:rPr>
              <a:t>管</a:t>
            </a:r>
            <a:r>
              <a:rPr sz="1350" spc="15" baseline="3086" dirty="0">
                <a:solidFill>
                  <a:srgbClr val="231F20"/>
                </a:solidFill>
                <a:latin typeface="ＭＳ ゴシック"/>
                <a:cs typeface="ＭＳ ゴシック"/>
              </a:rPr>
              <a:t>理</a:t>
            </a:r>
            <a:r>
              <a:rPr sz="1350" spc="37" baseline="3086" dirty="0">
                <a:solidFill>
                  <a:srgbClr val="231F20"/>
                </a:solidFill>
                <a:latin typeface="ＭＳ ゴシック"/>
                <a:cs typeface="ＭＳ ゴシック"/>
              </a:rPr>
              <a:t>」</a:t>
            </a:r>
            <a:r>
              <a:rPr sz="1350" spc="-7" baseline="3086" dirty="0">
                <a:solidFill>
                  <a:srgbClr val="231F20"/>
                </a:solidFill>
                <a:latin typeface="ＭＳ ゴシック"/>
                <a:cs typeface="ＭＳ ゴシック"/>
              </a:rPr>
              <a:t>等</a:t>
            </a:r>
            <a:r>
              <a:rPr sz="1350" spc="-30" baseline="3086" dirty="0">
                <a:solidFill>
                  <a:srgbClr val="231F20"/>
                </a:solidFill>
                <a:latin typeface="ＭＳ ゴシック"/>
                <a:cs typeface="ＭＳ ゴシック"/>
              </a:rPr>
              <a:t>そ</a:t>
            </a:r>
            <a:r>
              <a:rPr sz="1350" spc="15" baseline="3086" dirty="0">
                <a:solidFill>
                  <a:srgbClr val="231F20"/>
                </a:solidFill>
                <a:latin typeface="ＭＳ ゴシック"/>
                <a:cs typeface="ＭＳ ゴシック"/>
              </a:rPr>
              <a:t>の</a:t>
            </a:r>
            <a:r>
              <a:rPr sz="1350" spc="-15" baseline="3086" dirty="0">
                <a:solidFill>
                  <a:srgbClr val="231F20"/>
                </a:solidFill>
                <a:latin typeface="ＭＳ ゴシック"/>
                <a:cs typeface="ＭＳ ゴシック"/>
              </a:rPr>
              <a:t>他</a:t>
            </a:r>
            <a:r>
              <a:rPr sz="1350" spc="-52" baseline="3086" dirty="0">
                <a:solidFill>
                  <a:srgbClr val="231F20"/>
                </a:solidFill>
                <a:latin typeface="ＭＳ ゴシック"/>
                <a:cs typeface="ＭＳ ゴシック"/>
              </a:rPr>
              <a:t>の</a:t>
            </a:r>
            <a:r>
              <a:rPr sz="1350" spc="-120" baseline="3086" dirty="0">
                <a:solidFill>
                  <a:srgbClr val="231F20"/>
                </a:solidFill>
                <a:latin typeface="ＭＳ ゴシック"/>
                <a:cs typeface="ＭＳ ゴシック"/>
              </a:rPr>
              <a:t>い</a:t>
            </a:r>
            <a:r>
              <a:rPr sz="1350" spc="-284" baseline="3086" dirty="0">
                <a:solidFill>
                  <a:srgbClr val="231F20"/>
                </a:solidFill>
                <a:latin typeface="ＭＳ ゴシック"/>
                <a:cs typeface="ＭＳ ゴシック"/>
              </a:rPr>
              <a:t>く</a:t>
            </a:r>
            <a:r>
              <a:rPr sz="1350" spc="-30" baseline="3086" dirty="0">
                <a:solidFill>
                  <a:srgbClr val="231F20"/>
                </a:solidFill>
                <a:latin typeface="ＭＳ ゴシック"/>
                <a:cs typeface="ＭＳ ゴシック"/>
              </a:rPr>
              <a:t>つ</a:t>
            </a:r>
            <a:r>
              <a:rPr sz="1350" baseline="3086" dirty="0">
                <a:solidFill>
                  <a:srgbClr val="231F20"/>
                </a:solidFill>
                <a:latin typeface="ＭＳ ゴシック"/>
                <a:cs typeface="ＭＳ ゴシック"/>
              </a:rPr>
              <a:t>か</a:t>
            </a:r>
            <a:r>
              <a:rPr sz="1350" spc="7" baseline="3086" dirty="0">
                <a:solidFill>
                  <a:srgbClr val="231F20"/>
                </a:solidFill>
                <a:latin typeface="ＭＳ ゴシック"/>
                <a:cs typeface="ＭＳ ゴシック"/>
              </a:rPr>
              <a:t>の</a:t>
            </a:r>
            <a:r>
              <a:rPr sz="1350" baseline="3086" dirty="0">
                <a:solidFill>
                  <a:srgbClr val="231F20"/>
                </a:solidFill>
                <a:latin typeface="ＭＳ ゴシック"/>
                <a:cs typeface="ＭＳ ゴシック"/>
              </a:rPr>
              <a:t>機</a:t>
            </a:r>
            <a:r>
              <a:rPr sz="1350" spc="-60" baseline="3086" dirty="0">
                <a:solidFill>
                  <a:srgbClr val="231F20"/>
                </a:solidFill>
                <a:latin typeface="ＭＳ ゴシック"/>
                <a:cs typeface="ＭＳ ゴシック"/>
              </a:rPr>
              <a:t>能</a:t>
            </a:r>
            <a:r>
              <a:rPr sz="1350" spc="-82" baseline="3086" dirty="0">
                <a:solidFill>
                  <a:srgbClr val="231F20"/>
                </a:solidFill>
                <a:latin typeface="ＭＳ ゴシック"/>
                <a:cs typeface="ＭＳ ゴシック"/>
              </a:rPr>
              <a:t>も</a:t>
            </a:r>
            <a:r>
              <a:rPr sz="1350" spc="7" baseline="3086" dirty="0">
                <a:solidFill>
                  <a:srgbClr val="231F20"/>
                </a:solidFill>
                <a:latin typeface="ＭＳ ゴシック"/>
                <a:cs typeface="ＭＳ ゴシック"/>
              </a:rPr>
              <a:t>同</a:t>
            </a:r>
            <a:r>
              <a:rPr sz="1350" spc="-22" baseline="3086" dirty="0">
                <a:solidFill>
                  <a:srgbClr val="231F20"/>
                </a:solidFill>
                <a:latin typeface="ＭＳ ゴシック"/>
                <a:cs typeface="ＭＳ ゴシック"/>
              </a:rPr>
              <a:t>様で</a:t>
            </a:r>
            <a:r>
              <a:rPr sz="1350" spc="-52" baseline="3086" dirty="0">
                <a:solidFill>
                  <a:srgbClr val="231F20"/>
                </a:solidFill>
                <a:latin typeface="ＭＳ ゴシック"/>
                <a:cs typeface="ＭＳ ゴシック"/>
              </a:rPr>
              <a:t>す</a:t>
            </a:r>
            <a:r>
              <a:rPr sz="1350" spc="30" baseline="3086" dirty="0">
                <a:solidFill>
                  <a:srgbClr val="231F20"/>
                </a:solidFill>
                <a:latin typeface="ＭＳ ゴシック"/>
                <a:cs typeface="ＭＳ ゴシック"/>
              </a:rPr>
              <a:t>）</a:t>
            </a:r>
            <a:endParaRPr sz="1350" baseline="3086" dirty="0">
              <a:latin typeface="ＭＳ ゴシック"/>
              <a:cs typeface="ＭＳ ゴシック"/>
            </a:endParaRPr>
          </a:p>
          <a:p>
            <a:pPr marL="268605">
              <a:lnSpc>
                <a:spcPct val="100000"/>
              </a:lnSpc>
              <a:spcBef>
                <a:spcPts val="580"/>
              </a:spcBef>
            </a:pPr>
            <a:r>
              <a:rPr sz="1000" spc="20" dirty="0">
                <a:solidFill>
                  <a:srgbClr val="231F20"/>
                </a:solidFill>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2700">
              <a:lnSpc>
                <a:spcPct val="100000"/>
              </a:lnSpc>
            </a:pPr>
            <a:r>
              <a:rPr sz="1000" spc="-45" dirty="0">
                <a:solidFill>
                  <a:srgbClr val="A9511A"/>
                </a:solidFill>
                <a:latin typeface="ＭＳ ゴシック"/>
                <a:cs typeface="ＭＳ ゴシック"/>
              </a:rPr>
              <a:t>■</a:t>
            </a:r>
            <a:r>
              <a:rPr sz="1000" spc="-30" dirty="0">
                <a:solidFill>
                  <a:srgbClr val="A9511A"/>
                </a:solidFill>
                <a:latin typeface="ＭＳ ゴシック"/>
                <a:cs typeface="ＭＳ ゴシック"/>
              </a:rPr>
              <a:t>表</a:t>
            </a:r>
            <a:r>
              <a:rPr sz="1000" spc="-40" dirty="0">
                <a:solidFill>
                  <a:srgbClr val="A9511A"/>
                </a:solidFill>
                <a:latin typeface="ＭＳ ゴシック"/>
                <a:cs typeface="ＭＳ ゴシック"/>
              </a:rPr>
              <a:t>示</a:t>
            </a:r>
            <a:r>
              <a:rPr sz="1000" spc="-20" dirty="0">
                <a:solidFill>
                  <a:srgbClr val="A9511A"/>
                </a:solidFill>
                <a:latin typeface="ＭＳ ゴシック"/>
                <a:cs typeface="ＭＳ ゴシック"/>
              </a:rPr>
              <a:t>施</a:t>
            </a:r>
            <a:r>
              <a:rPr sz="1000" spc="-45" dirty="0">
                <a:solidFill>
                  <a:srgbClr val="A9511A"/>
                </a:solidFill>
                <a:latin typeface="ＭＳ ゴシック"/>
                <a:cs typeface="ＭＳ ゴシック"/>
              </a:rPr>
              <a:t>設の</a:t>
            </a:r>
            <a:r>
              <a:rPr sz="1000" spc="-15" dirty="0">
                <a:solidFill>
                  <a:srgbClr val="A9511A"/>
                </a:solidFill>
                <a:latin typeface="ＭＳ ゴシック"/>
                <a:cs typeface="ＭＳ ゴシック"/>
              </a:rPr>
              <a:t>変</a:t>
            </a:r>
            <a:r>
              <a:rPr sz="1000" dirty="0">
                <a:solidFill>
                  <a:srgbClr val="A9511A"/>
                </a:solidFill>
                <a:latin typeface="ＭＳ ゴシック"/>
                <a:cs typeface="ＭＳ ゴシック"/>
              </a:rPr>
              <a:t>更</a:t>
            </a:r>
            <a:r>
              <a:rPr sz="1000" spc="10" dirty="0">
                <a:solidFill>
                  <a:srgbClr val="A9511A"/>
                </a:solidFill>
                <a:latin typeface="ＭＳ ゴシック"/>
                <a:cs typeface="ＭＳ ゴシック"/>
              </a:rPr>
              <a:t> </a:t>
            </a:r>
            <a:r>
              <a:rPr sz="1000" spc="-10" dirty="0">
                <a:solidFill>
                  <a:srgbClr val="231F20"/>
                </a:solidFill>
                <a:latin typeface="ＭＳ ゴシック"/>
                <a:cs typeface="ＭＳ ゴシック"/>
              </a:rPr>
              <a:t>（※</a:t>
            </a:r>
            <a:r>
              <a:rPr sz="1000" spc="5" dirty="0">
                <a:solidFill>
                  <a:srgbClr val="231F20"/>
                </a:solidFill>
                <a:latin typeface="ＭＳ ゴシック"/>
                <a:cs typeface="ＭＳ ゴシック"/>
              </a:rPr>
              <a:t>研</a:t>
            </a:r>
            <a:r>
              <a:rPr sz="1000" spc="-80" dirty="0">
                <a:solidFill>
                  <a:srgbClr val="231F20"/>
                </a:solidFill>
                <a:latin typeface="ＭＳ ゴシック"/>
                <a:cs typeface="ＭＳ ゴシック"/>
              </a:rPr>
              <a:t>修</a:t>
            </a:r>
            <a:r>
              <a:rPr sz="1000" spc="-75" dirty="0">
                <a:solidFill>
                  <a:srgbClr val="231F20"/>
                </a:solidFill>
                <a:latin typeface="ＭＳ ゴシック"/>
                <a:cs typeface="ＭＳ ゴシック"/>
              </a:rPr>
              <a:t>プ</a:t>
            </a:r>
            <a:r>
              <a:rPr sz="1000" spc="-95" dirty="0">
                <a:solidFill>
                  <a:srgbClr val="231F20"/>
                </a:solidFill>
                <a:latin typeface="ＭＳ ゴシック"/>
                <a:cs typeface="ＭＳ ゴシック"/>
              </a:rPr>
              <a:t>ロ</a:t>
            </a:r>
            <a:r>
              <a:rPr sz="1000" spc="-70" dirty="0">
                <a:solidFill>
                  <a:srgbClr val="231F20"/>
                </a:solidFill>
                <a:latin typeface="ＭＳ ゴシック"/>
                <a:cs typeface="ＭＳ ゴシック"/>
              </a:rPr>
              <a:t>グ</a:t>
            </a:r>
            <a:r>
              <a:rPr sz="1000" spc="-114" dirty="0">
                <a:solidFill>
                  <a:srgbClr val="231F20"/>
                </a:solidFill>
                <a:latin typeface="ＭＳ ゴシック"/>
                <a:cs typeface="ＭＳ ゴシック"/>
              </a:rPr>
              <a:t>ラ</a:t>
            </a:r>
            <a:r>
              <a:rPr sz="1000" spc="-100" dirty="0">
                <a:solidFill>
                  <a:srgbClr val="231F20"/>
                </a:solidFill>
                <a:latin typeface="ＭＳ ゴシック"/>
                <a:cs typeface="ＭＳ ゴシック"/>
              </a:rPr>
              <a:t>ム</a:t>
            </a:r>
            <a:r>
              <a:rPr sz="1000" spc="-20" dirty="0">
                <a:solidFill>
                  <a:srgbClr val="231F20"/>
                </a:solidFill>
                <a:latin typeface="ＭＳ ゴシック"/>
                <a:cs typeface="ＭＳ ゴシック"/>
              </a:rPr>
              <a:t>管理</a:t>
            </a:r>
            <a:r>
              <a:rPr sz="1000" spc="-45" dirty="0">
                <a:solidFill>
                  <a:srgbClr val="231F20"/>
                </a:solidFill>
                <a:latin typeface="ＭＳ ゴシック"/>
                <a:cs typeface="ＭＳ ゴシック"/>
              </a:rPr>
              <a:t>担</a:t>
            </a:r>
            <a:r>
              <a:rPr sz="1000" spc="-35" dirty="0">
                <a:solidFill>
                  <a:srgbClr val="231F20"/>
                </a:solidFill>
                <a:latin typeface="ＭＳ ゴシック"/>
                <a:cs typeface="ＭＳ ゴシック"/>
              </a:rPr>
              <a:t>当</a:t>
            </a:r>
            <a:r>
              <a:rPr sz="1000" spc="-10" dirty="0">
                <a:solidFill>
                  <a:srgbClr val="231F20"/>
                </a:solidFill>
                <a:latin typeface="ＭＳ ゴシック"/>
                <a:cs typeface="ＭＳ ゴシック"/>
              </a:rPr>
              <a:t>者</a:t>
            </a:r>
            <a:r>
              <a:rPr sz="1000" spc="-15" dirty="0">
                <a:solidFill>
                  <a:srgbClr val="231F20"/>
                </a:solidFill>
                <a:latin typeface="ＭＳ ゴシック"/>
                <a:cs typeface="ＭＳ ゴシック"/>
              </a:rPr>
              <a:t>権</a:t>
            </a:r>
            <a:r>
              <a:rPr sz="1000" spc="-35" dirty="0">
                <a:solidFill>
                  <a:srgbClr val="231F20"/>
                </a:solidFill>
                <a:latin typeface="ＭＳ ゴシック"/>
                <a:cs typeface="ＭＳ ゴシック"/>
              </a:rPr>
              <a:t>限</a:t>
            </a:r>
            <a:r>
              <a:rPr sz="1000" spc="-70" dirty="0">
                <a:solidFill>
                  <a:srgbClr val="231F20"/>
                </a:solidFill>
                <a:latin typeface="ＭＳ ゴシック"/>
                <a:cs typeface="ＭＳ ゴシック"/>
              </a:rPr>
              <a:t>に</a:t>
            </a:r>
            <a:r>
              <a:rPr sz="1000" spc="-105" dirty="0">
                <a:solidFill>
                  <a:srgbClr val="231F20"/>
                </a:solidFill>
                <a:latin typeface="ＭＳ ゴシック"/>
                <a:cs typeface="ＭＳ ゴシック"/>
              </a:rPr>
              <a:t>て</a:t>
            </a:r>
            <a:r>
              <a:rPr sz="1000" spc="-95" dirty="0">
                <a:solidFill>
                  <a:srgbClr val="231F20"/>
                </a:solidFill>
                <a:latin typeface="ＭＳ ゴシック"/>
                <a:cs typeface="ＭＳ ゴシック"/>
              </a:rPr>
              <a:t>ロ</a:t>
            </a:r>
            <a:r>
              <a:rPr sz="1000" spc="-140" dirty="0">
                <a:solidFill>
                  <a:srgbClr val="231F20"/>
                </a:solidFill>
                <a:latin typeface="ＭＳ ゴシック"/>
                <a:cs typeface="ＭＳ ゴシック"/>
              </a:rPr>
              <a:t>グ</a:t>
            </a:r>
            <a:r>
              <a:rPr sz="1000" spc="-155" dirty="0">
                <a:solidFill>
                  <a:srgbClr val="231F20"/>
                </a:solidFill>
                <a:latin typeface="ＭＳ ゴシック"/>
                <a:cs typeface="ＭＳ ゴシック"/>
              </a:rPr>
              <a:t>イ</a:t>
            </a:r>
            <a:r>
              <a:rPr sz="1000" spc="-40" dirty="0">
                <a:solidFill>
                  <a:srgbClr val="231F20"/>
                </a:solidFill>
                <a:latin typeface="ＭＳ ゴシック"/>
                <a:cs typeface="ＭＳ ゴシック"/>
              </a:rPr>
              <a:t>ン</a:t>
            </a:r>
            <a:r>
              <a:rPr sz="1000" spc="-35" dirty="0">
                <a:solidFill>
                  <a:srgbClr val="231F20"/>
                </a:solidFill>
                <a:latin typeface="ＭＳ ゴシック"/>
                <a:cs typeface="ＭＳ ゴシック"/>
              </a:rPr>
              <a:t>の</a:t>
            </a:r>
            <a:r>
              <a:rPr sz="1000" spc="-10" dirty="0">
                <a:solidFill>
                  <a:srgbClr val="231F20"/>
                </a:solidFill>
                <a:latin typeface="ＭＳ ゴシック"/>
                <a:cs typeface="ＭＳ ゴシック"/>
              </a:rPr>
              <a:t>場</a:t>
            </a:r>
            <a:r>
              <a:rPr sz="1000" spc="-90" dirty="0">
                <a:solidFill>
                  <a:srgbClr val="231F20"/>
                </a:solidFill>
                <a:latin typeface="ＭＳ ゴシック"/>
                <a:cs typeface="ＭＳ ゴシック"/>
              </a:rPr>
              <a:t>合</a:t>
            </a:r>
            <a:r>
              <a:rPr sz="1000" dirty="0">
                <a:solidFill>
                  <a:srgbClr val="231F20"/>
                </a:solidFill>
                <a:latin typeface="ＭＳ ゴシック"/>
                <a:cs typeface="ＭＳ ゴシック"/>
              </a:rPr>
              <a:t>）</a:t>
            </a:r>
            <a:endParaRPr sz="1000" dirty="0">
              <a:latin typeface="ＭＳ ゴシック"/>
              <a:cs typeface="ＭＳ ゴシック"/>
            </a:endParaRPr>
          </a:p>
          <a:p>
            <a:pPr marL="131445" indent="-119380">
              <a:lnSpc>
                <a:spcPct val="100000"/>
              </a:lnSpc>
              <a:spcBef>
                <a:spcPts val="580"/>
              </a:spcBef>
              <a:buSzPct val="90000"/>
              <a:buAutoNum type="arabicPeriod"/>
              <a:tabLst>
                <a:tab pos="132080" algn="l"/>
              </a:tabLst>
            </a:pP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施</a:t>
            </a:r>
            <a:r>
              <a:rPr sz="1000" spc="10" dirty="0">
                <a:solidFill>
                  <a:srgbClr val="231F20"/>
                </a:solidFill>
                <a:latin typeface="ＭＳ ゴシック"/>
                <a:cs typeface="ＭＳ ゴシック"/>
              </a:rPr>
              <a:t>設</a:t>
            </a:r>
            <a:r>
              <a:rPr sz="1000" spc="-20" dirty="0">
                <a:solidFill>
                  <a:srgbClr val="231F20"/>
                </a:solidFill>
                <a:latin typeface="ＭＳ ゴシック"/>
                <a:cs typeface="ＭＳ ゴシック"/>
              </a:rPr>
              <a:t>選</a:t>
            </a:r>
            <a:r>
              <a:rPr sz="1000" spc="-10" dirty="0">
                <a:solidFill>
                  <a:srgbClr val="231F20"/>
                </a:solidFill>
                <a:latin typeface="ＭＳ ゴシック"/>
                <a:cs typeface="ＭＳ ゴシック"/>
              </a:rPr>
              <a:t>択</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80" dirty="0">
                <a:solidFill>
                  <a:srgbClr val="231F20"/>
                </a:solidFill>
                <a:latin typeface="ＭＳ ゴシック"/>
                <a:cs typeface="ＭＳ ゴシック"/>
              </a:rPr>
              <a:t>ク</a:t>
            </a:r>
            <a:r>
              <a:rPr sz="1000" spc="-140" dirty="0">
                <a:solidFill>
                  <a:srgbClr val="231F20"/>
                </a:solidFill>
                <a:latin typeface="ＭＳ ゴシック"/>
                <a:cs typeface="ＭＳ ゴシック"/>
              </a:rPr>
              <a:t>す</a:t>
            </a:r>
            <a:r>
              <a:rPr sz="1000" spc="-105" dirty="0">
                <a:solidFill>
                  <a:srgbClr val="231F20"/>
                </a:solidFill>
                <a:latin typeface="ＭＳ ゴシック"/>
                <a:cs typeface="ＭＳ ゴシック"/>
              </a:rPr>
              <a:t>ると</a:t>
            </a:r>
            <a:r>
              <a:rPr sz="1000" spc="10" dirty="0">
                <a:solidFill>
                  <a:srgbClr val="231F20"/>
                </a:solidFill>
                <a:latin typeface="ＭＳ ゴシック"/>
                <a:cs typeface="ＭＳ ゴシック"/>
              </a:rPr>
              <a:t>、</a:t>
            </a:r>
            <a:r>
              <a:rPr sz="1000" spc="5" dirty="0">
                <a:solidFill>
                  <a:srgbClr val="231F20"/>
                </a:solidFill>
                <a:latin typeface="ＭＳ ゴシック"/>
                <a:cs typeface="ＭＳ ゴシック"/>
              </a:rPr>
              <a:t>研</a:t>
            </a:r>
            <a:r>
              <a:rPr sz="1000" spc="-80" dirty="0">
                <a:solidFill>
                  <a:srgbClr val="231F20"/>
                </a:solidFill>
                <a:latin typeface="ＭＳ ゴシック"/>
                <a:cs typeface="ＭＳ ゴシック"/>
              </a:rPr>
              <a:t>修</a:t>
            </a:r>
            <a:r>
              <a:rPr sz="1000" spc="-75" dirty="0">
                <a:solidFill>
                  <a:srgbClr val="231F20"/>
                </a:solidFill>
                <a:latin typeface="ＭＳ ゴシック"/>
                <a:cs typeface="ＭＳ ゴシック"/>
              </a:rPr>
              <a:t>プ</a:t>
            </a:r>
            <a:r>
              <a:rPr sz="1000" spc="-95" dirty="0">
                <a:solidFill>
                  <a:srgbClr val="231F20"/>
                </a:solidFill>
                <a:latin typeface="ＭＳ ゴシック"/>
                <a:cs typeface="ＭＳ ゴシック"/>
              </a:rPr>
              <a:t>ロ</a:t>
            </a:r>
            <a:r>
              <a:rPr sz="1000" spc="-70" dirty="0">
                <a:solidFill>
                  <a:srgbClr val="231F20"/>
                </a:solidFill>
                <a:latin typeface="ＭＳ ゴシック"/>
                <a:cs typeface="ＭＳ ゴシック"/>
              </a:rPr>
              <a:t>グ</a:t>
            </a:r>
            <a:r>
              <a:rPr sz="1000" spc="-114" dirty="0">
                <a:solidFill>
                  <a:srgbClr val="231F20"/>
                </a:solidFill>
                <a:latin typeface="ＭＳ ゴシック"/>
                <a:cs typeface="ＭＳ ゴシック"/>
              </a:rPr>
              <a:t>ラ</a:t>
            </a:r>
            <a:r>
              <a:rPr sz="1000" spc="-40" dirty="0">
                <a:solidFill>
                  <a:srgbClr val="231F20"/>
                </a:solidFill>
                <a:latin typeface="ＭＳ ゴシック"/>
                <a:cs typeface="ＭＳ ゴシック"/>
              </a:rPr>
              <a:t>ム</a:t>
            </a:r>
            <a:r>
              <a:rPr sz="1000" spc="-60" dirty="0">
                <a:solidFill>
                  <a:srgbClr val="231F20"/>
                </a:solidFill>
                <a:latin typeface="ＭＳ ゴシック"/>
                <a:cs typeface="ＭＳ ゴシック"/>
              </a:rPr>
              <a:t>に</a:t>
            </a:r>
            <a:r>
              <a:rPr sz="1000" spc="-40" dirty="0">
                <a:solidFill>
                  <a:srgbClr val="231F20"/>
                </a:solidFill>
                <a:latin typeface="ＭＳ ゴシック"/>
                <a:cs typeface="ＭＳ ゴシック"/>
              </a:rPr>
              <a:t>参</a:t>
            </a:r>
            <a:r>
              <a:rPr sz="1000" spc="-100" dirty="0">
                <a:solidFill>
                  <a:srgbClr val="231F20"/>
                </a:solidFill>
                <a:latin typeface="ＭＳ ゴシック"/>
                <a:cs typeface="ＭＳ ゴシック"/>
              </a:rPr>
              <a:t>加</a:t>
            </a:r>
            <a:r>
              <a:rPr sz="1000" spc="-190" dirty="0">
                <a:solidFill>
                  <a:srgbClr val="231F20"/>
                </a:solidFill>
                <a:latin typeface="ＭＳ ゴシック"/>
                <a:cs typeface="ＭＳ ゴシック"/>
              </a:rPr>
              <a:t>し</a:t>
            </a:r>
            <a:r>
              <a:rPr sz="1000" spc="-80" dirty="0">
                <a:solidFill>
                  <a:srgbClr val="231F20"/>
                </a:solidFill>
                <a:latin typeface="ＭＳ ゴシック"/>
                <a:cs typeface="ＭＳ ゴシック"/>
              </a:rPr>
              <a:t>て</a:t>
            </a:r>
            <a:r>
              <a:rPr sz="1000" spc="-45" dirty="0">
                <a:solidFill>
                  <a:srgbClr val="231F20"/>
                </a:solidFill>
                <a:latin typeface="ＭＳ ゴシック"/>
                <a:cs typeface="ＭＳ ゴシック"/>
              </a:rPr>
              <a:t>い</a:t>
            </a:r>
            <a:r>
              <a:rPr sz="1000" spc="-80" dirty="0">
                <a:solidFill>
                  <a:srgbClr val="231F20"/>
                </a:solidFill>
                <a:latin typeface="ＭＳ ゴシック"/>
                <a:cs typeface="ＭＳ ゴシック"/>
              </a:rPr>
              <a:t>る</a:t>
            </a:r>
            <a:r>
              <a:rPr sz="1000" spc="-20" dirty="0">
                <a:solidFill>
                  <a:srgbClr val="231F20"/>
                </a:solidFill>
                <a:latin typeface="ＭＳ ゴシック"/>
                <a:cs typeface="ＭＳ ゴシック"/>
              </a:rPr>
              <a:t>施</a:t>
            </a:r>
            <a:r>
              <a:rPr sz="1000" spc="-40" dirty="0">
                <a:solidFill>
                  <a:srgbClr val="231F20"/>
                </a:solidFill>
                <a:latin typeface="ＭＳ ゴシック"/>
                <a:cs typeface="ＭＳ ゴシック"/>
              </a:rPr>
              <a:t>設</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5" dirty="0">
                <a:solidFill>
                  <a:srgbClr val="231F20"/>
                </a:solidFill>
                <a:latin typeface="ＭＳ ゴシック"/>
                <a:cs typeface="ＭＳ ゴシック"/>
              </a:rPr>
              <a:t>が</a:t>
            </a:r>
            <a:r>
              <a:rPr sz="1000" spc="-30" dirty="0">
                <a:solidFill>
                  <a:srgbClr val="231F20"/>
                </a:solidFill>
                <a:latin typeface="ＭＳ ゴシック"/>
                <a:cs typeface="ＭＳ ゴシック"/>
              </a:rPr>
              <a:t>表</a:t>
            </a:r>
            <a:r>
              <a:rPr sz="1000" spc="-85" dirty="0">
                <a:solidFill>
                  <a:srgbClr val="231F20"/>
                </a:solidFill>
                <a:latin typeface="ＭＳ ゴシック"/>
                <a:cs typeface="ＭＳ ゴシック"/>
              </a:rPr>
              <a:t>示さ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51765" indent="-139700">
              <a:lnSpc>
                <a:spcPct val="100000"/>
              </a:lnSpc>
              <a:spcBef>
                <a:spcPts val="575"/>
              </a:spcBef>
              <a:buSzPct val="90000"/>
              <a:buAutoNum type="arabicPeriod"/>
              <a:tabLst>
                <a:tab pos="152400" algn="l"/>
              </a:tabLst>
            </a:pPr>
            <a:r>
              <a:rPr sz="1000" spc="-20" dirty="0">
                <a:solidFill>
                  <a:srgbClr val="231F20"/>
                </a:solidFill>
                <a:latin typeface="ＭＳ ゴシック"/>
                <a:cs typeface="ＭＳ ゴシック"/>
              </a:rPr>
              <a:t>施</a:t>
            </a:r>
            <a:r>
              <a:rPr sz="1000" spc="-40" dirty="0">
                <a:solidFill>
                  <a:srgbClr val="231F20"/>
                </a:solidFill>
                <a:latin typeface="ＭＳ ゴシック"/>
                <a:cs typeface="ＭＳ ゴシック"/>
              </a:rPr>
              <a:t>設</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90" dirty="0">
                <a:solidFill>
                  <a:srgbClr val="231F20"/>
                </a:solidFill>
                <a:latin typeface="ＭＳ ゴシック"/>
                <a:cs typeface="ＭＳ ゴシック"/>
              </a:rPr>
              <a:t>か</a:t>
            </a:r>
            <a:r>
              <a:rPr sz="1000" spc="-85" dirty="0">
                <a:solidFill>
                  <a:srgbClr val="231F20"/>
                </a:solidFill>
                <a:latin typeface="ＭＳ ゴシック"/>
                <a:cs typeface="ＭＳ ゴシック"/>
              </a:rPr>
              <a:t>ら</a:t>
            </a:r>
            <a:r>
              <a:rPr sz="1000" spc="10" dirty="0">
                <a:solidFill>
                  <a:srgbClr val="231F20"/>
                </a:solidFill>
                <a:latin typeface="ＭＳ ゴシック"/>
                <a:cs typeface="ＭＳ ゴシック"/>
              </a:rPr>
              <a:t>、</a:t>
            </a:r>
            <a:r>
              <a:rPr sz="1000" spc="-10" dirty="0">
                <a:solidFill>
                  <a:srgbClr val="231F20"/>
                </a:solidFill>
                <a:latin typeface="ＭＳ ゴシック"/>
                <a:cs typeface="ＭＳ ゴシック"/>
              </a:rPr>
              <a:t>編</a:t>
            </a:r>
            <a:r>
              <a:rPr sz="1000" spc="-110" dirty="0">
                <a:solidFill>
                  <a:srgbClr val="231F20"/>
                </a:solidFill>
                <a:latin typeface="ＭＳ ゴシック"/>
                <a:cs typeface="ＭＳ ゴシック"/>
              </a:rPr>
              <a:t>集</a:t>
            </a:r>
            <a:r>
              <a:rPr sz="1000" spc="-95" dirty="0">
                <a:solidFill>
                  <a:srgbClr val="231F20"/>
                </a:solidFill>
                <a:latin typeface="ＭＳ ゴシック"/>
                <a:cs typeface="ＭＳ ゴシック"/>
              </a:rPr>
              <a:t>し</a:t>
            </a:r>
            <a:r>
              <a:rPr sz="1000" spc="-80" dirty="0">
                <a:solidFill>
                  <a:srgbClr val="231F20"/>
                </a:solidFill>
                <a:latin typeface="ＭＳ ゴシック"/>
                <a:cs typeface="ＭＳ ゴシック"/>
              </a:rPr>
              <a:t>た</a:t>
            </a:r>
            <a:r>
              <a:rPr sz="1000" spc="-55" dirty="0">
                <a:solidFill>
                  <a:srgbClr val="231F20"/>
                </a:solidFill>
                <a:latin typeface="ＭＳ ゴシック"/>
                <a:cs typeface="ＭＳ ゴシック"/>
              </a:rPr>
              <a:t>い</a:t>
            </a:r>
            <a:r>
              <a:rPr sz="1000" spc="-20" dirty="0">
                <a:solidFill>
                  <a:srgbClr val="231F20"/>
                </a:solidFill>
                <a:latin typeface="ＭＳ ゴシック"/>
                <a:cs typeface="ＭＳ ゴシック"/>
              </a:rPr>
              <a:t>施</a:t>
            </a:r>
            <a:r>
              <a:rPr sz="1000" spc="-55" dirty="0">
                <a:solidFill>
                  <a:srgbClr val="231F20"/>
                </a:solidFill>
                <a:latin typeface="ＭＳ ゴシック"/>
                <a:cs typeface="ＭＳ ゴシック"/>
              </a:rPr>
              <a:t>設</a:t>
            </a:r>
            <a:r>
              <a:rPr sz="1000" spc="-25" dirty="0">
                <a:solidFill>
                  <a:srgbClr val="231F20"/>
                </a:solidFill>
                <a:latin typeface="ＭＳ ゴシック"/>
                <a:cs typeface="ＭＳ ゴシック"/>
              </a:rPr>
              <a:t>を</a:t>
            </a:r>
            <a:r>
              <a:rPr sz="1000" spc="-20" dirty="0">
                <a:solidFill>
                  <a:srgbClr val="231F20"/>
                </a:solidFill>
                <a:latin typeface="ＭＳ ゴシック"/>
                <a:cs typeface="ＭＳ ゴシック"/>
              </a:rPr>
              <a:t>選</a:t>
            </a:r>
            <a:r>
              <a:rPr sz="1000" spc="-125" dirty="0">
                <a:solidFill>
                  <a:srgbClr val="231F20"/>
                </a:solidFill>
                <a:latin typeface="ＭＳ ゴシック"/>
                <a:cs typeface="ＭＳ ゴシック"/>
              </a:rPr>
              <a:t>択</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37160" indent="-125095">
              <a:lnSpc>
                <a:spcPct val="100000"/>
              </a:lnSpc>
              <a:spcBef>
                <a:spcPts val="580"/>
              </a:spcBef>
              <a:buSzPct val="90000"/>
              <a:buAutoNum type="arabicPeriod"/>
              <a:tabLst>
                <a:tab pos="137795" algn="l"/>
              </a:tabLst>
            </a:pPr>
            <a:r>
              <a:rPr sz="1000" spc="10" dirty="0">
                <a:solidFill>
                  <a:srgbClr val="231F20"/>
                </a:solidFill>
                <a:latin typeface="ＭＳ ゴシック"/>
                <a:cs typeface="ＭＳ ゴシック"/>
              </a:rPr>
              <a:t>「</a:t>
            </a:r>
            <a:r>
              <a:rPr sz="1000" spc="-10" dirty="0">
                <a:solidFill>
                  <a:srgbClr val="231F20"/>
                </a:solidFill>
                <a:latin typeface="ＭＳ ゴシック"/>
                <a:cs typeface="ＭＳ ゴシック"/>
              </a:rPr>
              <a:t>決</a:t>
            </a:r>
            <a:r>
              <a:rPr sz="1000" spc="-30" dirty="0">
                <a:solidFill>
                  <a:srgbClr val="231F20"/>
                </a:solidFill>
                <a:latin typeface="ＭＳ ゴシック"/>
                <a:cs typeface="ＭＳ ゴシック"/>
              </a:rPr>
              <a:t>定</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80" dirty="0">
                <a:solidFill>
                  <a:srgbClr val="231F20"/>
                </a:solidFill>
                <a:latin typeface="ＭＳ ゴシック"/>
                <a:cs typeface="ＭＳ ゴシック"/>
              </a:rPr>
              <a:t>ク</a:t>
            </a:r>
            <a:r>
              <a:rPr sz="1000" spc="-140" dirty="0">
                <a:solidFill>
                  <a:srgbClr val="231F20"/>
                </a:solidFill>
                <a:latin typeface="ＭＳ ゴシック"/>
                <a:cs typeface="ＭＳ ゴシック"/>
              </a:rPr>
              <a:t>す</a:t>
            </a:r>
            <a:r>
              <a:rPr sz="1000" spc="-105" dirty="0">
                <a:solidFill>
                  <a:srgbClr val="231F20"/>
                </a:solidFill>
                <a:latin typeface="ＭＳ ゴシック"/>
                <a:cs typeface="ＭＳ ゴシック"/>
              </a:rPr>
              <a:t>ると</a:t>
            </a: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選</a:t>
            </a:r>
            <a:r>
              <a:rPr sz="1000" spc="-125" dirty="0">
                <a:solidFill>
                  <a:srgbClr val="231F20"/>
                </a:solidFill>
                <a:latin typeface="ＭＳ ゴシック"/>
                <a:cs typeface="ＭＳ ゴシック"/>
              </a:rPr>
              <a:t>択</a:t>
            </a:r>
            <a:r>
              <a:rPr sz="1000" spc="-95" dirty="0">
                <a:solidFill>
                  <a:srgbClr val="231F20"/>
                </a:solidFill>
                <a:latin typeface="ＭＳ ゴシック"/>
                <a:cs typeface="ＭＳ ゴシック"/>
              </a:rPr>
              <a:t>し</a:t>
            </a:r>
            <a:r>
              <a:rPr sz="1000" spc="-25" dirty="0">
                <a:solidFill>
                  <a:srgbClr val="231F20"/>
                </a:solidFill>
                <a:latin typeface="ＭＳ ゴシック"/>
                <a:cs typeface="ＭＳ ゴシック"/>
              </a:rPr>
              <a:t>た</a:t>
            </a:r>
            <a:r>
              <a:rPr sz="1000" spc="-20" dirty="0">
                <a:solidFill>
                  <a:srgbClr val="231F20"/>
                </a:solidFill>
                <a:latin typeface="ＭＳ ゴシック"/>
                <a:cs typeface="ＭＳ ゴシック"/>
              </a:rPr>
              <a:t>施</a:t>
            </a:r>
            <a:r>
              <a:rPr sz="1000" spc="-45" dirty="0">
                <a:solidFill>
                  <a:srgbClr val="231F20"/>
                </a:solidFill>
                <a:latin typeface="ＭＳ ゴシック"/>
                <a:cs typeface="ＭＳ ゴシック"/>
              </a:rPr>
              <a:t>設</a:t>
            </a:r>
            <a:r>
              <a:rPr sz="1000" spc="-15" dirty="0">
                <a:solidFill>
                  <a:srgbClr val="231F20"/>
                </a:solidFill>
                <a:latin typeface="ＭＳ ゴシック"/>
                <a:cs typeface="ＭＳ ゴシック"/>
              </a:rPr>
              <a:t>の</a:t>
            </a:r>
            <a:r>
              <a:rPr sz="1000" dirty="0">
                <a:solidFill>
                  <a:srgbClr val="231F20"/>
                </a:solidFill>
                <a:latin typeface="ＭＳ ゴシック"/>
                <a:cs typeface="ＭＳ ゴシック"/>
              </a:rPr>
              <a:t>情</a:t>
            </a:r>
            <a:r>
              <a:rPr sz="1000" spc="-5" dirty="0">
                <a:solidFill>
                  <a:srgbClr val="231F20"/>
                </a:solidFill>
                <a:latin typeface="ＭＳ ゴシック"/>
                <a:cs typeface="ＭＳ ゴシック"/>
              </a:rPr>
              <a:t>報</a:t>
            </a:r>
            <a:r>
              <a:rPr sz="1000" spc="-25" dirty="0">
                <a:solidFill>
                  <a:srgbClr val="231F20"/>
                </a:solidFill>
                <a:latin typeface="ＭＳ ゴシック"/>
                <a:cs typeface="ＭＳ ゴシック"/>
              </a:rPr>
              <a:t>が</a:t>
            </a:r>
            <a:r>
              <a:rPr sz="1000" spc="-30" dirty="0">
                <a:solidFill>
                  <a:srgbClr val="231F20"/>
                </a:solidFill>
                <a:latin typeface="ＭＳ ゴシック"/>
                <a:cs typeface="ＭＳ ゴシック"/>
              </a:rPr>
              <a:t>表</a:t>
            </a:r>
            <a:r>
              <a:rPr sz="1000" spc="-85" dirty="0">
                <a:solidFill>
                  <a:srgbClr val="231F20"/>
                </a:solidFill>
                <a:latin typeface="ＭＳ ゴシック"/>
                <a:cs typeface="ＭＳ ゴシック"/>
              </a:rPr>
              <a:t>示さ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2700">
              <a:lnSpc>
                <a:spcPct val="100000"/>
              </a:lnSpc>
            </a:pPr>
            <a:r>
              <a:rPr sz="1000" spc="-40" dirty="0" smtClean="0">
                <a:solidFill>
                  <a:srgbClr val="A9511A"/>
                </a:solidFill>
                <a:latin typeface="ＭＳ ゴシック"/>
                <a:cs typeface="ＭＳ ゴシック"/>
              </a:rPr>
              <a:t>■</a:t>
            </a:r>
            <a:r>
              <a:rPr lang="ja-JP" altLang="en-US" sz="1000" spc="-5" dirty="0">
                <a:solidFill>
                  <a:srgbClr val="A9511A"/>
                </a:solidFill>
                <a:latin typeface="ＭＳ ゴシック"/>
                <a:cs typeface="ＭＳ ゴシック"/>
              </a:rPr>
              <a:t>施設</a:t>
            </a:r>
            <a:r>
              <a:rPr sz="1000" spc="5" dirty="0" err="1" smtClean="0">
                <a:solidFill>
                  <a:srgbClr val="A9511A"/>
                </a:solidFill>
                <a:latin typeface="ＭＳ ゴシック"/>
                <a:cs typeface="ＭＳ ゴシック"/>
              </a:rPr>
              <a:t>基</a:t>
            </a:r>
            <a:r>
              <a:rPr sz="1000" spc="-30" dirty="0" err="1" smtClean="0">
                <a:solidFill>
                  <a:srgbClr val="A9511A"/>
                </a:solidFill>
                <a:latin typeface="ＭＳ ゴシック"/>
                <a:cs typeface="ＭＳ ゴシック"/>
              </a:rPr>
              <a:t>本</a:t>
            </a:r>
            <a:r>
              <a:rPr sz="1000" dirty="0" err="1" smtClean="0">
                <a:solidFill>
                  <a:srgbClr val="A9511A"/>
                </a:solidFill>
                <a:latin typeface="ＭＳ ゴシック"/>
                <a:cs typeface="ＭＳ ゴシック"/>
              </a:rPr>
              <a:t>情</a:t>
            </a:r>
            <a:r>
              <a:rPr sz="1000" spc="-30" dirty="0" err="1" smtClean="0">
                <a:solidFill>
                  <a:srgbClr val="A9511A"/>
                </a:solidFill>
                <a:latin typeface="ＭＳ ゴシック"/>
                <a:cs typeface="ＭＳ ゴシック"/>
              </a:rPr>
              <a:t>報</a:t>
            </a:r>
            <a:r>
              <a:rPr sz="1000" spc="-15" dirty="0" err="1" smtClean="0">
                <a:solidFill>
                  <a:srgbClr val="A9511A"/>
                </a:solidFill>
                <a:latin typeface="ＭＳ ゴシック"/>
                <a:cs typeface="ＭＳ ゴシック"/>
              </a:rPr>
              <a:t>の</a:t>
            </a:r>
            <a:r>
              <a:rPr sz="1000" spc="-10" dirty="0" err="1" smtClean="0">
                <a:solidFill>
                  <a:srgbClr val="A9511A"/>
                </a:solidFill>
                <a:latin typeface="ＭＳ ゴシック"/>
                <a:cs typeface="ＭＳ ゴシック"/>
              </a:rPr>
              <a:t>編</a:t>
            </a:r>
            <a:r>
              <a:rPr sz="1000" dirty="0" err="1" smtClean="0">
                <a:solidFill>
                  <a:srgbClr val="A9511A"/>
                </a:solidFill>
                <a:latin typeface="ＭＳ ゴシック"/>
                <a:cs typeface="ＭＳ ゴシック"/>
              </a:rPr>
              <a:t>集</a:t>
            </a:r>
            <a:endParaRPr sz="1000" dirty="0">
              <a:latin typeface="ＭＳ ゴシック"/>
              <a:cs typeface="ＭＳ ゴシック"/>
            </a:endParaRPr>
          </a:p>
          <a:p>
            <a:pPr marL="131445" indent="-119380">
              <a:lnSpc>
                <a:spcPct val="100000"/>
              </a:lnSpc>
              <a:spcBef>
                <a:spcPts val="580"/>
              </a:spcBef>
              <a:buSzPct val="90000"/>
              <a:buAutoNum type="arabicPeriod"/>
              <a:tabLst>
                <a:tab pos="132080" algn="l"/>
              </a:tabLst>
            </a:pPr>
            <a:r>
              <a:rPr sz="1000" spc="10" dirty="0" smtClean="0">
                <a:solidFill>
                  <a:srgbClr val="231F20"/>
                </a:solidFill>
                <a:latin typeface="ＭＳ ゴシック"/>
                <a:cs typeface="ＭＳ ゴシック"/>
              </a:rPr>
              <a:t>「</a:t>
            </a:r>
            <a:r>
              <a:rPr lang="ja-JP" altLang="en-US" sz="1000" spc="-5" dirty="0">
                <a:solidFill>
                  <a:srgbClr val="231F20"/>
                </a:solidFill>
                <a:latin typeface="ＭＳ ゴシック"/>
                <a:cs typeface="ＭＳ ゴシック"/>
              </a:rPr>
              <a:t>施設</a:t>
            </a:r>
            <a:r>
              <a:rPr sz="1000" spc="5" dirty="0" err="1" smtClean="0">
                <a:solidFill>
                  <a:srgbClr val="231F20"/>
                </a:solidFill>
                <a:latin typeface="ＭＳ ゴシック"/>
                <a:cs typeface="ＭＳ ゴシック"/>
              </a:rPr>
              <a:t>基</a:t>
            </a:r>
            <a:r>
              <a:rPr sz="1000" spc="-30" dirty="0" err="1" smtClean="0">
                <a:solidFill>
                  <a:srgbClr val="231F20"/>
                </a:solidFill>
                <a:latin typeface="ＭＳ ゴシック"/>
                <a:cs typeface="ＭＳ ゴシック"/>
              </a:rPr>
              <a:t>本</a:t>
            </a:r>
            <a:r>
              <a:rPr sz="1000" dirty="0" err="1" smtClean="0">
                <a:solidFill>
                  <a:srgbClr val="231F20"/>
                </a:solidFill>
                <a:latin typeface="ＭＳ ゴシック"/>
                <a:cs typeface="ＭＳ ゴシック"/>
              </a:rPr>
              <a:t>情</a:t>
            </a:r>
            <a:r>
              <a:rPr sz="1000" spc="-30" dirty="0" err="1" smtClean="0">
                <a:solidFill>
                  <a:srgbClr val="231F20"/>
                </a:solidFill>
                <a:latin typeface="ＭＳ ゴシック"/>
                <a:cs typeface="ＭＳ ゴシック"/>
              </a:rPr>
              <a:t>報</a:t>
            </a:r>
            <a:r>
              <a:rPr sz="1000" spc="-15" dirty="0" err="1" smtClean="0">
                <a:solidFill>
                  <a:srgbClr val="231F20"/>
                </a:solidFill>
                <a:latin typeface="ＭＳ ゴシック"/>
                <a:cs typeface="ＭＳ ゴシック"/>
              </a:rPr>
              <a:t>の</a:t>
            </a:r>
            <a:r>
              <a:rPr sz="1000" spc="-10" dirty="0" err="1" smtClean="0">
                <a:solidFill>
                  <a:srgbClr val="231F20"/>
                </a:solidFill>
                <a:latin typeface="ＭＳ ゴシック"/>
                <a:cs typeface="ＭＳ ゴシック"/>
              </a:rPr>
              <a:t>編</a:t>
            </a:r>
            <a:r>
              <a:rPr sz="1000" spc="-20" dirty="0" err="1" smtClean="0">
                <a:solidFill>
                  <a:srgbClr val="231F20"/>
                </a:solidFill>
                <a:latin typeface="ＭＳ ゴシック"/>
                <a:cs typeface="ＭＳ ゴシック"/>
              </a:rPr>
              <a:t>集</a:t>
            </a:r>
            <a:r>
              <a:rPr sz="1000" spc="10" dirty="0" err="1">
                <a:solidFill>
                  <a:srgbClr val="231F20"/>
                </a:solidFill>
                <a:latin typeface="ＭＳ ゴシック"/>
                <a:cs typeface="ＭＳ ゴシック"/>
              </a:rPr>
              <a:t>」</a:t>
            </a:r>
            <a:r>
              <a:rPr sz="1000" spc="-160" dirty="0" err="1">
                <a:solidFill>
                  <a:srgbClr val="231F20"/>
                </a:solidFill>
                <a:latin typeface="ＭＳ ゴシック"/>
                <a:cs typeface="ＭＳ ゴシック"/>
              </a:rPr>
              <a:t>エ</a:t>
            </a:r>
            <a:r>
              <a:rPr sz="1000" spc="-125" dirty="0" err="1">
                <a:solidFill>
                  <a:srgbClr val="231F20"/>
                </a:solidFill>
                <a:latin typeface="ＭＳ ゴシック"/>
                <a:cs typeface="ＭＳ ゴシック"/>
              </a:rPr>
              <a:t>リ</a:t>
            </a:r>
            <a:r>
              <a:rPr sz="1000" spc="-110" dirty="0" err="1">
                <a:solidFill>
                  <a:srgbClr val="231F20"/>
                </a:solidFill>
                <a:latin typeface="ＭＳ ゴシック"/>
                <a:cs typeface="ＭＳ ゴシック"/>
              </a:rPr>
              <a:t>ア</a:t>
            </a:r>
            <a:r>
              <a:rPr sz="1000" spc="-40" dirty="0" err="1">
                <a:solidFill>
                  <a:srgbClr val="231F20"/>
                </a:solidFill>
                <a:latin typeface="ＭＳ ゴシック"/>
                <a:cs typeface="ＭＳ ゴシック"/>
              </a:rPr>
              <a:t>の</a:t>
            </a:r>
            <a:r>
              <a:rPr sz="1000" spc="-70" dirty="0" err="1">
                <a:solidFill>
                  <a:srgbClr val="231F20"/>
                </a:solidFill>
                <a:latin typeface="ＭＳ ゴシック"/>
                <a:cs typeface="ＭＳ ゴシック"/>
              </a:rPr>
              <a:t>項</a:t>
            </a:r>
            <a:r>
              <a:rPr sz="1000" spc="-145" dirty="0" err="1">
                <a:solidFill>
                  <a:srgbClr val="231F20"/>
                </a:solidFill>
                <a:latin typeface="ＭＳ ゴシック"/>
                <a:cs typeface="ＭＳ ゴシック"/>
              </a:rPr>
              <a:t>目</a:t>
            </a:r>
            <a:r>
              <a:rPr sz="1000" spc="-120" dirty="0" err="1">
                <a:solidFill>
                  <a:srgbClr val="231F20"/>
                </a:solidFill>
                <a:latin typeface="ＭＳ ゴシック"/>
                <a:cs typeface="ＭＳ ゴシック"/>
              </a:rPr>
              <a:t>ご</a:t>
            </a:r>
            <a:r>
              <a:rPr sz="1000" spc="-100" dirty="0" err="1">
                <a:solidFill>
                  <a:srgbClr val="231F20"/>
                </a:solidFill>
                <a:latin typeface="ＭＳ ゴシック"/>
                <a:cs typeface="ＭＳ ゴシック"/>
              </a:rPr>
              <a:t>と</a:t>
            </a:r>
            <a:r>
              <a:rPr sz="1000" spc="-55" dirty="0" err="1">
                <a:solidFill>
                  <a:srgbClr val="231F20"/>
                </a:solidFill>
                <a:latin typeface="ＭＳ ゴシック"/>
                <a:cs typeface="ＭＳ ゴシック"/>
              </a:rPr>
              <a:t>に</a:t>
            </a:r>
            <a:r>
              <a:rPr sz="1000" dirty="0" err="1">
                <a:solidFill>
                  <a:srgbClr val="231F20"/>
                </a:solidFill>
                <a:latin typeface="ＭＳ ゴシック"/>
                <a:cs typeface="ＭＳ ゴシック"/>
              </a:rPr>
              <a:t>情</a:t>
            </a:r>
            <a:r>
              <a:rPr sz="1000" spc="-65" dirty="0" err="1">
                <a:solidFill>
                  <a:srgbClr val="231F20"/>
                </a:solidFill>
                <a:latin typeface="ＭＳ ゴシック"/>
                <a:cs typeface="ＭＳ ゴシック"/>
              </a:rPr>
              <a:t>報</a:t>
            </a:r>
            <a:r>
              <a:rPr sz="1000" spc="-20" dirty="0" err="1">
                <a:solidFill>
                  <a:srgbClr val="231F20"/>
                </a:solidFill>
                <a:latin typeface="ＭＳ ゴシック"/>
                <a:cs typeface="ＭＳ ゴシック"/>
              </a:rPr>
              <a:t>を</a:t>
            </a:r>
            <a:r>
              <a:rPr sz="1000" spc="-10" dirty="0" err="1">
                <a:solidFill>
                  <a:srgbClr val="231F20"/>
                </a:solidFill>
                <a:latin typeface="ＭＳ ゴシック"/>
                <a:cs typeface="ＭＳ ゴシック"/>
              </a:rPr>
              <a:t>編</a:t>
            </a:r>
            <a:r>
              <a:rPr sz="1000" spc="-110" dirty="0" err="1">
                <a:solidFill>
                  <a:srgbClr val="231F20"/>
                </a:solidFill>
                <a:latin typeface="ＭＳ ゴシック"/>
                <a:cs typeface="ＭＳ ゴシック"/>
              </a:rPr>
              <a:t>集</a:t>
            </a:r>
            <a:r>
              <a:rPr sz="1000" spc="-105" dirty="0" err="1">
                <a:solidFill>
                  <a:srgbClr val="231F20"/>
                </a:solidFill>
                <a:latin typeface="ＭＳ ゴシック"/>
                <a:cs typeface="ＭＳ ゴシック"/>
              </a:rPr>
              <a:t>し</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51765" indent="-139700">
              <a:lnSpc>
                <a:spcPct val="100000"/>
              </a:lnSpc>
              <a:spcBef>
                <a:spcPts val="580"/>
              </a:spcBef>
              <a:buSzPct val="90000"/>
              <a:buAutoNum type="arabicPeriod"/>
              <a:tabLst>
                <a:tab pos="152400" algn="l"/>
              </a:tabLst>
            </a:pPr>
            <a:r>
              <a:rPr sz="1000" spc="-35" dirty="0">
                <a:solidFill>
                  <a:srgbClr val="231F20"/>
                </a:solidFill>
                <a:latin typeface="ＭＳ ゴシック"/>
                <a:cs typeface="ＭＳ ゴシック"/>
              </a:rPr>
              <a:t>入</a:t>
            </a:r>
            <a:r>
              <a:rPr sz="1000" spc="-55" dirty="0">
                <a:solidFill>
                  <a:srgbClr val="231F20"/>
                </a:solidFill>
                <a:latin typeface="ＭＳ ゴシック"/>
                <a:cs typeface="ＭＳ ゴシック"/>
              </a:rPr>
              <a:t>力</a:t>
            </a:r>
            <a:r>
              <a:rPr sz="1000" spc="-30" dirty="0">
                <a:solidFill>
                  <a:srgbClr val="231F20"/>
                </a:solidFill>
                <a:latin typeface="ＭＳ ゴシック"/>
                <a:cs typeface="ＭＳ ゴシック"/>
              </a:rPr>
              <a:t>内容</a:t>
            </a:r>
            <a:r>
              <a:rPr sz="1000" spc="-40" dirty="0">
                <a:solidFill>
                  <a:srgbClr val="231F20"/>
                </a:solidFill>
                <a:latin typeface="ＭＳ ゴシック"/>
                <a:cs typeface="ＭＳ ゴシック"/>
              </a:rPr>
              <a:t>に</a:t>
            </a:r>
            <a:r>
              <a:rPr sz="1000" spc="-25" dirty="0">
                <a:solidFill>
                  <a:srgbClr val="231F20"/>
                </a:solidFill>
                <a:latin typeface="ＭＳ ゴシック"/>
                <a:cs typeface="ＭＳ ゴシック"/>
              </a:rPr>
              <a:t>間</a:t>
            </a:r>
            <a:r>
              <a:rPr sz="1000" spc="-55" dirty="0">
                <a:solidFill>
                  <a:srgbClr val="231F20"/>
                </a:solidFill>
                <a:latin typeface="ＭＳ ゴシック"/>
                <a:cs typeface="ＭＳ ゴシック"/>
              </a:rPr>
              <a:t>違</a:t>
            </a:r>
            <a:r>
              <a:rPr sz="1000" spc="-60" dirty="0">
                <a:solidFill>
                  <a:srgbClr val="231F20"/>
                </a:solidFill>
                <a:latin typeface="ＭＳ ゴシック"/>
                <a:cs typeface="ＭＳ ゴシック"/>
              </a:rPr>
              <a:t>い</a:t>
            </a:r>
            <a:r>
              <a:rPr sz="1000" spc="-50" dirty="0">
                <a:solidFill>
                  <a:srgbClr val="231F20"/>
                </a:solidFill>
                <a:latin typeface="ＭＳ ゴシック"/>
                <a:cs typeface="ＭＳ ゴシック"/>
              </a:rPr>
              <a:t>が</a:t>
            </a:r>
            <a:r>
              <a:rPr sz="1000" spc="-60" dirty="0">
                <a:solidFill>
                  <a:srgbClr val="231F20"/>
                </a:solidFill>
                <a:latin typeface="ＭＳ ゴシック"/>
                <a:cs typeface="ＭＳ ゴシック"/>
              </a:rPr>
              <a:t>な</a:t>
            </a:r>
            <a:r>
              <a:rPr sz="1000" spc="-75" dirty="0">
                <a:solidFill>
                  <a:srgbClr val="231F20"/>
                </a:solidFill>
                <a:latin typeface="ＭＳ ゴシック"/>
                <a:cs typeface="ＭＳ ゴシック"/>
              </a:rPr>
              <a:t>い</a:t>
            </a:r>
            <a:r>
              <a:rPr sz="1000" spc="-120" dirty="0">
                <a:solidFill>
                  <a:srgbClr val="231F20"/>
                </a:solidFill>
                <a:latin typeface="ＭＳ ゴシック"/>
                <a:cs typeface="ＭＳ ゴシック"/>
              </a:rPr>
              <a:t>こ</a:t>
            </a:r>
            <a:r>
              <a:rPr sz="1000" spc="-150" dirty="0">
                <a:solidFill>
                  <a:srgbClr val="231F20"/>
                </a:solidFill>
                <a:latin typeface="ＭＳ ゴシック"/>
                <a:cs typeface="ＭＳ ゴシック"/>
              </a:rPr>
              <a:t>と</a:t>
            </a:r>
            <a:r>
              <a:rPr sz="1000" spc="-35" dirty="0">
                <a:solidFill>
                  <a:srgbClr val="231F20"/>
                </a:solidFill>
                <a:latin typeface="ＭＳ ゴシック"/>
                <a:cs typeface="ＭＳ ゴシック"/>
              </a:rPr>
              <a:t>を</a:t>
            </a:r>
            <a:r>
              <a:rPr sz="1000" spc="-10" dirty="0">
                <a:solidFill>
                  <a:srgbClr val="231F20"/>
                </a:solidFill>
                <a:latin typeface="ＭＳ ゴシック"/>
                <a:cs typeface="ＭＳ ゴシック"/>
              </a:rPr>
              <a:t>確</a:t>
            </a:r>
            <a:r>
              <a:rPr sz="1000" spc="-125" dirty="0">
                <a:solidFill>
                  <a:srgbClr val="231F20"/>
                </a:solidFill>
                <a:latin typeface="ＭＳ ゴシック"/>
                <a:cs typeface="ＭＳ ゴシック"/>
              </a:rPr>
              <a:t>認</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37160" indent="-125095">
              <a:lnSpc>
                <a:spcPct val="100000"/>
              </a:lnSpc>
              <a:spcBef>
                <a:spcPts val="575"/>
              </a:spcBef>
              <a:buSzPct val="90000"/>
              <a:buAutoNum type="arabicPeriod"/>
              <a:tabLst>
                <a:tab pos="137795" algn="l"/>
              </a:tabLst>
            </a:pPr>
            <a:r>
              <a:rPr sz="1000" spc="10" dirty="0">
                <a:solidFill>
                  <a:srgbClr val="231F20"/>
                </a:solidFill>
                <a:latin typeface="ＭＳ ゴシック"/>
                <a:cs typeface="ＭＳ ゴシック"/>
              </a:rPr>
              <a:t>「</a:t>
            </a:r>
            <a:r>
              <a:rPr sz="1000" spc="5" dirty="0" err="1">
                <a:solidFill>
                  <a:srgbClr val="231F20"/>
                </a:solidFill>
                <a:latin typeface="ＭＳ ゴシック"/>
                <a:cs typeface="ＭＳ ゴシック"/>
              </a:rPr>
              <a:t>基</a:t>
            </a:r>
            <a:r>
              <a:rPr sz="1000" spc="-30" dirty="0" err="1">
                <a:solidFill>
                  <a:srgbClr val="231F20"/>
                </a:solidFill>
                <a:latin typeface="ＭＳ ゴシック"/>
                <a:cs typeface="ＭＳ ゴシック"/>
              </a:rPr>
              <a:t>本</a:t>
            </a:r>
            <a:r>
              <a:rPr sz="1000" dirty="0" err="1">
                <a:solidFill>
                  <a:srgbClr val="231F20"/>
                </a:solidFill>
                <a:latin typeface="ＭＳ ゴシック"/>
                <a:cs typeface="ＭＳ ゴシック"/>
              </a:rPr>
              <a:t>情</a:t>
            </a:r>
            <a:r>
              <a:rPr sz="1000" spc="-65" dirty="0" err="1">
                <a:solidFill>
                  <a:srgbClr val="231F20"/>
                </a:solidFill>
                <a:latin typeface="ＭＳ ゴシック"/>
                <a:cs typeface="ＭＳ ゴシック"/>
              </a:rPr>
              <a:t>報</a:t>
            </a:r>
            <a:r>
              <a:rPr sz="1000" spc="-80" dirty="0" err="1">
                <a:solidFill>
                  <a:srgbClr val="231F20"/>
                </a:solidFill>
                <a:latin typeface="ＭＳ ゴシック"/>
                <a:cs typeface="ＭＳ ゴシック"/>
              </a:rPr>
              <a:t>を</a:t>
            </a:r>
            <a:r>
              <a:rPr sz="1000" spc="-30" dirty="0" err="1">
                <a:solidFill>
                  <a:srgbClr val="231F20"/>
                </a:solidFill>
                <a:latin typeface="ＭＳ ゴシック"/>
                <a:cs typeface="ＭＳ ゴシック"/>
              </a:rPr>
              <a:t>更</a:t>
            </a:r>
            <a:r>
              <a:rPr sz="1000" spc="-25" dirty="0" err="1">
                <a:solidFill>
                  <a:srgbClr val="231F20"/>
                </a:solidFill>
                <a:latin typeface="ＭＳ ゴシック"/>
                <a:cs typeface="ＭＳ ゴシック"/>
              </a:rPr>
              <a:t>新</a:t>
            </a:r>
            <a:r>
              <a:rPr sz="1000" spc="-140" dirty="0" err="1">
                <a:solidFill>
                  <a:srgbClr val="231F20"/>
                </a:solidFill>
                <a:latin typeface="ＭＳ ゴシック"/>
                <a:cs typeface="ＭＳ ゴシック"/>
              </a:rPr>
              <a:t>す</a:t>
            </a:r>
            <a:r>
              <a:rPr sz="1000" spc="-100" dirty="0" err="1">
                <a:solidFill>
                  <a:srgbClr val="231F20"/>
                </a:solidFill>
                <a:latin typeface="ＭＳ ゴシック"/>
                <a:cs typeface="ＭＳ ゴシック"/>
              </a:rPr>
              <a:t>る</a:t>
            </a:r>
            <a:r>
              <a:rPr sz="1000" spc="10" dirty="0" err="1">
                <a:solidFill>
                  <a:srgbClr val="231F20"/>
                </a:solidFill>
                <a:latin typeface="ＭＳ ゴシック"/>
                <a:cs typeface="ＭＳ ゴシック"/>
              </a:rPr>
              <a:t>」</a:t>
            </a:r>
            <a:r>
              <a:rPr sz="1000" spc="-105" dirty="0" err="1">
                <a:solidFill>
                  <a:srgbClr val="231F20"/>
                </a:solidFill>
                <a:latin typeface="ＭＳ ゴシック"/>
                <a:cs typeface="ＭＳ ゴシック"/>
              </a:rPr>
              <a:t>ボ</a:t>
            </a:r>
            <a:r>
              <a:rPr sz="1000" spc="-145" dirty="0" err="1">
                <a:solidFill>
                  <a:srgbClr val="231F20"/>
                </a:solidFill>
                <a:latin typeface="ＭＳ ゴシック"/>
                <a:cs typeface="ＭＳ ゴシック"/>
              </a:rPr>
              <a:t>タ</a:t>
            </a:r>
            <a:r>
              <a:rPr sz="1000" spc="-85" dirty="0" err="1">
                <a:solidFill>
                  <a:srgbClr val="231F20"/>
                </a:solidFill>
                <a:latin typeface="ＭＳ ゴシック"/>
                <a:cs typeface="ＭＳ ゴシック"/>
              </a:rPr>
              <a:t>ン</a:t>
            </a:r>
            <a:r>
              <a:rPr sz="1000" spc="-55" dirty="0" err="1">
                <a:solidFill>
                  <a:srgbClr val="231F20"/>
                </a:solidFill>
                <a:latin typeface="ＭＳ ゴシック"/>
                <a:cs typeface="ＭＳ ゴシック"/>
              </a:rPr>
              <a:t>を</a:t>
            </a:r>
            <a:r>
              <a:rPr sz="1000" spc="-165" dirty="0" err="1">
                <a:solidFill>
                  <a:srgbClr val="231F20"/>
                </a:solidFill>
                <a:latin typeface="ＭＳ ゴシック"/>
                <a:cs typeface="ＭＳ ゴシック"/>
              </a:rPr>
              <a:t>ク</a:t>
            </a:r>
            <a:r>
              <a:rPr sz="1000" spc="-170" dirty="0" err="1">
                <a:solidFill>
                  <a:srgbClr val="231F20"/>
                </a:solidFill>
                <a:latin typeface="ＭＳ ゴシック"/>
                <a:cs typeface="ＭＳ ゴシック"/>
              </a:rPr>
              <a:t>リ</a:t>
            </a:r>
            <a:r>
              <a:rPr sz="1000" spc="-100" dirty="0" err="1">
                <a:solidFill>
                  <a:srgbClr val="231F20"/>
                </a:solidFill>
                <a:latin typeface="ＭＳ ゴシック"/>
                <a:cs typeface="ＭＳ ゴシック"/>
              </a:rPr>
              <a:t>ッ</a:t>
            </a:r>
            <a:r>
              <a:rPr sz="1000" spc="-80" dirty="0" err="1">
                <a:solidFill>
                  <a:srgbClr val="231F20"/>
                </a:solidFill>
                <a:latin typeface="ＭＳ ゴシック"/>
                <a:cs typeface="ＭＳ ゴシック"/>
              </a:rPr>
              <a:t>ク</a:t>
            </a:r>
            <a:r>
              <a:rPr sz="1000" spc="-140" dirty="0" err="1">
                <a:solidFill>
                  <a:srgbClr val="231F20"/>
                </a:solidFill>
                <a:latin typeface="ＭＳ ゴシック"/>
                <a:cs typeface="ＭＳ ゴシック"/>
              </a:rPr>
              <a:t>す</a:t>
            </a:r>
            <a:r>
              <a:rPr sz="1000" spc="-105" dirty="0" err="1">
                <a:solidFill>
                  <a:srgbClr val="231F20"/>
                </a:solidFill>
                <a:latin typeface="ＭＳ ゴシック"/>
                <a:cs typeface="ＭＳ ゴシック"/>
              </a:rPr>
              <a:t>ると</a:t>
            </a:r>
            <a:r>
              <a:rPr sz="1000" spc="10" dirty="0" err="1">
                <a:solidFill>
                  <a:srgbClr val="231F20"/>
                </a:solidFill>
                <a:latin typeface="ＭＳ ゴシック"/>
                <a:cs typeface="ＭＳ ゴシック"/>
              </a:rPr>
              <a:t>、</a:t>
            </a:r>
            <a:r>
              <a:rPr sz="1000" spc="-15" dirty="0" err="1">
                <a:solidFill>
                  <a:srgbClr val="231F20"/>
                </a:solidFill>
                <a:latin typeface="ＭＳ ゴシック"/>
                <a:cs typeface="ＭＳ ゴシック"/>
              </a:rPr>
              <a:t>変</a:t>
            </a:r>
            <a:r>
              <a:rPr sz="1000" spc="-35" dirty="0" err="1">
                <a:solidFill>
                  <a:srgbClr val="231F20"/>
                </a:solidFill>
                <a:latin typeface="ＭＳ ゴシック"/>
                <a:cs typeface="ＭＳ ゴシック"/>
              </a:rPr>
              <a:t>更</a:t>
            </a:r>
            <a:r>
              <a:rPr sz="1000" spc="-30" dirty="0" err="1">
                <a:solidFill>
                  <a:srgbClr val="231F20"/>
                </a:solidFill>
                <a:latin typeface="ＭＳ ゴシック"/>
                <a:cs typeface="ＭＳ ゴシック"/>
              </a:rPr>
              <a:t>内</a:t>
            </a:r>
            <a:r>
              <a:rPr sz="1000" spc="-40" dirty="0" err="1">
                <a:solidFill>
                  <a:srgbClr val="231F20"/>
                </a:solidFill>
                <a:latin typeface="ＭＳ ゴシック"/>
                <a:cs typeface="ＭＳ ゴシック"/>
              </a:rPr>
              <a:t>容</a:t>
            </a:r>
            <a:r>
              <a:rPr sz="1000" spc="-60" dirty="0" err="1">
                <a:solidFill>
                  <a:srgbClr val="231F20"/>
                </a:solidFill>
                <a:latin typeface="ＭＳ ゴシック"/>
                <a:cs typeface="ＭＳ ゴシック"/>
              </a:rPr>
              <a:t>が</a:t>
            </a:r>
            <a:r>
              <a:rPr sz="1000" spc="-20" dirty="0" err="1">
                <a:solidFill>
                  <a:srgbClr val="231F20"/>
                </a:solidFill>
                <a:latin typeface="ＭＳ ゴシック"/>
                <a:cs typeface="ＭＳ ゴシック"/>
              </a:rPr>
              <a:t>反</a:t>
            </a:r>
            <a:r>
              <a:rPr sz="1000" spc="-85" dirty="0" err="1">
                <a:solidFill>
                  <a:srgbClr val="231F20"/>
                </a:solidFill>
                <a:latin typeface="ＭＳ ゴシック"/>
                <a:cs typeface="ＭＳ ゴシック"/>
              </a:rPr>
              <a:t>映さ</a:t>
            </a:r>
            <a:r>
              <a:rPr sz="1000" spc="-70" dirty="0" err="1">
                <a:solidFill>
                  <a:srgbClr val="231F20"/>
                </a:solidFill>
                <a:latin typeface="ＭＳ ゴシック"/>
                <a:cs typeface="ＭＳ ゴシック"/>
              </a:rPr>
              <a:t>れ</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smtClean="0">
                <a:solidFill>
                  <a:srgbClr val="231F20"/>
                </a:solidFill>
                <a:latin typeface="ＭＳ ゴシック"/>
                <a:cs typeface="ＭＳ ゴシック"/>
              </a:rPr>
              <a:t>。</a:t>
            </a:r>
            <a:endParaRPr lang="en-US" sz="1000" dirty="0" smtClean="0">
              <a:solidFill>
                <a:srgbClr val="231F20"/>
              </a:solidFill>
              <a:latin typeface="ＭＳ ゴシック"/>
              <a:cs typeface="ＭＳ ゴシック"/>
            </a:endParaRPr>
          </a:p>
          <a:p>
            <a:pPr marL="12065">
              <a:lnSpc>
                <a:spcPct val="100000"/>
              </a:lnSpc>
              <a:spcBef>
                <a:spcPts val="575"/>
              </a:spcBef>
              <a:buSzPct val="90000"/>
              <a:tabLst>
                <a:tab pos="137795" algn="l"/>
              </a:tabLst>
            </a:pPr>
            <a:r>
              <a:rPr lang="en-US" altLang="ja-JP" sz="1000" dirty="0" smtClean="0">
                <a:latin typeface="ＭＳ ゴシック"/>
                <a:cs typeface="ＭＳ ゴシック"/>
              </a:rPr>
              <a:t>※</a:t>
            </a:r>
            <a:r>
              <a:rPr lang="ja-JP" altLang="en-US" sz="1000" dirty="0" smtClean="0">
                <a:latin typeface="ＭＳ ゴシック"/>
                <a:cs typeface="ＭＳ ゴシック"/>
              </a:rPr>
              <a:t>施設略称は入力するとスケジュール等の施設名称に一部適応されます。表示をしないようにする場合は、</a:t>
            </a:r>
            <a:endParaRPr lang="en-US" altLang="ja-JP" sz="1000" dirty="0" smtClean="0">
              <a:solidFill>
                <a:srgbClr val="231F20"/>
              </a:solidFill>
              <a:latin typeface="ＭＳ ゴシック"/>
              <a:cs typeface="ＭＳ ゴシック"/>
            </a:endParaRPr>
          </a:p>
          <a:p>
            <a:pPr marL="12065">
              <a:lnSpc>
                <a:spcPct val="100000"/>
              </a:lnSpc>
              <a:spcBef>
                <a:spcPts val="575"/>
              </a:spcBef>
              <a:buSzPct val="90000"/>
              <a:tabLst>
                <a:tab pos="137795" algn="l"/>
              </a:tabLst>
            </a:pPr>
            <a:r>
              <a:rPr lang="ja-JP" altLang="en-US" sz="1000" dirty="0">
                <a:solidFill>
                  <a:srgbClr val="231F20"/>
                </a:solidFill>
                <a:latin typeface="ＭＳ ゴシック"/>
                <a:cs typeface="ＭＳ ゴシック"/>
              </a:rPr>
              <a:t>　</a:t>
            </a:r>
            <a:r>
              <a:rPr lang="ja-JP" altLang="en-US" sz="1000" dirty="0" smtClean="0">
                <a:solidFill>
                  <a:srgbClr val="231F20"/>
                </a:solidFill>
                <a:latin typeface="ＭＳ ゴシック"/>
                <a:cs typeface="ＭＳ ゴシック"/>
              </a:rPr>
              <a:t>削除をすると元の施設名称で表示がされます。</a:t>
            </a:r>
            <a:endParaRPr lang="en-US" altLang="ja-JP" sz="1000" dirty="0" smtClean="0">
              <a:latin typeface="ＭＳ ゴシック"/>
              <a:cs typeface="ＭＳ ゴシック"/>
            </a:endParaRPr>
          </a:p>
        </p:txBody>
      </p:sp>
      <p:sp>
        <p:nvSpPr>
          <p:cNvPr id="19" name="object 19"/>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22</a:t>
            </a:fld>
            <a:endParaRPr dirty="0"/>
          </a:p>
        </p:txBody>
      </p:sp>
      <p:sp>
        <p:nvSpPr>
          <p:cNvPr id="17" name="object 17"/>
          <p:cNvSpPr txBox="1"/>
          <p:nvPr/>
        </p:nvSpPr>
        <p:spPr>
          <a:xfrm>
            <a:off x="734402" y="837006"/>
            <a:ext cx="6091555" cy="375744"/>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lang="ja-JP" altLang="en-US" sz="2200" spc="25" dirty="0">
                <a:solidFill>
                  <a:srgbClr val="FFFFFF"/>
                </a:solidFill>
                <a:latin typeface="HGPｺﾞｼｯｸE" panose="020B0900000000000000" pitchFamily="50" charset="-128"/>
                <a:ea typeface="HGPｺﾞｼｯｸE" panose="020B0900000000000000" pitchFamily="50" charset="-128"/>
                <a:cs typeface="HGPｺﾞｼｯｸE"/>
              </a:rPr>
              <a:t>施設</a:t>
            </a:r>
            <a:r>
              <a:rPr sz="2200" spc="50" dirty="0" err="1" smtClean="0">
                <a:solidFill>
                  <a:srgbClr val="FFFFFF"/>
                </a:solidFill>
                <a:latin typeface="HGPｺﾞｼｯｸE"/>
                <a:cs typeface="HGPｺﾞｼｯｸE"/>
              </a:rPr>
              <a:t>基</a:t>
            </a:r>
            <a:r>
              <a:rPr sz="2200" spc="-40" dirty="0" err="1" smtClean="0">
                <a:solidFill>
                  <a:srgbClr val="FFFFFF"/>
                </a:solidFill>
                <a:latin typeface="HGPｺﾞｼｯｸE"/>
                <a:cs typeface="HGPｺﾞｼｯｸE"/>
              </a:rPr>
              <a:t>本</a:t>
            </a:r>
            <a:r>
              <a:rPr sz="2200" spc="35" dirty="0" err="1" smtClean="0">
                <a:solidFill>
                  <a:srgbClr val="FFFFFF"/>
                </a:solidFill>
                <a:latin typeface="HGPｺﾞｼｯｸE"/>
                <a:cs typeface="HGPｺﾞｼｯｸE"/>
              </a:rPr>
              <a:t>情</a:t>
            </a:r>
            <a:r>
              <a:rPr sz="2200" spc="-30" dirty="0" err="1" smtClean="0">
                <a:solidFill>
                  <a:srgbClr val="FFFFFF"/>
                </a:solidFill>
                <a:latin typeface="HGPｺﾞｼｯｸE"/>
                <a:cs typeface="HGPｺﾞｼｯｸE"/>
              </a:rPr>
              <a:t>報</a:t>
            </a:r>
            <a:r>
              <a:rPr sz="2200" spc="10" dirty="0" err="1" smtClean="0">
                <a:solidFill>
                  <a:srgbClr val="FFFFFF"/>
                </a:solidFill>
                <a:latin typeface="HGPｺﾞｼｯｸE"/>
                <a:cs typeface="HGPｺﾞｼｯｸE"/>
              </a:rPr>
              <a:t>の編</a:t>
            </a:r>
            <a:r>
              <a:rPr sz="2200" spc="-5" dirty="0" err="1" smtClean="0">
                <a:solidFill>
                  <a:srgbClr val="FFFFFF"/>
                </a:solidFill>
                <a:latin typeface="HGPｺﾞｼｯｸE"/>
                <a:cs typeface="HGPｺﾞｼｯｸE"/>
              </a:rPr>
              <a:t>集</a:t>
            </a:r>
            <a:endParaRPr sz="2200" dirty="0">
              <a:latin typeface="HGPｺﾞｼｯｸE"/>
              <a:cs typeface="HGPｺﾞｼｯｸE"/>
            </a:endParaRPr>
          </a:p>
        </p:txBody>
      </p:sp>
      <p:sp>
        <p:nvSpPr>
          <p:cNvPr id="18" name="object 18"/>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10" dirty="0">
                <a:solidFill>
                  <a:srgbClr val="FFFFFF"/>
                </a:solidFill>
                <a:latin typeface="ＭＳ Ｐゴシック"/>
                <a:cs typeface="ＭＳ Ｐゴシック"/>
              </a:rPr>
              <a:t>〈施</a:t>
            </a:r>
            <a:r>
              <a:rPr sz="1000" dirty="0">
                <a:solidFill>
                  <a:srgbClr val="FFFFFF"/>
                </a:solidFill>
                <a:latin typeface="ＭＳ Ｐゴシック"/>
                <a:cs typeface="ＭＳ Ｐゴシック"/>
              </a:rPr>
              <a:t>設</a:t>
            </a:r>
            <a:r>
              <a:rPr sz="1000" spc="10" dirty="0">
                <a:solidFill>
                  <a:srgbClr val="FFFFFF"/>
                </a:solidFill>
                <a:latin typeface="ＭＳ Ｐゴシック"/>
                <a:cs typeface="ＭＳ Ｐゴシック"/>
              </a:rPr>
              <a:t>情</a:t>
            </a:r>
            <a:r>
              <a:rPr sz="1000" dirty="0">
                <a:solidFill>
                  <a:srgbClr val="FFFFFF"/>
                </a:solidFill>
                <a:latin typeface="ＭＳ Ｐゴシック"/>
                <a:cs typeface="ＭＳ Ｐゴシック"/>
              </a:rPr>
              <a:t>報</a:t>
            </a:r>
            <a:r>
              <a:rPr sz="1000" spc="-5" dirty="0">
                <a:solidFill>
                  <a:srgbClr val="FFFFFF"/>
                </a:solidFill>
                <a:latin typeface="ＭＳ Ｐゴシック"/>
                <a:cs typeface="ＭＳ Ｐゴシック"/>
              </a:rPr>
              <a:t>編</a:t>
            </a:r>
            <a:r>
              <a:rPr sz="1000" spc="-20" dirty="0">
                <a:solidFill>
                  <a:srgbClr val="FFFFFF"/>
                </a:solidFill>
                <a:latin typeface="ＭＳ Ｐゴシック"/>
                <a:cs typeface="ＭＳ Ｐゴシック"/>
              </a:rPr>
              <a:t>集</a:t>
            </a:r>
            <a:r>
              <a:rPr sz="1000" spc="-15" dirty="0">
                <a:solidFill>
                  <a:srgbClr val="FFFFFF"/>
                </a:solidFill>
                <a:latin typeface="ＭＳ Ｐゴシック"/>
                <a:cs typeface="ＭＳ Ｐゴシック"/>
              </a:rPr>
              <a:t>〉</a:t>
            </a:r>
            <a:endParaRPr sz="1000">
              <a:latin typeface="ＭＳ Ｐゴシック"/>
              <a:cs typeface="ＭＳ Ｐゴシック"/>
            </a:endParaRPr>
          </a:p>
        </p:txBody>
      </p:sp>
      <p:sp>
        <p:nvSpPr>
          <p:cNvPr id="20" name="角丸四角形 19"/>
          <p:cNvSpPr/>
          <p:nvPr/>
        </p:nvSpPr>
        <p:spPr>
          <a:xfrm>
            <a:off x="1111250" y="1840628"/>
            <a:ext cx="5520662" cy="2515471"/>
          </a:xfrm>
          <a:prstGeom prst="roundRect">
            <a:avLst>
              <a:gd name="adj" fmla="val 3703"/>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
        <p:nvSpPr>
          <p:cNvPr id="23" name="角丸四角形 22"/>
          <p:cNvSpPr/>
          <p:nvPr/>
        </p:nvSpPr>
        <p:spPr>
          <a:xfrm>
            <a:off x="1111250" y="1469059"/>
            <a:ext cx="5520662" cy="354831"/>
          </a:xfrm>
          <a:prstGeom prst="roundRect">
            <a:avLst>
              <a:gd name="adj" fmla="val 24047"/>
            </a:avLst>
          </a:prstGeom>
          <a:noFill/>
          <a:ln w="9525"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kumimoji="1" lang="ja-JP" altLang="en-US"/>
          </a:p>
        </p:txBody>
      </p:sp>
      <p:sp>
        <p:nvSpPr>
          <p:cNvPr id="24" name="object 17"/>
          <p:cNvSpPr/>
          <p:nvPr/>
        </p:nvSpPr>
        <p:spPr>
          <a:xfrm>
            <a:off x="5467072" y="1380543"/>
            <a:ext cx="1359583" cy="259715"/>
          </a:xfrm>
          <a:custGeom>
            <a:avLst/>
            <a:gdLst/>
            <a:ahLst/>
            <a:cxnLst/>
            <a:rect l="l" t="t" r="r" b="b"/>
            <a:pathLst>
              <a:path w="1421129" h="259714">
                <a:moveTo>
                  <a:pt x="1420736" y="0"/>
                </a:moveTo>
                <a:lnTo>
                  <a:pt x="302869" y="0"/>
                </a:lnTo>
                <a:lnTo>
                  <a:pt x="0" y="259194"/>
                </a:lnTo>
                <a:lnTo>
                  <a:pt x="1420736" y="259194"/>
                </a:lnTo>
                <a:lnTo>
                  <a:pt x="1420736" y="0"/>
                </a:lnTo>
                <a:close/>
              </a:path>
            </a:pathLst>
          </a:custGeom>
          <a:solidFill>
            <a:srgbClr val="DA2128"/>
          </a:solidFill>
        </p:spPr>
        <p:txBody>
          <a:bodyPr wrap="square" lIns="0" tIns="0" rIns="0" bIns="0" rtlCol="0"/>
          <a:lstStyle/>
          <a:p>
            <a:endParaRPr/>
          </a:p>
        </p:txBody>
      </p:sp>
      <p:sp>
        <p:nvSpPr>
          <p:cNvPr id="16" name="object 16"/>
          <p:cNvSpPr txBox="1"/>
          <p:nvPr/>
        </p:nvSpPr>
        <p:spPr>
          <a:xfrm>
            <a:off x="5874605" y="1423493"/>
            <a:ext cx="794837" cy="151323"/>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FFFFFF"/>
                </a:solidFill>
                <a:latin typeface="ＭＳ ゴシック"/>
                <a:cs typeface="ＭＳ ゴシック"/>
              </a:rPr>
              <a:t>施</a:t>
            </a:r>
            <a:r>
              <a:rPr sz="900" spc="15" dirty="0">
                <a:solidFill>
                  <a:srgbClr val="FFFFFF"/>
                </a:solidFill>
                <a:latin typeface="ＭＳ ゴシック"/>
                <a:cs typeface="ＭＳ ゴシック"/>
              </a:rPr>
              <a:t>設</a:t>
            </a:r>
            <a:r>
              <a:rPr sz="900" spc="-15" dirty="0">
                <a:solidFill>
                  <a:srgbClr val="FFFFFF"/>
                </a:solidFill>
                <a:latin typeface="ＭＳ ゴシック"/>
                <a:cs typeface="ＭＳ ゴシック"/>
              </a:rPr>
              <a:t>選</a:t>
            </a:r>
            <a:r>
              <a:rPr sz="900" spc="-60" dirty="0">
                <a:solidFill>
                  <a:srgbClr val="FFFFFF"/>
                </a:solidFill>
                <a:latin typeface="ＭＳ ゴシック"/>
                <a:cs typeface="ＭＳ ゴシック"/>
              </a:rPr>
              <a:t>択</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
        <p:nvSpPr>
          <p:cNvPr id="21" name="object 17"/>
          <p:cNvSpPr/>
          <p:nvPr/>
        </p:nvSpPr>
        <p:spPr>
          <a:xfrm>
            <a:off x="5378450" y="2642065"/>
            <a:ext cx="1447507" cy="259715"/>
          </a:xfrm>
          <a:custGeom>
            <a:avLst/>
            <a:gdLst/>
            <a:ahLst/>
            <a:cxnLst/>
            <a:rect l="l" t="t" r="r" b="b"/>
            <a:pathLst>
              <a:path w="1421129" h="259714">
                <a:moveTo>
                  <a:pt x="1420736" y="0"/>
                </a:moveTo>
                <a:lnTo>
                  <a:pt x="302869" y="0"/>
                </a:lnTo>
                <a:lnTo>
                  <a:pt x="0" y="259194"/>
                </a:lnTo>
                <a:lnTo>
                  <a:pt x="1420736" y="259194"/>
                </a:lnTo>
                <a:lnTo>
                  <a:pt x="1420736" y="0"/>
                </a:lnTo>
                <a:close/>
              </a:path>
            </a:pathLst>
          </a:custGeom>
          <a:solidFill>
            <a:srgbClr val="DA2128"/>
          </a:solidFill>
        </p:spPr>
        <p:txBody>
          <a:bodyPr wrap="square" lIns="0" tIns="0" rIns="0" bIns="0" rtlCol="0"/>
          <a:lstStyle/>
          <a:p>
            <a:endParaRPr/>
          </a:p>
        </p:txBody>
      </p:sp>
      <p:sp>
        <p:nvSpPr>
          <p:cNvPr id="10" name="object 10"/>
          <p:cNvSpPr txBox="1"/>
          <p:nvPr/>
        </p:nvSpPr>
        <p:spPr>
          <a:xfrm>
            <a:off x="5725223" y="2690642"/>
            <a:ext cx="1018540" cy="162560"/>
          </a:xfrm>
          <a:prstGeom prst="rect">
            <a:avLst/>
          </a:prstGeom>
        </p:spPr>
        <p:txBody>
          <a:bodyPr vert="horz" wrap="square" lIns="0" tIns="12700" rIns="0" bIns="0" rtlCol="0">
            <a:spAutoFit/>
          </a:bodyPr>
          <a:lstStyle/>
          <a:p>
            <a:pPr marL="12700">
              <a:lnSpc>
                <a:spcPct val="100000"/>
              </a:lnSpc>
              <a:spcBef>
                <a:spcPts val="100"/>
              </a:spcBef>
            </a:pPr>
            <a:r>
              <a:rPr sz="900" spc="-10" dirty="0">
                <a:solidFill>
                  <a:srgbClr val="FFFFFF"/>
                </a:solidFill>
                <a:latin typeface="ＭＳ ゴシック"/>
                <a:cs typeface="ＭＳ ゴシック"/>
              </a:rPr>
              <a:t>施</a:t>
            </a:r>
            <a:r>
              <a:rPr sz="900" spc="-5" dirty="0">
                <a:solidFill>
                  <a:srgbClr val="FFFFFF"/>
                </a:solidFill>
                <a:latin typeface="ＭＳ ゴシック"/>
                <a:cs typeface="ＭＳ ゴシック"/>
              </a:rPr>
              <a:t>設</a:t>
            </a:r>
            <a:r>
              <a:rPr sz="900" spc="5" dirty="0">
                <a:solidFill>
                  <a:srgbClr val="FFFFFF"/>
                </a:solidFill>
                <a:latin typeface="ＭＳ ゴシック"/>
                <a:cs typeface="ＭＳ ゴシック"/>
              </a:rPr>
              <a:t>情</a:t>
            </a:r>
            <a:r>
              <a:rPr sz="900" dirty="0">
                <a:solidFill>
                  <a:srgbClr val="FFFFFF"/>
                </a:solidFill>
                <a:latin typeface="ＭＳ ゴシック"/>
                <a:cs typeface="ＭＳ ゴシック"/>
              </a:rPr>
              <a:t>報</a:t>
            </a:r>
            <a:r>
              <a:rPr sz="900" spc="-5" dirty="0">
                <a:solidFill>
                  <a:srgbClr val="FFFFFF"/>
                </a:solidFill>
                <a:latin typeface="ＭＳ ゴシック"/>
                <a:cs typeface="ＭＳ ゴシック"/>
              </a:rPr>
              <a:t>編</a:t>
            </a:r>
            <a:r>
              <a:rPr sz="900" spc="-30" dirty="0">
                <a:solidFill>
                  <a:srgbClr val="FFFFFF"/>
                </a:solidFill>
                <a:latin typeface="ＭＳ ゴシック"/>
                <a:cs typeface="ＭＳ ゴシック"/>
              </a:rPr>
              <a:t>集</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cstate="print">
            <a:extLst>
              <a:ext uri="{28A0092B-C50C-407E-A947-70E740481C1C}">
                <a14:useLocalDpi xmlns:a14="http://schemas.microsoft.com/office/drawing/2010/main" val="0"/>
              </a:ext>
            </a:extLst>
          </a:blip>
          <a:srcRect b="12945"/>
          <a:stretch/>
        </p:blipFill>
        <p:spPr>
          <a:xfrm>
            <a:off x="736240" y="1452308"/>
            <a:ext cx="6089717" cy="2371764"/>
          </a:xfrm>
          <a:prstGeom prst="rect">
            <a:avLst/>
          </a:prstGeom>
        </p:spPr>
      </p:pic>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13" name="object 13"/>
          <p:cNvSpPr txBox="1"/>
          <p:nvPr/>
        </p:nvSpPr>
        <p:spPr>
          <a:xfrm>
            <a:off x="731884" y="4031409"/>
            <a:ext cx="6180455" cy="5720412"/>
          </a:xfrm>
          <a:prstGeom prst="rect">
            <a:avLst/>
          </a:prstGeom>
        </p:spPr>
        <p:txBody>
          <a:bodyPr vert="horz" wrap="square" lIns="0" tIns="85725" rIns="0" bIns="0" rtlCol="0">
            <a:spAutoFit/>
          </a:bodyPr>
          <a:lstStyle/>
          <a:p>
            <a:pPr marL="140335">
              <a:lnSpc>
                <a:spcPct val="100000"/>
              </a:lnSpc>
              <a:spcBef>
                <a:spcPts val="675"/>
              </a:spcBef>
            </a:pPr>
            <a:r>
              <a:rPr sz="1000" spc="-20" dirty="0">
                <a:solidFill>
                  <a:srgbClr val="231F20"/>
                </a:solidFill>
                <a:latin typeface="ＭＳ ゴシック"/>
                <a:cs typeface="ＭＳ ゴシック"/>
              </a:rPr>
              <a:t>施</a:t>
            </a:r>
            <a:r>
              <a:rPr sz="1000" spc="-35" dirty="0">
                <a:solidFill>
                  <a:srgbClr val="231F20"/>
                </a:solidFill>
                <a:latin typeface="ＭＳ ゴシック"/>
                <a:cs typeface="ＭＳ ゴシック"/>
              </a:rPr>
              <a:t>設</a:t>
            </a:r>
            <a:r>
              <a:rPr sz="1000" spc="-45" dirty="0">
                <a:solidFill>
                  <a:srgbClr val="231F20"/>
                </a:solidFill>
                <a:latin typeface="ＭＳ ゴシック"/>
                <a:cs typeface="ＭＳ ゴシック"/>
              </a:rPr>
              <a:t>に</a:t>
            </a:r>
            <a:r>
              <a:rPr sz="1000" spc="-40" dirty="0">
                <a:solidFill>
                  <a:srgbClr val="231F20"/>
                </a:solidFill>
                <a:latin typeface="ＭＳ ゴシック"/>
                <a:cs typeface="ＭＳ ゴシック"/>
              </a:rPr>
              <a:t>所属</a:t>
            </a:r>
            <a:r>
              <a:rPr sz="1000" spc="-140" dirty="0">
                <a:solidFill>
                  <a:srgbClr val="231F20"/>
                </a:solidFill>
                <a:latin typeface="ＭＳ ゴシック"/>
                <a:cs typeface="ＭＳ ゴシック"/>
              </a:rPr>
              <a:t>す</a:t>
            </a:r>
            <a:r>
              <a:rPr sz="1000" spc="-60" dirty="0">
                <a:solidFill>
                  <a:srgbClr val="231F20"/>
                </a:solidFill>
                <a:latin typeface="ＭＳ ゴシック"/>
                <a:cs typeface="ＭＳ ゴシック"/>
              </a:rPr>
              <a:t>る</a:t>
            </a:r>
            <a:r>
              <a:rPr sz="1000" dirty="0">
                <a:solidFill>
                  <a:srgbClr val="231F20"/>
                </a:solidFill>
                <a:latin typeface="ＭＳ ゴシック"/>
                <a:cs typeface="ＭＳ ゴシック"/>
              </a:rPr>
              <a:t>診</a:t>
            </a:r>
            <a:r>
              <a:rPr sz="1000" spc="-35" dirty="0">
                <a:solidFill>
                  <a:srgbClr val="231F20"/>
                </a:solidFill>
                <a:latin typeface="ＭＳ ゴシック"/>
                <a:cs typeface="ＭＳ ゴシック"/>
              </a:rPr>
              <a:t>療</a:t>
            </a:r>
            <a:r>
              <a:rPr sz="1000" spc="-25" dirty="0">
                <a:solidFill>
                  <a:srgbClr val="231F20"/>
                </a:solidFill>
                <a:latin typeface="ＭＳ ゴシック"/>
                <a:cs typeface="ＭＳ ゴシック"/>
              </a:rPr>
              <a:t>科</a:t>
            </a:r>
            <a:r>
              <a:rPr sz="1000" dirty="0">
                <a:solidFill>
                  <a:srgbClr val="231F20"/>
                </a:solidFill>
                <a:latin typeface="ＭＳ ゴシック"/>
                <a:cs typeface="ＭＳ ゴシック"/>
              </a:rPr>
              <a:t>情</a:t>
            </a:r>
            <a:r>
              <a:rPr sz="1000" spc="-65" dirty="0">
                <a:solidFill>
                  <a:srgbClr val="231F20"/>
                </a:solidFill>
                <a:latin typeface="ＭＳ ゴシック"/>
                <a:cs typeface="ＭＳ ゴシック"/>
              </a:rPr>
              <a:t>報</a:t>
            </a:r>
            <a:r>
              <a:rPr sz="1000" spc="-55" dirty="0">
                <a:solidFill>
                  <a:srgbClr val="231F20"/>
                </a:solidFill>
                <a:latin typeface="ＭＳ ゴシック"/>
                <a:cs typeface="ＭＳ ゴシック"/>
              </a:rPr>
              <a:t>を</a:t>
            </a:r>
            <a:r>
              <a:rPr sz="1000" spc="-5" dirty="0">
                <a:solidFill>
                  <a:srgbClr val="231F20"/>
                </a:solidFill>
                <a:latin typeface="ＭＳ ゴシック"/>
                <a:cs typeface="ＭＳ ゴシック"/>
              </a:rPr>
              <a:t>設</a:t>
            </a:r>
            <a:r>
              <a:rPr sz="1000" spc="-45" dirty="0">
                <a:solidFill>
                  <a:srgbClr val="231F20"/>
                </a:solidFill>
                <a:latin typeface="ＭＳ ゴシック"/>
                <a:cs typeface="ＭＳ ゴシック"/>
              </a:rPr>
              <a:t>定</a:t>
            </a:r>
            <a:r>
              <a:rPr sz="1000" spc="-65" dirty="0">
                <a:solidFill>
                  <a:srgbClr val="231F20"/>
                </a:solidFill>
                <a:latin typeface="ＭＳ ゴシック"/>
                <a:cs typeface="ＭＳ ゴシック"/>
              </a:rPr>
              <a:t>で</a:t>
            </a:r>
            <a:r>
              <a:rPr sz="1000" spc="-80" dirty="0">
                <a:solidFill>
                  <a:srgbClr val="231F20"/>
                </a:solidFill>
                <a:latin typeface="ＭＳ ゴシック"/>
                <a:cs typeface="ＭＳ ゴシック"/>
              </a:rPr>
              <a:t>き</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endParaRPr sz="1000" dirty="0">
              <a:latin typeface="ＭＳ ゴシック"/>
              <a:cs typeface="ＭＳ ゴシック"/>
            </a:endParaRPr>
          </a:p>
          <a:p>
            <a:pPr marL="140335">
              <a:lnSpc>
                <a:spcPct val="100000"/>
              </a:lnSpc>
              <a:spcBef>
                <a:spcPts val="580"/>
              </a:spcBef>
            </a:pPr>
            <a:r>
              <a:rPr sz="1000" dirty="0" err="1">
                <a:solidFill>
                  <a:srgbClr val="231F20"/>
                </a:solidFill>
                <a:latin typeface="ＭＳ ゴシック"/>
                <a:cs typeface="ＭＳ ゴシック"/>
              </a:rPr>
              <a:t>診</a:t>
            </a:r>
            <a:r>
              <a:rPr sz="1000" spc="-35" dirty="0" err="1">
                <a:solidFill>
                  <a:srgbClr val="231F20"/>
                </a:solidFill>
                <a:latin typeface="ＭＳ ゴシック"/>
                <a:cs typeface="ＭＳ ゴシック"/>
              </a:rPr>
              <a:t>療</a:t>
            </a:r>
            <a:r>
              <a:rPr sz="1000" spc="-25" dirty="0" err="1">
                <a:solidFill>
                  <a:srgbClr val="231F20"/>
                </a:solidFill>
                <a:latin typeface="ＭＳ ゴシック"/>
                <a:cs typeface="ＭＳ ゴシック"/>
              </a:rPr>
              <a:t>科</a:t>
            </a:r>
            <a:r>
              <a:rPr sz="1000" dirty="0" err="1">
                <a:solidFill>
                  <a:srgbClr val="231F20"/>
                </a:solidFill>
                <a:latin typeface="ＭＳ ゴシック"/>
                <a:cs typeface="ＭＳ ゴシック"/>
              </a:rPr>
              <a:t>情</a:t>
            </a:r>
            <a:r>
              <a:rPr sz="1000" spc="-20" dirty="0" err="1">
                <a:solidFill>
                  <a:srgbClr val="231F20"/>
                </a:solidFill>
                <a:latin typeface="ＭＳ ゴシック"/>
                <a:cs typeface="ＭＳ ゴシック"/>
              </a:rPr>
              <a:t>報</a:t>
            </a:r>
            <a:r>
              <a:rPr sz="1000" spc="-50" dirty="0" err="1">
                <a:solidFill>
                  <a:srgbClr val="231F20"/>
                </a:solidFill>
                <a:latin typeface="ＭＳ ゴシック"/>
                <a:cs typeface="ＭＳ ゴシック"/>
              </a:rPr>
              <a:t>一</a:t>
            </a:r>
            <a:r>
              <a:rPr sz="1000" spc="-40" dirty="0" err="1">
                <a:solidFill>
                  <a:srgbClr val="231F20"/>
                </a:solidFill>
                <a:latin typeface="ＭＳ ゴシック"/>
                <a:cs typeface="ＭＳ ゴシック"/>
              </a:rPr>
              <a:t>覧</a:t>
            </a:r>
            <a:r>
              <a:rPr sz="1000" spc="-55" dirty="0" err="1">
                <a:solidFill>
                  <a:srgbClr val="231F20"/>
                </a:solidFill>
                <a:latin typeface="ＭＳ ゴシック"/>
                <a:cs typeface="ＭＳ ゴシック"/>
              </a:rPr>
              <a:t>に</a:t>
            </a:r>
            <a:r>
              <a:rPr sz="1000" spc="-25" dirty="0" err="1">
                <a:solidFill>
                  <a:srgbClr val="231F20"/>
                </a:solidFill>
                <a:latin typeface="ＭＳ ゴシック"/>
                <a:cs typeface="ＭＳ ゴシック"/>
              </a:rPr>
              <a:t>は</a:t>
            </a:r>
            <a:r>
              <a:rPr sz="1000" spc="10" dirty="0" err="1">
                <a:solidFill>
                  <a:srgbClr val="231F20"/>
                </a:solidFill>
                <a:latin typeface="ＭＳ ゴシック"/>
                <a:cs typeface="ＭＳ ゴシック"/>
              </a:rPr>
              <a:t>、</a:t>
            </a:r>
            <a:r>
              <a:rPr sz="1000" spc="-15" dirty="0" err="1">
                <a:solidFill>
                  <a:srgbClr val="231F20"/>
                </a:solidFill>
                <a:latin typeface="ＭＳ ゴシック"/>
                <a:cs typeface="ＭＳ ゴシック"/>
              </a:rPr>
              <a:t>登</a:t>
            </a:r>
            <a:r>
              <a:rPr sz="1000" spc="-75" dirty="0" err="1">
                <a:solidFill>
                  <a:srgbClr val="231F20"/>
                </a:solidFill>
                <a:latin typeface="ＭＳ ゴシック"/>
                <a:cs typeface="ＭＳ ゴシック"/>
              </a:rPr>
              <a:t>録</a:t>
            </a:r>
            <a:r>
              <a:rPr sz="1000" spc="-85" dirty="0" err="1">
                <a:solidFill>
                  <a:srgbClr val="231F20"/>
                </a:solidFill>
                <a:latin typeface="ＭＳ ゴシック"/>
                <a:cs typeface="ＭＳ ゴシック"/>
              </a:rPr>
              <a:t>さ</a:t>
            </a:r>
            <a:r>
              <a:rPr sz="1000" spc="-140" dirty="0" err="1">
                <a:solidFill>
                  <a:srgbClr val="231F20"/>
                </a:solidFill>
                <a:latin typeface="ＭＳ ゴシック"/>
                <a:cs typeface="ＭＳ ゴシック"/>
              </a:rPr>
              <a:t>れ</a:t>
            </a:r>
            <a:r>
              <a:rPr sz="1000" spc="-80" dirty="0" err="1">
                <a:solidFill>
                  <a:srgbClr val="231F20"/>
                </a:solidFill>
                <a:latin typeface="ＭＳ ゴシック"/>
                <a:cs typeface="ＭＳ ゴシック"/>
              </a:rPr>
              <a:t>て</a:t>
            </a:r>
            <a:r>
              <a:rPr sz="1000" spc="-45" dirty="0" err="1">
                <a:solidFill>
                  <a:srgbClr val="231F20"/>
                </a:solidFill>
                <a:latin typeface="ＭＳ ゴシック"/>
                <a:cs typeface="ＭＳ ゴシック"/>
              </a:rPr>
              <a:t>い</a:t>
            </a:r>
            <a:r>
              <a:rPr sz="1000" spc="-60" dirty="0" err="1">
                <a:solidFill>
                  <a:srgbClr val="231F20"/>
                </a:solidFill>
                <a:latin typeface="ＭＳ ゴシック"/>
                <a:cs typeface="ＭＳ ゴシック"/>
              </a:rPr>
              <a:t>る</a:t>
            </a:r>
            <a:r>
              <a:rPr sz="1000" dirty="0" err="1">
                <a:solidFill>
                  <a:srgbClr val="231F20"/>
                </a:solidFill>
                <a:latin typeface="ＭＳ ゴシック"/>
                <a:cs typeface="ＭＳ ゴシック"/>
              </a:rPr>
              <a:t>診</a:t>
            </a:r>
            <a:r>
              <a:rPr sz="1000" spc="5" dirty="0" err="1">
                <a:solidFill>
                  <a:srgbClr val="231F20"/>
                </a:solidFill>
                <a:latin typeface="ＭＳ ゴシック"/>
                <a:cs typeface="ＭＳ ゴシック"/>
              </a:rPr>
              <a:t>療</a:t>
            </a:r>
            <a:r>
              <a:rPr sz="1000" dirty="0" err="1">
                <a:solidFill>
                  <a:srgbClr val="231F20"/>
                </a:solidFill>
                <a:latin typeface="ＭＳ ゴシック"/>
                <a:cs typeface="ＭＳ ゴシック"/>
              </a:rPr>
              <a:t>情</a:t>
            </a:r>
            <a:r>
              <a:rPr sz="1000" spc="-5" dirty="0" err="1">
                <a:solidFill>
                  <a:srgbClr val="231F20"/>
                </a:solidFill>
                <a:latin typeface="ＭＳ ゴシック"/>
                <a:cs typeface="ＭＳ ゴシック"/>
              </a:rPr>
              <a:t>報</a:t>
            </a:r>
            <a:r>
              <a:rPr sz="1000" spc="-25" dirty="0" err="1">
                <a:solidFill>
                  <a:srgbClr val="231F20"/>
                </a:solidFill>
                <a:latin typeface="ＭＳ ゴシック"/>
                <a:cs typeface="ＭＳ ゴシック"/>
              </a:rPr>
              <a:t>が</a:t>
            </a:r>
            <a:r>
              <a:rPr sz="1000" spc="-30" dirty="0" err="1">
                <a:solidFill>
                  <a:srgbClr val="231F20"/>
                </a:solidFill>
                <a:latin typeface="ＭＳ ゴシック"/>
                <a:cs typeface="ＭＳ ゴシック"/>
              </a:rPr>
              <a:t>表</a:t>
            </a:r>
            <a:r>
              <a:rPr sz="1000" spc="-85" dirty="0" err="1">
                <a:solidFill>
                  <a:srgbClr val="231F20"/>
                </a:solidFill>
                <a:latin typeface="ＭＳ ゴシック"/>
                <a:cs typeface="ＭＳ ゴシック"/>
              </a:rPr>
              <a:t>示さ</a:t>
            </a:r>
            <a:r>
              <a:rPr sz="1000" spc="-70" dirty="0" err="1">
                <a:solidFill>
                  <a:srgbClr val="231F20"/>
                </a:solidFill>
                <a:latin typeface="ＭＳ ゴシック"/>
                <a:cs typeface="ＭＳ ゴシック"/>
              </a:rPr>
              <a:t>れ</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err="1" smtClean="0">
                <a:solidFill>
                  <a:srgbClr val="231F20"/>
                </a:solidFill>
                <a:latin typeface="ＭＳ ゴシック"/>
                <a:cs typeface="ＭＳ ゴシック"/>
              </a:rPr>
              <a:t>。診</a:t>
            </a:r>
            <a:r>
              <a:rPr sz="1000" spc="-35" dirty="0" err="1" smtClean="0">
                <a:solidFill>
                  <a:srgbClr val="231F20"/>
                </a:solidFill>
                <a:latin typeface="ＭＳ ゴシック"/>
                <a:cs typeface="ＭＳ ゴシック"/>
              </a:rPr>
              <a:t>療</a:t>
            </a:r>
            <a:r>
              <a:rPr sz="1000" spc="-25" dirty="0" err="1" smtClean="0">
                <a:solidFill>
                  <a:srgbClr val="231F20"/>
                </a:solidFill>
                <a:latin typeface="ＭＳ ゴシック"/>
                <a:cs typeface="ＭＳ ゴシック"/>
              </a:rPr>
              <a:t>科</a:t>
            </a:r>
            <a:r>
              <a:rPr sz="1000" dirty="0" err="1" smtClean="0">
                <a:solidFill>
                  <a:srgbClr val="231F20"/>
                </a:solidFill>
                <a:latin typeface="ＭＳ ゴシック"/>
                <a:cs typeface="ＭＳ ゴシック"/>
              </a:rPr>
              <a:t>情</a:t>
            </a:r>
            <a:r>
              <a:rPr sz="1000" spc="-30" dirty="0" err="1" smtClean="0">
                <a:solidFill>
                  <a:srgbClr val="231F20"/>
                </a:solidFill>
                <a:latin typeface="ＭＳ ゴシック"/>
                <a:cs typeface="ＭＳ ゴシック"/>
              </a:rPr>
              <a:t>報</a:t>
            </a:r>
            <a:r>
              <a:rPr sz="1000" spc="-55" dirty="0" err="1" smtClean="0">
                <a:solidFill>
                  <a:srgbClr val="231F20"/>
                </a:solidFill>
                <a:latin typeface="ＭＳ ゴシック"/>
                <a:cs typeface="ＭＳ ゴシック"/>
              </a:rPr>
              <a:t>に</a:t>
            </a:r>
            <a:r>
              <a:rPr sz="1000" spc="-25" dirty="0" err="1" smtClean="0">
                <a:solidFill>
                  <a:srgbClr val="231F20"/>
                </a:solidFill>
                <a:latin typeface="ＭＳ ゴシック"/>
                <a:cs typeface="ＭＳ ゴシック"/>
              </a:rPr>
              <a:t>は</a:t>
            </a:r>
            <a:r>
              <a:rPr sz="1000" spc="10" dirty="0" err="1" smtClean="0">
                <a:solidFill>
                  <a:srgbClr val="231F20"/>
                </a:solidFill>
                <a:latin typeface="ＭＳ ゴシック"/>
                <a:cs typeface="ＭＳ ゴシック"/>
              </a:rPr>
              <a:t>、</a:t>
            </a:r>
            <a:r>
              <a:rPr sz="1000" dirty="0" err="1" smtClean="0">
                <a:solidFill>
                  <a:srgbClr val="231F20"/>
                </a:solidFill>
                <a:latin typeface="ＭＳ ゴシック"/>
                <a:cs typeface="ＭＳ ゴシック"/>
              </a:rPr>
              <a:t>診</a:t>
            </a:r>
            <a:r>
              <a:rPr sz="1000" spc="-35" dirty="0" err="1" smtClean="0">
                <a:solidFill>
                  <a:srgbClr val="231F20"/>
                </a:solidFill>
                <a:latin typeface="ＭＳ ゴシック"/>
                <a:cs typeface="ＭＳ ゴシック"/>
              </a:rPr>
              <a:t>療</a:t>
            </a:r>
            <a:r>
              <a:rPr sz="1000" spc="-20" dirty="0" err="1" smtClean="0">
                <a:solidFill>
                  <a:srgbClr val="231F20"/>
                </a:solidFill>
                <a:latin typeface="ＭＳ ゴシック"/>
                <a:cs typeface="ＭＳ ゴシック"/>
              </a:rPr>
              <a:t>科</a:t>
            </a:r>
            <a:r>
              <a:rPr sz="1000" spc="-85" dirty="0" err="1" smtClean="0">
                <a:solidFill>
                  <a:srgbClr val="231F20"/>
                </a:solidFill>
                <a:latin typeface="ＭＳ ゴシック"/>
                <a:cs typeface="ＭＳ ゴシック"/>
              </a:rPr>
              <a:t>名</a:t>
            </a:r>
            <a:r>
              <a:rPr sz="1000" spc="-114" dirty="0" err="1" smtClean="0">
                <a:solidFill>
                  <a:srgbClr val="231F20"/>
                </a:solidFill>
                <a:latin typeface="ＭＳ ゴシック"/>
                <a:cs typeface="ＭＳ ゴシック"/>
              </a:rPr>
              <a:t>や</a:t>
            </a:r>
            <a:r>
              <a:rPr sz="1000" spc="10" dirty="0" smtClean="0">
                <a:solidFill>
                  <a:srgbClr val="231F20"/>
                </a:solidFill>
                <a:latin typeface="ＭＳ ゴシック"/>
                <a:cs typeface="ＭＳ ゴシック"/>
              </a:rPr>
              <a:t>、</a:t>
            </a:r>
            <a:endParaRPr lang="en-US" sz="1000" spc="10" dirty="0" smtClean="0">
              <a:solidFill>
                <a:srgbClr val="231F20"/>
              </a:solidFill>
              <a:latin typeface="ＭＳ ゴシック"/>
              <a:cs typeface="ＭＳ ゴシック"/>
            </a:endParaRPr>
          </a:p>
          <a:p>
            <a:pPr marL="140335">
              <a:lnSpc>
                <a:spcPct val="100000"/>
              </a:lnSpc>
              <a:spcBef>
                <a:spcPts val="580"/>
              </a:spcBef>
            </a:pPr>
            <a:r>
              <a:rPr sz="1000" spc="5" dirty="0" err="1" smtClean="0">
                <a:solidFill>
                  <a:srgbClr val="231F20"/>
                </a:solidFill>
                <a:latin typeface="ＭＳ ゴシック"/>
                <a:cs typeface="ＭＳ ゴシック"/>
              </a:rPr>
              <a:t>研</a:t>
            </a:r>
            <a:r>
              <a:rPr sz="1000" spc="-80" dirty="0" err="1" smtClean="0">
                <a:solidFill>
                  <a:srgbClr val="231F20"/>
                </a:solidFill>
                <a:latin typeface="ＭＳ ゴシック"/>
                <a:cs typeface="ＭＳ ゴシック"/>
              </a:rPr>
              <a:t>修</a:t>
            </a:r>
            <a:r>
              <a:rPr sz="1000" spc="-100" dirty="0" err="1" smtClean="0">
                <a:solidFill>
                  <a:srgbClr val="231F20"/>
                </a:solidFill>
                <a:latin typeface="ＭＳ ゴシック"/>
                <a:cs typeface="ＭＳ ゴシック"/>
              </a:rPr>
              <a:t>ブ</a:t>
            </a:r>
            <a:r>
              <a:rPr sz="1000" spc="-135" dirty="0" err="1" smtClean="0">
                <a:solidFill>
                  <a:srgbClr val="231F20"/>
                </a:solidFill>
                <a:latin typeface="ＭＳ ゴシック"/>
                <a:cs typeface="ＭＳ ゴシック"/>
              </a:rPr>
              <a:t>ロ</a:t>
            </a:r>
            <a:r>
              <a:rPr sz="1000" spc="-100" dirty="0" err="1" smtClean="0">
                <a:solidFill>
                  <a:srgbClr val="231F20"/>
                </a:solidFill>
                <a:latin typeface="ＭＳ ゴシック"/>
                <a:cs typeface="ＭＳ ゴシック"/>
              </a:rPr>
              <a:t>ッ</a:t>
            </a:r>
            <a:r>
              <a:rPr sz="1000" spc="-165" dirty="0" err="1" smtClean="0">
                <a:solidFill>
                  <a:srgbClr val="231F20"/>
                </a:solidFill>
                <a:latin typeface="ＭＳ ゴシック"/>
                <a:cs typeface="ＭＳ ゴシック"/>
              </a:rPr>
              <a:t>ク</a:t>
            </a:r>
            <a:r>
              <a:rPr sz="1000" spc="-80" dirty="0" err="1">
                <a:solidFill>
                  <a:srgbClr val="231F20"/>
                </a:solidFill>
                <a:latin typeface="ＭＳ ゴシック"/>
                <a:cs typeface="ＭＳ ゴシック"/>
              </a:rPr>
              <a:t>・</a:t>
            </a:r>
            <a:r>
              <a:rPr sz="1000" spc="-45" dirty="0" err="1">
                <a:solidFill>
                  <a:srgbClr val="231F20"/>
                </a:solidFill>
                <a:latin typeface="ＭＳ ゴシック"/>
                <a:cs typeface="ＭＳ ゴシック"/>
              </a:rPr>
              <a:t>外</a:t>
            </a:r>
            <a:r>
              <a:rPr sz="1000" spc="-25" dirty="0" err="1">
                <a:solidFill>
                  <a:srgbClr val="231F20"/>
                </a:solidFill>
                <a:latin typeface="ＭＳ ゴシック"/>
                <a:cs typeface="ＭＳ ゴシック"/>
              </a:rPr>
              <a:t>来</a:t>
            </a:r>
            <a:r>
              <a:rPr sz="1000" dirty="0" err="1">
                <a:solidFill>
                  <a:srgbClr val="231F20"/>
                </a:solidFill>
                <a:latin typeface="ＭＳ ゴシック"/>
                <a:cs typeface="ＭＳ ゴシック"/>
              </a:rPr>
              <a:t>診</a:t>
            </a:r>
            <a:r>
              <a:rPr sz="1000" spc="-20" dirty="0" err="1">
                <a:solidFill>
                  <a:srgbClr val="231F20"/>
                </a:solidFill>
                <a:latin typeface="ＭＳ ゴシック"/>
                <a:cs typeface="ＭＳ ゴシック"/>
              </a:rPr>
              <a:t>療</a:t>
            </a:r>
            <a:r>
              <a:rPr sz="1000" spc="-25" dirty="0" err="1">
                <a:solidFill>
                  <a:srgbClr val="231F20"/>
                </a:solidFill>
                <a:latin typeface="ＭＳ ゴシック"/>
                <a:cs typeface="ＭＳ ゴシック"/>
              </a:rPr>
              <a:t>の</a:t>
            </a:r>
            <a:r>
              <a:rPr sz="1000" spc="-30" dirty="0" err="1">
                <a:solidFill>
                  <a:srgbClr val="231F20"/>
                </a:solidFill>
                <a:latin typeface="ＭＳ ゴシック"/>
                <a:cs typeface="ＭＳ ゴシック"/>
              </a:rPr>
              <a:t>有</a:t>
            </a:r>
            <a:r>
              <a:rPr sz="1000" spc="-75" dirty="0" err="1">
                <a:solidFill>
                  <a:srgbClr val="231F20"/>
                </a:solidFill>
                <a:latin typeface="ＭＳ ゴシック"/>
                <a:cs typeface="ＭＳ ゴシック"/>
              </a:rPr>
              <a:t>無</a:t>
            </a:r>
            <a:r>
              <a:rPr sz="1000" spc="-55" dirty="0" err="1">
                <a:solidFill>
                  <a:srgbClr val="231F20"/>
                </a:solidFill>
                <a:latin typeface="ＭＳ ゴシック"/>
                <a:cs typeface="ＭＳ ゴシック"/>
              </a:rPr>
              <a:t>を</a:t>
            </a:r>
            <a:r>
              <a:rPr sz="1000" spc="-5" dirty="0" err="1">
                <a:solidFill>
                  <a:srgbClr val="231F20"/>
                </a:solidFill>
                <a:latin typeface="ＭＳ ゴシック"/>
                <a:cs typeface="ＭＳ ゴシック"/>
              </a:rPr>
              <a:t>設</a:t>
            </a:r>
            <a:r>
              <a:rPr sz="1000" spc="-125" dirty="0" err="1">
                <a:solidFill>
                  <a:srgbClr val="231F20"/>
                </a:solidFill>
                <a:latin typeface="ＭＳ ゴシック"/>
                <a:cs typeface="ＭＳ ゴシック"/>
              </a:rPr>
              <a:t>定</a:t>
            </a:r>
            <a:r>
              <a:rPr sz="1000" spc="-105" dirty="0" err="1">
                <a:solidFill>
                  <a:srgbClr val="231F20"/>
                </a:solidFill>
                <a:latin typeface="ＭＳ ゴシック"/>
                <a:cs typeface="ＭＳ ゴシック"/>
              </a:rPr>
              <a:t>し</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err="1" smtClean="0">
                <a:solidFill>
                  <a:srgbClr val="231F20"/>
                </a:solidFill>
                <a:latin typeface="ＭＳ ゴシック"/>
                <a:cs typeface="ＭＳ ゴシック"/>
              </a:rPr>
              <a:t>。</a:t>
            </a:r>
            <a:r>
              <a:rPr sz="1000" spc="-35" dirty="0" err="1" smtClean="0">
                <a:solidFill>
                  <a:srgbClr val="231F20"/>
                </a:solidFill>
                <a:latin typeface="ＭＳ ゴシック"/>
                <a:cs typeface="ＭＳ ゴシック"/>
              </a:rPr>
              <a:t>同</a:t>
            </a:r>
            <a:r>
              <a:rPr sz="1000" spc="-55" dirty="0" err="1" smtClean="0">
                <a:solidFill>
                  <a:srgbClr val="231F20"/>
                </a:solidFill>
                <a:latin typeface="ＭＳ ゴシック"/>
                <a:cs typeface="ＭＳ ゴシック"/>
              </a:rPr>
              <a:t>一</a:t>
            </a:r>
            <a:r>
              <a:rPr sz="1000" dirty="0" err="1" smtClean="0">
                <a:solidFill>
                  <a:srgbClr val="231F20"/>
                </a:solidFill>
                <a:latin typeface="ＭＳ ゴシック"/>
                <a:cs typeface="ＭＳ ゴシック"/>
              </a:rPr>
              <a:t>診</a:t>
            </a:r>
            <a:r>
              <a:rPr sz="1000" spc="-35" dirty="0" err="1" smtClean="0">
                <a:solidFill>
                  <a:srgbClr val="231F20"/>
                </a:solidFill>
                <a:latin typeface="ＭＳ ゴシック"/>
                <a:cs typeface="ＭＳ ゴシック"/>
              </a:rPr>
              <a:t>療</a:t>
            </a:r>
            <a:r>
              <a:rPr sz="1000" spc="-90" dirty="0" err="1" smtClean="0">
                <a:solidFill>
                  <a:srgbClr val="231F20"/>
                </a:solidFill>
                <a:latin typeface="ＭＳ ゴシック"/>
                <a:cs typeface="ＭＳ ゴシック"/>
              </a:rPr>
              <a:t>科</a:t>
            </a:r>
            <a:r>
              <a:rPr sz="1000" spc="-105" dirty="0" err="1" smtClean="0">
                <a:solidFill>
                  <a:srgbClr val="231F20"/>
                </a:solidFill>
                <a:latin typeface="ＭＳ ゴシック"/>
                <a:cs typeface="ＭＳ ゴシック"/>
              </a:rPr>
              <a:t>で</a:t>
            </a:r>
            <a:r>
              <a:rPr sz="1000" spc="10" dirty="0" err="1">
                <a:solidFill>
                  <a:srgbClr val="231F20"/>
                </a:solidFill>
                <a:latin typeface="ＭＳ ゴシック"/>
                <a:cs typeface="ＭＳ ゴシック"/>
              </a:rPr>
              <a:t>、</a:t>
            </a:r>
            <a:r>
              <a:rPr sz="1000" spc="5" dirty="0" err="1" smtClean="0">
                <a:solidFill>
                  <a:srgbClr val="231F20"/>
                </a:solidFill>
                <a:latin typeface="ＭＳ ゴシック"/>
                <a:cs typeface="ＭＳ ゴシック"/>
              </a:rPr>
              <a:t>研</a:t>
            </a:r>
            <a:r>
              <a:rPr sz="1000" spc="-80" dirty="0" err="1" smtClean="0">
                <a:solidFill>
                  <a:srgbClr val="231F20"/>
                </a:solidFill>
                <a:latin typeface="ＭＳ ゴシック"/>
                <a:cs typeface="ＭＳ ゴシック"/>
              </a:rPr>
              <a:t>修</a:t>
            </a:r>
            <a:r>
              <a:rPr sz="1000" spc="-100" dirty="0" err="1" smtClean="0">
                <a:solidFill>
                  <a:srgbClr val="231F20"/>
                </a:solidFill>
                <a:latin typeface="ＭＳ ゴシック"/>
                <a:cs typeface="ＭＳ ゴシック"/>
              </a:rPr>
              <a:t>ブ</a:t>
            </a:r>
            <a:r>
              <a:rPr sz="1000" spc="-135" dirty="0" err="1" smtClean="0">
                <a:solidFill>
                  <a:srgbClr val="231F20"/>
                </a:solidFill>
                <a:latin typeface="ＭＳ ゴシック"/>
                <a:cs typeface="ＭＳ ゴシック"/>
              </a:rPr>
              <a:t>ロ</a:t>
            </a:r>
            <a:r>
              <a:rPr sz="1000" spc="-100" dirty="0" err="1" smtClean="0">
                <a:solidFill>
                  <a:srgbClr val="231F20"/>
                </a:solidFill>
                <a:latin typeface="ＭＳ ゴシック"/>
                <a:cs typeface="ＭＳ ゴシック"/>
              </a:rPr>
              <a:t>ッ</a:t>
            </a:r>
            <a:r>
              <a:rPr sz="1000" spc="-95" dirty="0" err="1" smtClean="0">
                <a:solidFill>
                  <a:srgbClr val="231F20"/>
                </a:solidFill>
                <a:latin typeface="ＭＳ ゴシック"/>
                <a:cs typeface="ＭＳ ゴシック"/>
              </a:rPr>
              <a:t>ク</a:t>
            </a:r>
            <a:r>
              <a:rPr sz="1000" spc="-40" dirty="0" err="1" smtClean="0">
                <a:solidFill>
                  <a:srgbClr val="231F20"/>
                </a:solidFill>
                <a:latin typeface="ＭＳ ゴシック"/>
                <a:cs typeface="ＭＳ ゴシック"/>
              </a:rPr>
              <a:t>が</a:t>
            </a:r>
            <a:r>
              <a:rPr sz="1000" spc="-20" dirty="0" err="1" smtClean="0">
                <a:solidFill>
                  <a:srgbClr val="231F20"/>
                </a:solidFill>
                <a:latin typeface="ＭＳ ゴシック"/>
                <a:cs typeface="ＭＳ ゴシック"/>
              </a:rPr>
              <a:t>分</a:t>
            </a:r>
            <a:r>
              <a:rPr sz="1000" spc="-45" dirty="0" err="1" smtClean="0">
                <a:solidFill>
                  <a:srgbClr val="231F20"/>
                </a:solidFill>
                <a:latin typeface="ＭＳ ゴシック"/>
                <a:cs typeface="ＭＳ ゴシック"/>
              </a:rPr>
              <a:t>か</a:t>
            </a:r>
            <a:r>
              <a:rPr sz="1000" spc="-55" dirty="0" err="1" smtClean="0">
                <a:solidFill>
                  <a:srgbClr val="231F20"/>
                </a:solidFill>
                <a:latin typeface="ＭＳ ゴシック"/>
                <a:cs typeface="ＭＳ ゴシック"/>
              </a:rPr>
              <a:t>れ</a:t>
            </a:r>
            <a:r>
              <a:rPr sz="1000" spc="-45" dirty="0" err="1" smtClean="0">
                <a:solidFill>
                  <a:srgbClr val="231F20"/>
                </a:solidFill>
                <a:latin typeface="ＭＳ ゴシック"/>
                <a:cs typeface="ＭＳ ゴシック"/>
              </a:rPr>
              <a:t>る</a:t>
            </a:r>
            <a:r>
              <a:rPr sz="1000" spc="-10" dirty="0" err="1" smtClean="0">
                <a:solidFill>
                  <a:srgbClr val="231F20"/>
                </a:solidFill>
                <a:latin typeface="ＭＳ ゴシック"/>
                <a:cs typeface="ＭＳ ゴシック"/>
              </a:rPr>
              <a:t>場</a:t>
            </a:r>
            <a:r>
              <a:rPr sz="1000" spc="-45" dirty="0" err="1" smtClean="0">
                <a:solidFill>
                  <a:srgbClr val="231F20"/>
                </a:solidFill>
                <a:latin typeface="ＭＳ ゴシック"/>
                <a:cs typeface="ＭＳ ゴシック"/>
              </a:rPr>
              <a:t>合</a:t>
            </a:r>
            <a:r>
              <a:rPr sz="1000" spc="-50" dirty="0" err="1" smtClean="0">
                <a:solidFill>
                  <a:srgbClr val="231F20"/>
                </a:solidFill>
                <a:latin typeface="ＭＳ ゴシック"/>
                <a:cs typeface="ＭＳ ゴシック"/>
              </a:rPr>
              <a:t>は</a:t>
            </a:r>
            <a:endParaRPr lang="en-US" sz="1000" spc="-50" dirty="0" smtClean="0">
              <a:solidFill>
                <a:srgbClr val="231F20"/>
              </a:solidFill>
              <a:latin typeface="ＭＳ ゴシック"/>
              <a:cs typeface="ＭＳ ゴシック"/>
            </a:endParaRPr>
          </a:p>
          <a:p>
            <a:pPr marL="140335">
              <a:lnSpc>
                <a:spcPct val="100000"/>
              </a:lnSpc>
              <a:spcBef>
                <a:spcPts val="580"/>
              </a:spcBef>
            </a:pPr>
            <a:r>
              <a:rPr sz="1000" spc="5" dirty="0" err="1" smtClean="0">
                <a:solidFill>
                  <a:srgbClr val="231F20"/>
                </a:solidFill>
                <a:latin typeface="ＭＳ ゴシック"/>
                <a:cs typeface="ＭＳ ゴシック"/>
              </a:rPr>
              <a:t>研</a:t>
            </a:r>
            <a:r>
              <a:rPr sz="1000" spc="-80" dirty="0" err="1" smtClean="0">
                <a:solidFill>
                  <a:srgbClr val="231F20"/>
                </a:solidFill>
                <a:latin typeface="ＭＳ ゴシック"/>
                <a:cs typeface="ＭＳ ゴシック"/>
              </a:rPr>
              <a:t>修</a:t>
            </a:r>
            <a:r>
              <a:rPr sz="1000" spc="-100" dirty="0" err="1" smtClean="0">
                <a:solidFill>
                  <a:srgbClr val="231F20"/>
                </a:solidFill>
                <a:latin typeface="ＭＳ ゴシック"/>
                <a:cs typeface="ＭＳ ゴシック"/>
              </a:rPr>
              <a:t>ブ</a:t>
            </a:r>
            <a:r>
              <a:rPr sz="1000" spc="-135" dirty="0" err="1" smtClean="0">
                <a:solidFill>
                  <a:srgbClr val="231F20"/>
                </a:solidFill>
                <a:latin typeface="ＭＳ ゴシック"/>
                <a:cs typeface="ＭＳ ゴシック"/>
              </a:rPr>
              <a:t>ロ</a:t>
            </a:r>
            <a:r>
              <a:rPr sz="1000" spc="-100" dirty="0" err="1" smtClean="0">
                <a:solidFill>
                  <a:srgbClr val="231F20"/>
                </a:solidFill>
                <a:latin typeface="ＭＳ ゴシック"/>
                <a:cs typeface="ＭＳ ゴシック"/>
              </a:rPr>
              <a:t>ッ</a:t>
            </a:r>
            <a:r>
              <a:rPr sz="1000" spc="-165" dirty="0" err="1" smtClean="0">
                <a:solidFill>
                  <a:srgbClr val="231F20"/>
                </a:solidFill>
                <a:latin typeface="ＭＳ ゴシック"/>
                <a:cs typeface="ＭＳ ゴシック"/>
              </a:rPr>
              <a:t>ク</a:t>
            </a:r>
            <a:r>
              <a:rPr sz="1000" spc="-120" dirty="0" err="1" smtClean="0">
                <a:solidFill>
                  <a:srgbClr val="231F20"/>
                </a:solidFill>
                <a:latin typeface="ＭＳ ゴシック"/>
                <a:cs typeface="ＭＳ ゴシック"/>
              </a:rPr>
              <a:t>ご</a:t>
            </a:r>
            <a:r>
              <a:rPr sz="1000" spc="-100" dirty="0" err="1" smtClean="0">
                <a:solidFill>
                  <a:srgbClr val="231F20"/>
                </a:solidFill>
                <a:latin typeface="ＭＳ ゴシック"/>
                <a:cs typeface="ＭＳ ゴシック"/>
              </a:rPr>
              <a:t>と</a:t>
            </a:r>
            <a:r>
              <a:rPr sz="1000" spc="-55" dirty="0" err="1" smtClean="0">
                <a:solidFill>
                  <a:srgbClr val="231F20"/>
                </a:solidFill>
                <a:latin typeface="ＭＳ ゴシック"/>
                <a:cs typeface="ＭＳ ゴシック"/>
              </a:rPr>
              <a:t>に</a:t>
            </a:r>
            <a:r>
              <a:rPr sz="1000" spc="-15" dirty="0" err="1" smtClean="0">
                <a:solidFill>
                  <a:srgbClr val="231F20"/>
                </a:solidFill>
                <a:latin typeface="ＭＳ ゴシック"/>
                <a:cs typeface="ＭＳ ゴシック"/>
              </a:rPr>
              <a:t>登</a:t>
            </a:r>
            <a:r>
              <a:rPr sz="1000" dirty="0" err="1" smtClean="0">
                <a:solidFill>
                  <a:srgbClr val="231F20"/>
                </a:solidFill>
                <a:latin typeface="ＭＳ ゴシック"/>
                <a:cs typeface="ＭＳ ゴシック"/>
              </a:rPr>
              <a:t>録</a:t>
            </a:r>
            <a:r>
              <a:rPr sz="1000" spc="-20" dirty="0" err="1" smtClean="0">
                <a:solidFill>
                  <a:srgbClr val="231F20"/>
                </a:solidFill>
                <a:latin typeface="ＭＳ ゴシック"/>
                <a:cs typeface="ＭＳ ゴシック"/>
              </a:rPr>
              <a:t>が</a:t>
            </a:r>
            <a:r>
              <a:rPr sz="1000" spc="-5" dirty="0" err="1" smtClean="0">
                <a:solidFill>
                  <a:srgbClr val="231F20"/>
                </a:solidFill>
                <a:latin typeface="ＭＳ ゴシック"/>
                <a:cs typeface="ＭＳ ゴシック"/>
              </a:rPr>
              <a:t>必</a:t>
            </a:r>
            <a:r>
              <a:rPr sz="1000" spc="-75" dirty="0" err="1" smtClean="0">
                <a:solidFill>
                  <a:srgbClr val="231F20"/>
                </a:solidFill>
                <a:latin typeface="ＭＳ ゴシック"/>
                <a:cs typeface="ＭＳ ゴシック"/>
              </a:rPr>
              <a:t>要</a:t>
            </a:r>
            <a:r>
              <a:rPr sz="1000" spc="-40" dirty="0" err="1" smtClean="0">
                <a:solidFill>
                  <a:srgbClr val="231F20"/>
                </a:solidFill>
                <a:latin typeface="ＭＳ ゴシック"/>
                <a:cs typeface="ＭＳ ゴシック"/>
              </a:rPr>
              <a:t>で</a:t>
            </a:r>
            <a:r>
              <a:rPr sz="1000" spc="-210" dirty="0" err="1" smtClean="0">
                <a:solidFill>
                  <a:srgbClr val="231F20"/>
                </a:solidFill>
                <a:latin typeface="ＭＳ ゴシック"/>
                <a:cs typeface="ＭＳ ゴシック"/>
              </a:rPr>
              <a:t>す</a:t>
            </a:r>
            <a:r>
              <a:rPr lang="ja-JP" altLang="en-US" sz="1000" dirty="0" err="1">
                <a:solidFill>
                  <a:srgbClr val="231F20"/>
                </a:solidFill>
                <a:latin typeface="ＭＳ ゴシック"/>
                <a:cs typeface="ＭＳ ゴシック"/>
              </a:rPr>
              <a:t>。</a:t>
            </a:r>
            <a:r>
              <a:rPr sz="1000" dirty="0" smtClean="0">
                <a:solidFill>
                  <a:srgbClr val="231F20"/>
                </a:solidFill>
                <a:latin typeface="ＭＳ ゴシック"/>
                <a:cs typeface="ＭＳ ゴシック"/>
              </a:rPr>
              <a:t> </a:t>
            </a:r>
            <a:r>
              <a:rPr sz="1000" dirty="0" err="1" smtClean="0">
                <a:solidFill>
                  <a:srgbClr val="231F20"/>
                </a:solidFill>
                <a:latin typeface="ＭＳ ゴシック"/>
                <a:cs typeface="ＭＳ ゴシック"/>
              </a:rPr>
              <a:t>診</a:t>
            </a:r>
            <a:r>
              <a:rPr sz="1000" spc="-35" dirty="0" err="1" smtClean="0">
                <a:solidFill>
                  <a:srgbClr val="231F20"/>
                </a:solidFill>
                <a:latin typeface="ＭＳ ゴシック"/>
                <a:cs typeface="ＭＳ ゴシック"/>
              </a:rPr>
              <a:t>療</a:t>
            </a:r>
            <a:r>
              <a:rPr sz="1000" spc="-25" dirty="0" err="1" smtClean="0">
                <a:solidFill>
                  <a:srgbClr val="231F20"/>
                </a:solidFill>
                <a:latin typeface="ＭＳ ゴシック"/>
                <a:cs typeface="ＭＳ ゴシック"/>
              </a:rPr>
              <a:t>科</a:t>
            </a:r>
            <a:r>
              <a:rPr sz="1000" spc="-15" dirty="0" err="1" smtClean="0">
                <a:solidFill>
                  <a:srgbClr val="231F20"/>
                </a:solidFill>
                <a:latin typeface="ＭＳ ゴシック"/>
                <a:cs typeface="ＭＳ ゴシック"/>
              </a:rPr>
              <a:t>の</a:t>
            </a:r>
            <a:r>
              <a:rPr sz="1000" spc="-30" dirty="0" err="1" smtClean="0">
                <a:solidFill>
                  <a:srgbClr val="231F20"/>
                </a:solidFill>
                <a:latin typeface="ＭＳ ゴシック"/>
                <a:cs typeface="ＭＳ ゴシック"/>
              </a:rPr>
              <a:t>個</a:t>
            </a:r>
            <a:r>
              <a:rPr sz="1000" spc="-35" dirty="0" err="1" smtClean="0">
                <a:solidFill>
                  <a:srgbClr val="231F20"/>
                </a:solidFill>
                <a:latin typeface="ＭＳ ゴシック"/>
                <a:cs typeface="ＭＳ ゴシック"/>
              </a:rPr>
              <a:t>別</a:t>
            </a:r>
            <a:r>
              <a:rPr sz="1000" spc="-15" dirty="0" err="1" smtClean="0">
                <a:solidFill>
                  <a:srgbClr val="231F20"/>
                </a:solidFill>
                <a:latin typeface="ＭＳ ゴシック"/>
                <a:cs typeface="ＭＳ ゴシック"/>
              </a:rPr>
              <a:t>登</a:t>
            </a:r>
            <a:r>
              <a:rPr sz="1000" spc="-75" dirty="0" err="1" smtClean="0">
                <a:solidFill>
                  <a:srgbClr val="231F20"/>
                </a:solidFill>
                <a:latin typeface="ＭＳ ゴシック"/>
                <a:cs typeface="ＭＳ ゴシック"/>
              </a:rPr>
              <a:t>録</a:t>
            </a:r>
            <a:r>
              <a:rPr sz="1000" spc="-85" dirty="0" err="1" smtClean="0">
                <a:solidFill>
                  <a:srgbClr val="231F20"/>
                </a:solidFill>
                <a:latin typeface="ＭＳ ゴシック"/>
                <a:cs typeface="ＭＳ ゴシック"/>
              </a:rPr>
              <a:t>・</a:t>
            </a:r>
            <a:r>
              <a:rPr sz="1000" spc="-20" dirty="0" err="1" smtClean="0">
                <a:solidFill>
                  <a:srgbClr val="231F20"/>
                </a:solidFill>
                <a:latin typeface="ＭＳ ゴシック"/>
                <a:cs typeface="ＭＳ ゴシック"/>
              </a:rPr>
              <a:t>削</a:t>
            </a:r>
            <a:r>
              <a:rPr sz="1000" spc="-45" dirty="0" err="1" smtClean="0">
                <a:solidFill>
                  <a:srgbClr val="231F20"/>
                </a:solidFill>
                <a:latin typeface="ＭＳ ゴシック"/>
                <a:cs typeface="ＭＳ ゴシック"/>
              </a:rPr>
              <a:t>除</a:t>
            </a:r>
            <a:r>
              <a:rPr sz="1000" spc="-114" dirty="0" err="1" smtClean="0">
                <a:solidFill>
                  <a:srgbClr val="231F20"/>
                </a:solidFill>
                <a:latin typeface="ＭＳ ゴシック"/>
                <a:cs typeface="ＭＳ ゴシック"/>
              </a:rPr>
              <a:t>や</a:t>
            </a:r>
            <a:r>
              <a:rPr sz="1000" spc="10" dirty="0" err="1" smtClean="0">
                <a:solidFill>
                  <a:srgbClr val="231F20"/>
                </a:solidFill>
                <a:latin typeface="ＭＳ ゴシック"/>
                <a:cs typeface="ＭＳ ゴシック"/>
              </a:rPr>
              <a:t>、</a:t>
            </a:r>
            <a:r>
              <a:rPr sz="1000" spc="-140" dirty="0" err="1" smtClean="0">
                <a:solidFill>
                  <a:srgbClr val="231F20"/>
                </a:solidFill>
                <a:latin typeface="ＭＳ ゴシック"/>
                <a:cs typeface="ＭＳ ゴシック"/>
              </a:rPr>
              <a:t>テ</a:t>
            </a:r>
            <a:r>
              <a:rPr sz="1000" spc="-120" dirty="0" err="1" smtClean="0">
                <a:solidFill>
                  <a:srgbClr val="231F20"/>
                </a:solidFill>
                <a:latin typeface="ＭＳ ゴシック"/>
                <a:cs typeface="ＭＳ ゴシック"/>
              </a:rPr>
              <a:t>ン</a:t>
            </a:r>
            <a:r>
              <a:rPr sz="1000" spc="-90" dirty="0" err="1" smtClean="0">
                <a:solidFill>
                  <a:srgbClr val="231F20"/>
                </a:solidFill>
                <a:latin typeface="ＭＳ ゴシック"/>
                <a:cs typeface="ＭＳ ゴシック"/>
              </a:rPr>
              <a:t>プ</a:t>
            </a:r>
            <a:r>
              <a:rPr sz="1000" spc="-15" dirty="0" err="1" smtClean="0">
                <a:solidFill>
                  <a:srgbClr val="231F20"/>
                </a:solidFill>
                <a:latin typeface="ＭＳ ゴシック"/>
                <a:cs typeface="ＭＳ ゴシック"/>
              </a:rPr>
              <a:t>レ</a:t>
            </a:r>
            <a:r>
              <a:rPr sz="1000" spc="-155" dirty="0" err="1" smtClean="0">
                <a:solidFill>
                  <a:srgbClr val="231F20"/>
                </a:solidFill>
                <a:latin typeface="ＭＳ ゴシック"/>
                <a:cs typeface="ＭＳ ゴシック"/>
              </a:rPr>
              <a:t>ー</a:t>
            </a:r>
            <a:r>
              <a:rPr sz="1000" spc="-210" dirty="0" err="1" smtClean="0">
                <a:solidFill>
                  <a:srgbClr val="231F20"/>
                </a:solidFill>
                <a:latin typeface="ＭＳ ゴシック"/>
                <a:cs typeface="ＭＳ ゴシック"/>
              </a:rPr>
              <a:t>ト</a:t>
            </a:r>
            <a:r>
              <a:rPr sz="1000" spc="-100" dirty="0" err="1" smtClean="0">
                <a:solidFill>
                  <a:srgbClr val="231F20"/>
                </a:solidFill>
                <a:latin typeface="ＭＳ ゴシック"/>
                <a:cs typeface="ＭＳ ゴシック"/>
              </a:rPr>
              <a:t>フ</a:t>
            </a:r>
            <a:r>
              <a:rPr sz="1000" spc="-160" dirty="0" err="1" smtClean="0">
                <a:solidFill>
                  <a:srgbClr val="231F20"/>
                </a:solidFill>
                <a:latin typeface="ＭＳ ゴシック"/>
                <a:cs typeface="ＭＳ ゴシック"/>
              </a:rPr>
              <a:t>ァ</a:t>
            </a:r>
            <a:r>
              <a:rPr sz="1000" spc="-185" dirty="0" err="1" smtClean="0">
                <a:solidFill>
                  <a:srgbClr val="231F20"/>
                </a:solidFill>
                <a:latin typeface="ＭＳ ゴシック"/>
                <a:cs typeface="ＭＳ ゴシック"/>
              </a:rPr>
              <a:t>イ</a:t>
            </a:r>
            <a:r>
              <a:rPr sz="1000" spc="-40" dirty="0" err="1" smtClean="0">
                <a:solidFill>
                  <a:srgbClr val="231F20"/>
                </a:solidFill>
                <a:latin typeface="ＭＳ ゴシック"/>
                <a:cs typeface="ＭＳ ゴシック"/>
              </a:rPr>
              <a:t>ル</a:t>
            </a:r>
            <a:r>
              <a:rPr sz="1000" spc="-60" dirty="0" err="1" smtClean="0">
                <a:solidFill>
                  <a:srgbClr val="231F20"/>
                </a:solidFill>
                <a:latin typeface="ＭＳ ゴシック"/>
                <a:cs typeface="ＭＳ ゴシック"/>
              </a:rPr>
              <a:t>を</a:t>
            </a:r>
            <a:r>
              <a:rPr sz="1000" spc="-30" dirty="0" err="1" smtClean="0">
                <a:solidFill>
                  <a:srgbClr val="231F20"/>
                </a:solidFill>
                <a:latin typeface="ＭＳ ゴシック"/>
                <a:cs typeface="ＭＳ ゴシック"/>
              </a:rPr>
              <a:t>利</a:t>
            </a:r>
            <a:r>
              <a:rPr sz="1000" spc="-110" dirty="0" err="1" smtClean="0">
                <a:solidFill>
                  <a:srgbClr val="231F20"/>
                </a:solidFill>
                <a:latin typeface="ＭＳ ゴシック"/>
                <a:cs typeface="ＭＳ ゴシック"/>
              </a:rPr>
              <a:t>用</a:t>
            </a:r>
            <a:r>
              <a:rPr sz="1000" spc="-95" dirty="0" err="1" smtClean="0">
                <a:solidFill>
                  <a:srgbClr val="231F20"/>
                </a:solidFill>
                <a:latin typeface="ＭＳ ゴシック"/>
                <a:cs typeface="ＭＳ ゴシック"/>
              </a:rPr>
              <a:t>し</a:t>
            </a:r>
            <a:r>
              <a:rPr sz="1000" spc="-50" dirty="0" err="1" smtClean="0">
                <a:solidFill>
                  <a:srgbClr val="231F20"/>
                </a:solidFill>
                <a:latin typeface="ＭＳ ゴシック"/>
                <a:cs typeface="ＭＳ ゴシック"/>
              </a:rPr>
              <a:t>た</a:t>
            </a:r>
            <a:r>
              <a:rPr sz="1000" spc="-40" dirty="0" err="1" smtClean="0">
                <a:solidFill>
                  <a:srgbClr val="231F20"/>
                </a:solidFill>
                <a:latin typeface="ＭＳ ゴシック"/>
                <a:cs typeface="ＭＳ ゴシック"/>
              </a:rPr>
              <a:t>一</a:t>
            </a:r>
            <a:r>
              <a:rPr sz="1000" spc="-20" dirty="0" err="1" smtClean="0">
                <a:solidFill>
                  <a:srgbClr val="231F20"/>
                </a:solidFill>
                <a:latin typeface="ＭＳ ゴシック"/>
                <a:cs typeface="ＭＳ ゴシック"/>
              </a:rPr>
              <a:t>括</a:t>
            </a:r>
            <a:r>
              <a:rPr sz="1000" spc="-15" dirty="0" err="1" smtClean="0">
                <a:solidFill>
                  <a:srgbClr val="231F20"/>
                </a:solidFill>
                <a:latin typeface="ＭＳ ゴシック"/>
                <a:cs typeface="ＭＳ ゴシック"/>
              </a:rPr>
              <a:t>登</a:t>
            </a:r>
            <a:r>
              <a:rPr sz="1000" dirty="0" err="1" smtClean="0">
                <a:solidFill>
                  <a:srgbClr val="231F20"/>
                </a:solidFill>
                <a:latin typeface="ＭＳ ゴシック"/>
                <a:cs typeface="ＭＳ ゴシック"/>
              </a:rPr>
              <a:t>録</a:t>
            </a:r>
            <a:r>
              <a:rPr sz="1000" spc="5" dirty="0" err="1" smtClean="0">
                <a:solidFill>
                  <a:srgbClr val="231F20"/>
                </a:solidFill>
                <a:latin typeface="ＭＳ ゴシック"/>
                <a:cs typeface="ＭＳ ゴシック"/>
              </a:rPr>
              <a:t>が</a:t>
            </a:r>
            <a:endParaRPr lang="en-US" sz="1000" spc="5" dirty="0" smtClean="0">
              <a:solidFill>
                <a:srgbClr val="231F20"/>
              </a:solidFill>
              <a:latin typeface="ＭＳ ゴシック"/>
              <a:cs typeface="ＭＳ ゴシック"/>
            </a:endParaRPr>
          </a:p>
          <a:p>
            <a:pPr marL="140335">
              <a:lnSpc>
                <a:spcPct val="100000"/>
              </a:lnSpc>
              <a:spcBef>
                <a:spcPts val="580"/>
              </a:spcBef>
            </a:pPr>
            <a:r>
              <a:rPr sz="1000" spc="-30" dirty="0" err="1" smtClean="0">
                <a:solidFill>
                  <a:srgbClr val="231F20"/>
                </a:solidFill>
                <a:latin typeface="ＭＳ ゴシック"/>
                <a:cs typeface="ＭＳ ゴシック"/>
              </a:rPr>
              <a:t>可</a:t>
            </a:r>
            <a:r>
              <a:rPr sz="1000" spc="-35" dirty="0" err="1" smtClean="0">
                <a:solidFill>
                  <a:srgbClr val="231F20"/>
                </a:solidFill>
                <a:latin typeface="ＭＳ ゴシック"/>
                <a:cs typeface="ＭＳ ゴシック"/>
              </a:rPr>
              <a:t>能</a:t>
            </a:r>
            <a:r>
              <a:rPr sz="1000" spc="-40" dirty="0" err="1" smtClean="0">
                <a:solidFill>
                  <a:srgbClr val="231F20"/>
                </a:solidFill>
                <a:latin typeface="ＭＳ ゴシック"/>
                <a:cs typeface="ＭＳ ゴシック"/>
              </a:rPr>
              <a:t>で</a:t>
            </a:r>
            <a:r>
              <a:rPr sz="1000" spc="-210" dirty="0" err="1" smtClean="0">
                <a:solidFill>
                  <a:srgbClr val="231F20"/>
                </a:solidFill>
                <a:latin typeface="ＭＳ ゴシック"/>
                <a:cs typeface="ＭＳ ゴシック"/>
              </a:rPr>
              <a:t>す</a:t>
            </a:r>
            <a:r>
              <a:rPr sz="1000" dirty="0" err="1" smtClean="0">
                <a:solidFill>
                  <a:srgbClr val="231F20"/>
                </a:solidFill>
                <a:latin typeface="ＭＳ ゴシック"/>
                <a:cs typeface="ＭＳ ゴシック"/>
              </a:rPr>
              <a:t>。</a:t>
            </a:r>
            <a:r>
              <a:rPr sz="1000" spc="-35" dirty="0" err="1" smtClean="0">
                <a:solidFill>
                  <a:srgbClr val="231F20"/>
                </a:solidFill>
                <a:latin typeface="ＭＳ ゴシック"/>
                <a:cs typeface="ＭＳ ゴシック"/>
              </a:rPr>
              <a:t>同</a:t>
            </a:r>
            <a:r>
              <a:rPr sz="1000" spc="-40" dirty="0" err="1" smtClean="0">
                <a:solidFill>
                  <a:srgbClr val="231F20"/>
                </a:solidFill>
                <a:latin typeface="ＭＳ ゴシック"/>
                <a:cs typeface="ＭＳ ゴシック"/>
              </a:rPr>
              <a:t>一</a:t>
            </a:r>
            <a:r>
              <a:rPr sz="1000" spc="-45" dirty="0" err="1" smtClean="0">
                <a:solidFill>
                  <a:srgbClr val="231F20"/>
                </a:solidFill>
                <a:latin typeface="ＭＳ ゴシック"/>
                <a:cs typeface="ＭＳ ゴシック"/>
              </a:rPr>
              <a:t>の</a:t>
            </a:r>
            <a:r>
              <a:rPr sz="1000" dirty="0" err="1" smtClean="0">
                <a:solidFill>
                  <a:srgbClr val="231F20"/>
                </a:solidFill>
                <a:latin typeface="ＭＳ ゴシック"/>
                <a:cs typeface="ＭＳ ゴシック"/>
              </a:rPr>
              <a:t>診</a:t>
            </a:r>
            <a:r>
              <a:rPr sz="1000" spc="-35" dirty="0" err="1" smtClean="0">
                <a:solidFill>
                  <a:srgbClr val="231F20"/>
                </a:solidFill>
                <a:latin typeface="ＭＳ ゴシック"/>
                <a:cs typeface="ＭＳ ゴシック"/>
              </a:rPr>
              <a:t>療</a:t>
            </a:r>
            <a:r>
              <a:rPr sz="1000" spc="-90" dirty="0" err="1" smtClean="0">
                <a:solidFill>
                  <a:srgbClr val="231F20"/>
                </a:solidFill>
                <a:latin typeface="ＭＳ ゴシック"/>
                <a:cs typeface="ＭＳ ゴシック"/>
              </a:rPr>
              <a:t>科</a:t>
            </a:r>
            <a:r>
              <a:rPr sz="1000" spc="-45" dirty="0" err="1" smtClean="0">
                <a:solidFill>
                  <a:srgbClr val="231F20"/>
                </a:solidFill>
                <a:latin typeface="ＭＳ ゴシック"/>
                <a:cs typeface="ＭＳ ゴシック"/>
              </a:rPr>
              <a:t>で</a:t>
            </a:r>
            <a:r>
              <a:rPr sz="1000" spc="10" dirty="0" err="1" smtClean="0">
                <a:solidFill>
                  <a:srgbClr val="231F20"/>
                </a:solidFill>
                <a:latin typeface="ＭＳ ゴシック"/>
                <a:cs typeface="ＭＳ ゴシック"/>
              </a:rPr>
              <a:t>研</a:t>
            </a:r>
            <a:r>
              <a:rPr sz="1000" spc="-75" dirty="0" err="1" smtClean="0">
                <a:solidFill>
                  <a:srgbClr val="231F20"/>
                </a:solidFill>
                <a:latin typeface="ＭＳ ゴシック"/>
                <a:cs typeface="ＭＳ ゴシック"/>
              </a:rPr>
              <a:t>修</a:t>
            </a:r>
            <a:r>
              <a:rPr sz="1000" spc="-95" dirty="0" err="1" smtClean="0">
                <a:solidFill>
                  <a:srgbClr val="231F20"/>
                </a:solidFill>
                <a:latin typeface="ＭＳ ゴシック"/>
                <a:cs typeface="ＭＳ ゴシック"/>
              </a:rPr>
              <a:t>ブ</a:t>
            </a:r>
            <a:r>
              <a:rPr sz="1000" spc="-135" dirty="0" err="1" smtClean="0">
                <a:solidFill>
                  <a:srgbClr val="231F20"/>
                </a:solidFill>
                <a:latin typeface="ＭＳ ゴシック"/>
                <a:cs typeface="ＭＳ ゴシック"/>
              </a:rPr>
              <a:t>ロ</a:t>
            </a:r>
            <a:r>
              <a:rPr sz="1000" spc="-100" dirty="0" err="1" smtClean="0">
                <a:solidFill>
                  <a:srgbClr val="231F20"/>
                </a:solidFill>
                <a:latin typeface="ＭＳ ゴシック"/>
                <a:cs typeface="ＭＳ ゴシック"/>
              </a:rPr>
              <a:t>ッ</a:t>
            </a:r>
            <a:r>
              <a:rPr sz="1000" spc="-90" dirty="0" err="1" smtClean="0">
                <a:solidFill>
                  <a:srgbClr val="231F20"/>
                </a:solidFill>
                <a:latin typeface="ＭＳ ゴシック"/>
                <a:cs typeface="ＭＳ ゴシック"/>
              </a:rPr>
              <a:t>ク</a:t>
            </a:r>
            <a:r>
              <a:rPr sz="1000" spc="-5" dirty="0" err="1" smtClean="0">
                <a:solidFill>
                  <a:srgbClr val="231F20"/>
                </a:solidFill>
                <a:latin typeface="ＭＳ ゴシック"/>
                <a:cs typeface="ＭＳ ゴシック"/>
              </a:rPr>
              <a:t>が</a:t>
            </a:r>
            <a:r>
              <a:rPr sz="1000" spc="-35" dirty="0" err="1" smtClean="0">
                <a:solidFill>
                  <a:srgbClr val="231F20"/>
                </a:solidFill>
                <a:latin typeface="ＭＳ ゴシック"/>
                <a:cs typeface="ＭＳ ゴシック"/>
              </a:rPr>
              <a:t>変</a:t>
            </a:r>
            <a:r>
              <a:rPr sz="1000" spc="-50" dirty="0" err="1" smtClean="0">
                <a:solidFill>
                  <a:srgbClr val="231F20"/>
                </a:solidFill>
                <a:latin typeface="ＭＳ ゴシック"/>
                <a:cs typeface="ＭＳ ゴシック"/>
              </a:rPr>
              <a:t>わ</a:t>
            </a:r>
            <a:r>
              <a:rPr sz="1000" spc="-45" dirty="0" err="1" smtClean="0">
                <a:solidFill>
                  <a:srgbClr val="231F20"/>
                </a:solidFill>
                <a:latin typeface="ＭＳ ゴシック"/>
                <a:cs typeface="ＭＳ ゴシック"/>
              </a:rPr>
              <a:t>る</a:t>
            </a:r>
            <a:r>
              <a:rPr sz="1000" spc="-10" dirty="0" err="1" smtClean="0">
                <a:solidFill>
                  <a:srgbClr val="231F20"/>
                </a:solidFill>
                <a:latin typeface="ＭＳ ゴシック"/>
                <a:cs typeface="ＭＳ ゴシック"/>
              </a:rPr>
              <a:t>場</a:t>
            </a:r>
            <a:r>
              <a:rPr sz="1000" spc="-100" dirty="0" err="1" smtClean="0">
                <a:solidFill>
                  <a:srgbClr val="231F20"/>
                </a:solidFill>
                <a:latin typeface="ＭＳ ゴシック"/>
                <a:cs typeface="ＭＳ ゴシック"/>
              </a:rPr>
              <a:t>合</a:t>
            </a:r>
            <a:r>
              <a:rPr lang="ja-JP" altLang="en-US" sz="1000" spc="10" dirty="0" err="1" smtClean="0">
                <a:solidFill>
                  <a:srgbClr val="231F20"/>
                </a:solidFill>
                <a:latin typeface="ＭＳ ゴシック"/>
                <a:cs typeface="ＭＳ ゴシック"/>
              </a:rPr>
              <a:t>、</a:t>
            </a:r>
            <a:r>
              <a:rPr sz="1000" spc="-30" dirty="0" err="1" smtClean="0">
                <a:solidFill>
                  <a:srgbClr val="231F20"/>
                </a:solidFill>
                <a:latin typeface="ＭＳ ゴシック"/>
                <a:cs typeface="ＭＳ ゴシック"/>
              </a:rPr>
              <a:t>必修</a:t>
            </a:r>
            <a:r>
              <a:rPr sz="1000" spc="-20" dirty="0" err="1" smtClean="0">
                <a:solidFill>
                  <a:srgbClr val="231F20"/>
                </a:solidFill>
                <a:latin typeface="ＭＳ ゴシック"/>
                <a:cs typeface="ＭＳ ゴシック"/>
              </a:rPr>
              <a:t>か選</a:t>
            </a:r>
            <a:r>
              <a:rPr sz="1000" spc="-35" dirty="0" err="1" smtClean="0">
                <a:solidFill>
                  <a:srgbClr val="231F20"/>
                </a:solidFill>
                <a:latin typeface="ＭＳ ゴシック"/>
                <a:cs typeface="ＭＳ ゴシック"/>
              </a:rPr>
              <a:t>択</a:t>
            </a:r>
            <a:r>
              <a:rPr sz="1000" spc="-60" dirty="0" err="1" smtClean="0">
                <a:solidFill>
                  <a:srgbClr val="231F20"/>
                </a:solidFill>
                <a:latin typeface="ＭＳ ゴシック"/>
                <a:cs typeface="ＭＳ ゴシック"/>
              </a:rPr>
              <a:t>に</a:t>
            </a:r>
            <a:r>
              <a:rPr sz="1000" spc="-20" dirty="0" err="1" smtClean="0">
                <a:solidFill>
                  <a:srgbClr val="231F20"/>
                </a:solidFill>
                <a:latin typeface="ＭＳ ゴシック"/>
                <a:cs typeface="ＭＳ ゴシック"/>
              </a:rPr>
              <a:t>分</a:t>
            </a:r>
            <a:r>
              <a:rPr sz="1000" spc="-45" dirty="0" err="1" smtClean="0">
                <a:solidFill>
                  <a:srgbClr val="231F20"/>
                </a:solidFill>
                <a:latin typeface="ＭＳ ゴシック"/>
                <a:cs typeface="ＭＳ ゴシック"/>
              </a:rPr>
              <a:t>か</a:t>
            </a:r>
            <a:r>
              <a:rPr sz="1000" spc="-55" dirty="0" err="1" smtClean="0">
                <a:solidFill>
                  <a:srgbClr val="231F20"/>
                </a:solidFill>
                <a:latin typeface="ＭＳ ゴシック"/>
                <a:cs typeface="ＭＳ ゴシック"/>
              </a:rPr>
              <a:t>れ</a:t>
            </a:r>
            <a:r>
              <a:rPr sz="1000" spc="-45" dirty="0" err="1" smtClean="0">
                <a:solidFill>
                  <a:srgbClr val="231F20"/>
                </a:solidFill>
                <a:latin typeface="ＭＳ ゴシック"/>
                <a:cs typeface="ＭＳ ゴシック"/>
              </a:rPr>
              <a:t>る</a:t>
            </a:r>
            <a:r>
              <a:rPr sz="1000" spc="-10" dirty="0" err="1" smtClean="0">
                <a:solidFill>
                  <a:srgbClr val="231F20"/>
                </a:solidFill>
                <a:latin typeface="ＭＳ ゴシック"/>
                <a:cs typeface="ＭＳ ゴシック"/>
              </a:rPr>
              <a:t>場</a:t>
            </a:r>
            <a:r>
              <a:rPr sz="1000" spc="-100" dirty="0" err="1" smtClean="0">
                <a:solidFill>
                  <a:srgbClr val="231F20"/>
                </a:solidFill>
                <a:latin typeface="ＭＳ ゴシック"/>
                <a:cs typeface="ＭＳ ゴシック"/>
              </a:rPr>
              <a:t>合</a:t>
            </a:r>
            <a:r>
              <a:rPr lang="ja-JP" altLang="en-US" sz="1000" spc="-100" dirty="0" err="1" smtClean="0">
                <a:solidFill>
                  <a:srgbClr val="231F20"/>
                </a:solidFill>
                <a:latin typeface="ＭＳ ゴシック"/>
                <a:cs typeface="ＭＳ ゴシック"/>
              </a:rPr>
              <a:t>、</a:t>
            </a:r>
            <a:r>
              <a:rPr sz="1000" spc="-40" dirty="0" err="1" smtClean="0">
                <a:solidFill>
                  <a:srgbClr val="231F20"/>
                </a:solidFill>
                <a:latin typeface="ＭＳ ゴシック"/>
                <a:cs typeface="ＭＳ ゴシック"/>
              </a:rPr>
              <a:t>外</a:t>
            </a:r>
            <a:r>
              <a:rPr sz="1000" spc="-25" dirty="0" err="1" smtClean="0">
                <a:solidFill>
                  <a:srgbClr val="231F20"/>
                </a:solidFill>
                <a:latin typeface="ＭＳ ゴシック"/>
                <a:cs typeface="ＭＳ ゴシック"/>
              </a:rPr>
              <a:t>来</a:t>
            </a:r>
            <a:r>
              <a:rPr sz="1000" dirty="0" err="1" smtClean="0">
                <a:solidFill>
                  <a:srgbClr val="231F20"/>
                </a:solidFill>
                <a:latin typeface="ＭＳ ゴシック"/>
                <a:cs typeface="ＭＳ ゴシック"/>
              </a:rPr>
              <a:t>診</a:t>
            </a:r>
            <a:r>
              <a:rPr sz="1000" spc="-45" dirty="0" err="1" smtClean="0">
                <a:solidFill>
                  <a:srgbClr val="231F20"/>
                </a:solidFill>
                <a:latin typeface="ＭＳ ゴシック"/>
                <a:cs typeface="ＭＳ ゴシック"/>
              </a:rPr>
              <a:t>療</a:t>
            </a:r>
            <a:r>
              <a:rPr sz="1000" spc="-30" dirty="0" err="1" smtClean="0">
                <a:solidFill>
                  <a:srgbClr val="231F20"/>
                </a:solidFill>
                <a:latin typeface="ＭＳ ゴシック"/>
                <a:cs typeface="ＭＳ ゴシック"/>
              </a:rPr>
              <a:t>を</a:t>
            </a:r>
            <a:r>
              <a:rPr sz="1000" spc="-75" dirty="0" err="1" smtClean="0">
                <a:solidFill>
                  <a:srgbClr val="231F20"/>
                </a:solidFill>
                <a:latin typeface="ＭＳ ゴシック"/>
                <a:cs typeface="ＭＳ ゴシック"/>
              </a:rPr>
              <a:t>行</a:t>
            </a:r>
            <a:r>
              <a:rPr sz="1000" spc="-135" dirty="0" err="1" smtClean="0">
                <a:solidFill>
                  <a:srgbClr val="231F20"/>
                </a:solidFill>
                <a:latin typeface="ＭＳ ゴシック"/>
                <a:cs typeface="ＭＳ ゴシック"/>
              </a:rPr>
              <a:t>う</a:t>
            </a:r>
            <a:r>
              <a:rPr sz="1000" spc="10" dirty="0" smtClean="0">
                <a:solidFill>
                  <a:srgbClr val="231F20"/>
                </a:solidFill>
                <a:latin typeface="ＭＳ ゴシック"/>
                <a:cs typeface="ＭＳ ゴシック"/>
              </a:rPr>
              <a:t>、</a:t>
            </a:r>
            <a:endParaRPr lang="en-US" sz="1000" spc="10" dirty="0">
              <a:solidFill>
                <a:srgbClr val="231F20"/>
              </a:solidFill>
              <a:latin typeface="ＭＳ ゴシック"/>
              <a:cs typeface="ＭＳ ゴシック"/>
            </a:endParaRPr>
          </a:p>
          <a:p>
            <a:pPr marL="140335">
              <a:lnSpc>
                <a:spcPct val="100000"/>
              </a:lnSpc>
              <a:spcBef>
                <a:spcPts val="580"/>
              </a:spcBef>
            </a:pPr>
            <a:r>
              <a:rPr sz="1000" spc="-50" dirty="0" err="1" smtClean="0">
                <a:solidFill>
                  <a:srgbClr val="231F20"/>
                </a:solidFill>
                <a:latin typeface="ＭＳ ゴシック"/>
                <a:cs typeface="ＭＳ ゴシック"/>
              </a:rPr>
              <a:t>あ</a:t>
            </a:r>
            <a:r>
              <a:rPr sz="1000" spc="-85" dirty="0" err="1" smtClean="0">
                <a:solidFill>
                  <a:srgbClr val="231F20"/>
                </a:solidFill>
                <a:latin typeface="ＭＳ ゴシック"/>
                <a:cs typeface="ＭＳ ゴシック"/>
              </a:rPr>
              <a:t>る</a:t>
            </a:r>
            <a:r>
              <a:rPr sz="1000" spc="-35" dirty="0" err="1" smtClean="0">
                <a:solidFill>
                  <a:srgbClr val="231F20"/>
                </a:solidFill>
                <a:latin typeface="ＭＳ ゴシック"/>
                <a:cs typeface="ＭＳ ゴシック"/>
              </a:rPr>
              <a:t>い</a:t>
            </a:r>
            <a:r>
              <a:rPr sz="1000" spc="-30" dirty="0" err="1" smtClean="0">
                <a:solidFill>
                  <a:srgbClr val="231F20"/>
                </a:solidFill>
                <a:latin typeface="ＭＳ ゴシック"/>
                <a:cs typeface="ＭＳ ゴシック"/>
              </a:rPr>
              <a:t>は</a:t>
            </a:r>
            <a:r>
              <a:rPr sz="1000" spc="-15" dirty="0" err="1" smtClean="0">
                <a:solidFill>
                  <a:srgbClr val="231F20"/>
                </a:solidFill>
                <a:latin typeface="ＭＳ ゴシック"/>
                <a:cs typeface="ＭＳ ゴシック"/>
              </a:rPr>
              <a:t>行</a:t>
            </a:r>
            <a:r>
              <a:rPr sz="1000" spc="-45" dirty="0" err="1" smtClean="0">
                <a:solidFill>
                  <a:srgbClr val="231F20"/>
                </a:solidFill>
                <a:latin typeface="ＭＳ ゴシック"/>
                <a:cs typeface="ＭＳ ゴシック"/>
              </a:rPr>
              <a:t>わ</a:t>
            </a:r>
            <a:r>
              <a:rPr sz="1000" spc="-60" dirty="0" err="1" smtClean="0">
                <a:solidFill>
                  <a:srgbClr val="231F20"/>
                </a:solidFill>
                <a:latin typeface="ＭＳ ゴシック"/>
                <a:cs typeface="ＭＳ ゴシック"/>
              </a:rPr>
              <a:t>な</a:t>
            </a:r>
            <a:r>
              <a:rPr sz="1000" dirty="0" err="1" smtClean="0">
                <a:solidFill>
                  <a:srgbClr val="231F20"/>
                </a:solidFill>
                <a:latin typeface="ＭＳ ゴシック"/>
                <a:cs typeface="ＭＳ ゴシック"/>
              </a:rPr>
              <a:t>い</a:t>
            </a:r>
            <a:r>
              <a:rPr sz="1000" spc="-65" dirty="0" err="1" smtClean="0">
                <a:solidFill>
                  <a:srgbClr val="231F20"/>
                </a:solidFill>
                <a:latin typeface="ＭＳ ゴシック"/>
                <a:cs typeface="ＭＳ ゴシック"/>
              </a:rPr>
              <a:t>と</a:t>
            </a:r>
            <a:r>
              <a:rPr sz="1000" spc="-20" dirty="0" err="1" smtClean="0">
                <a:solidFill>
                  <a:srgbClr val="231F20"/>
                </a:solidFill>
                <a:latin typeface="ＭＳ ゴシック"/>
                <a:cs typeface="ＭＳ ゴシック"/>
              </a:rPr>
              <a:t>分</a:t>
            </a:r>
            <a:r>
              <a:rPr sz="1000" spc="-45" dirty="0" err="1" smtClean="0">
                <a:solidFill>
                  <a:srgbClr val="231F20"/>
                </a:solidFill>
                <a:latin typeface="ＭＳ ゴシック"/>
                <a:cs typeface="ＭＳ ゴシック"/>
              </a:rPr>
              <a:t>か</a:t>
            </a:r>
            <a:r>
              <a:rPr sz="1000" spc="-55" dirty="0" err="1" smtClean="0">
                <a:solidFill>
                  <a:srgbClr val="231F20"/>
                </a:solidFill>
                <a:latin typeface="ＭＳ ゴシック"/>
                <a:cs typeface="ＭＳ ゴシック"/>
              </a:rPr>
              <a:t>れ</a:t>
            </a:r>
            <a:r>
              <a:rPr sz="1000" spc="-45" dirty="0" err="1" smtClean="0">
                <a:solidFill>
                  <a:srgbClr val="231F20"/>
                </a:solidFill>
                <a:latin typeface="ＭＳ ゴシック"/>
                <a:cs typeface="ＭＳ ゴシック"/>
              </a:rPr>
              <a:t>る</a:t>
            </a:r>
            <a:r>
              <a:rPr sz="1000" spc="-10" dirty="0" err="1" smtClean="0">
                <a:solidFill>
                  <a:srgbClr val="231F20"/>
                </a:solidFill>
                <a:latin typeface="ＭＳ ゴシック"/>
                <a:cs typeface="ＭＳ ゴシック"/>
              </a:rPr>
              <a:t>場</a:t>
            </a:r>
            <a:r>
              <a:rPr sz="1000" spc="-45" dirty="0" err="1" smtClean="0">
                <a:solidFill>
                  <a:srgbClr val="231F20"/>
                </a:solidFill>
                <a:latin typeface="ＭＳ ゴシック"/>
                <a:cs typeface="ＭＳ ゴシック"/>
              </a:rPr>
              <a:t>合</a:t>
            </a:r>
            <a:r>
              <a:rPr sz="1000" spc="-25" dirty="0" err="1" smtClean="0">
                <a:solidFill>
                  <a:srgbClr val="231F20"/>
                </a:solidFill>
                <a:latin typeface="ＭＳ ゴシック"/>
                <a:cs typeface="ＭＳ ゴシック"/>
              </a:rPr>
              <a:t>は</a:t>
            </a:r>
            <a:r>
              <a:rPr lang="ja-JP" altLang="en-US" sz="1000" spc="-25" dirty="0" err="1" smtClean="0">
                <a:solidFill>
                  <a:srgbClr val="231F20"/>
                </a:solidFill>
                <a:latin typeface="ＭＳ ゴシック"/>
                <a:cs typeface="ＭＳ ゴシック"/>
              </a:rPr>
              <a:t>、</a:t>
            </a:r>
            <a:r>
              <a:rPr sz="1000" spc="-130" dirty="0" err="1" smtClean="0">
                <a:solidFill>
                  <a:srgbClr val="231F20"/>
                </a:solidFill>
                <a:latin typeface="ＭＳ ゴシック"/>
                <a:cs typeface="ＭＳ ゴシック"/>
              </a:rPr>
              <a:t>こ</a:t>
            </a:r>
            <a:r>
              <a:rPr sz="1000" spc="-125" dirty="0" err="1" smtClean="0">
                <a:solidFill>
                  <a:srgbClr val="231F20"/>
                </a:solidFill>
                <a:latin typeface="ＭＳ ゴシック"/>
                <a:cs typeface="ＭＳ ゴシック"/>
              </a:rPr>
              <a:t>ち</a:t>
            </a:r>
            <a:r>
              <a:rPr sz="1000" spc="-190" dirty="0" err="1" smtClean="0">
                <a:solidFill>
                  <a:srgbClr val="231F20"/>
                </a:solidFill>
                <a:latin typeface="ＭＳ ゴシック"/>
                <a:cs typeface="ＭＳ ゴシック"/>
              </a:rPr>
              <a:t>ら</a:t>
            </a:r>
            <a:r>
              <a:rPr sz="1000" spc="-35" dirty="0" err="1" smtClean="0">
                <a:solidFill>
                  <a:srgbClr val="231F20"/>
                </a:solidFill>
                <a:latin typeface="ＭＳ ゴシック"/>
                <a:cs typeface="ＭＳ ゴシック"/>
              </a:rPr>
              <a:t>で</a:t>
            </a:r>
            <a:r>
              <a:rPr sz="1000" spc="-5" dirty="0" err="1" smtClean="0">
                <a:solidFill>
                  <a:srgbClr val="231F20"/>
                </a:solidFill>
                <a:latin typeface="ＭＳ ゴシック"/>
                <a:cs typeface="ＭＳ ゴシック"/>
              </a:rPr>
              <a:t>種</a:t>
            </a:r>
            <a:r>
              <a:rPr sz="1000" spc="-114" dirty="0" err="1" smtClean="0">
                <a:solidFill>
                  <a:srgbClr val="231F20"/>
                </a:solidFill>
                <a:latin typeface="ＭＳ ゴシック"/>
                <a:cs typeface="ＭＳ ゴシック"/>
              </a:rPr>
              <a:t>別</a:t>
            </a:r>
            <a:r>
              <a:rPr sz="1000" spc="-105" dirty="0" err="1" smtClean="0">
                <a:solidFill>
                  <a:srgbClr val="231F20"/>
                </a:solidFill>
                <a:latin typeface="ＭＳ ゴシック"/>
                <a:cs typeface="ＭＳ ゴシック"/>
              </a:rPr>
              <a:t>し</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2700">
              <a:lnSpc>
                <a:spcPct val="100000"/>
              </a:lnSpc>
            </a:pPr>
            <a:r>
              <a:rPr sz="1000" spc="-45" dirty="0">
                <a:solidFill>
                  <a:srgbClr val="A9511A"/>
                </a:solidFill>
                <a:latin typeface="ＭＳ ゴシック"/>
                <a:cs typeface="ＭＳ ゴシック"/>
              </a:rPr>
              <a:t>■</a:t>
            </a:r>
            <a:r>
              <a:rPr sz="1000" spc="-30" dirty="0">
                <a:solidFill>
                  <a:srgbClr val="A9511A"/>
                </a:solidFill>
                <a:latin typeface="ＭＳ ゴシック"/>
                <a:cs typeface="ＭＳ ゴシック"/>
              </a:rPr>
              <a:t>表</a:t>
            </a:r>
            <a:r>
              <a:rPr sz="1000" spc="-40" dirty="0">
                <a:solidFill>
                  <a:srgbClr val="A9511A"/>
                </a:solidFill>
                <a:latin typeface="ＭＳ ゴシック"/>
                <a:cs typeface="ＭＳ ゴシック"/>
              </a:rPr>
              <a:t>示</a:t>
            </a:r>
            <a:r>
              <a:rPr sz="1000" spc="-20" dirty="0">
                <a:solidFill>
                  <a:srgbClr val="A9511A"/>
                </a:solidFill>
                <a:latin typeface="ＭＳ ゴシック"/>
                <a:cs typeface="ＭＳ ゴシック"/>
              </a:rPr>
              <a:t>施</a:t>
            </a:r>
            <a:r>
              <a:rPr sz="1000" spc="-45" dirty="0">
                <a:solidFill>
                  <a:srgbClr val="A9511A"/>
                </a:solidFill>
                <a:latin typeface="ＭＳ ゴシック"/>
                <a:cs typeface="ＭＳ ゴシック"/>
              </a:rPr>
              <a:t>設の</a:t>
            </a:r>
            <a:r>
              <a:rPr sz="1000" spc="-15" dirty="0">
                <a:solidFill>
                  <a:srgbClr val="A9511A"/>
                </a:solidFill>
                <a:latin typeface="ＭＳ ゴシック"/>
                <a:cs typeface="ＭＳ ゴシック"/>
              </a:rPr>
              <a:t>変</a:t>
            </a:r>
            <a:r>
              <a:rPr sz="1000" dirty="0">
                <a:solidFill>
                  <a:srgbClr val="A9511A"/>
                </a:solidFill>
                <a:latin typeface="ＭＳ ゴシック"/>
                <a:cs typeface="ＭＳ ゴシック"/>
              </a:rPr>
              <a:t>更</a:t>
            </a:r>
            <a:r>
              <a:rPr sz="1000" spc="10" dirty="0">
                <a:solidFill>
                  <a:srgbClr val="A9511A"/>
                </a:solidFill>
                <a:latin typeface="ＭＳ ゴシック"/>
                <a:cs typeface="ＭＳ ゴシック"/>
              </a:rPr>
              <a:t> </a:t>
            </a:r>
            <a:r>
              <a:rPr sz="1000" spc="-10" dirty="0">
                <a:solidFill>
                  <a:srgbClr val="231F20"/>
                </a:solidFill>
                <a:latin typeface="ＭＳ ゴシック"/>
                <a:cs typeface="ＭＳ ゴシック"/>
              </a:rPr>
              <a:t>（※</a:t>
            </a:r>
            <a:r>
              <a:rPr sz="1000" spc="5" dirty="0">
                <a:solidFill>
                  <a:srgbClr val="231F20"/>
                </a:solidFill>
                <a:latin typeface="ＭＳ ゴシック"/>
                <a:cs typeface="ＭＳ ゴシック"/>
              </a:rPr>
              <a:t>研</a:t>
            </a:r>
            <a:r>
              <a:rPr sz="1000" spc="-80" dirty="0">
                <a:solidFill>
                  <a:srgbClr val="231F20"/>
                </a:solidFill>
                <a:latin typeface="ＭＳ ゴシック"/>
                <a:cs typeface="ＭＳ ゴシック"/>
              </a:rPr>
              <a:t>修</a:t>
            </a:r>
            <a:r>
              <a:rPr sz="1000" spc="-75" dirty="0">
                <a:solidFill>
                  <a:srgbClr val="231F20"/>
                </a:solidFill>
                <a:latin typeface="ＭＳ ゴシック"/>
                <a:cs typeface="ＭＳ ゴシック"/>
              </a:rPr>
              <a:t>プ</a:t>
            </a:r>
            <a:r>
              <a:rPr sz="1000" spc="-95" dirty="0">
                <a:solidFill>
                  <a:srgbClr val="231F20"/>
                </a:solidFill>
                <a:latin typeface="ＭＳ ゴシック"/>
                <a:cs typeface="ＭＳ ゴシック"/>
              </a:rPr>
              <a:t>ロ</a:t>
            </a:r>
            <a:r>
              <a:rPr sz="1000" spc="-70" dirty="0">
                <a:solidFill>
                  <a:srgbClr val="231F20"/>
                </a:solidFill>
                <a:latin typeface="ＭＳ ゴシック"/>
                <a:cs typeface="ＭＳ ゴシック"/>
              </a:rPr>
              <a:t>グ</a:t>
            </a:r>
            <a:r>
              <a:rPr sz="1000" spc="-114" dirty="0">
                <a:solidFill>
                  <a:srgbClr val="231F20"/>
                </a:solidFill>
                <a:latin typeface="ＭＳ ゴシック"/>
                <a:cs typeface="ＭＳ ゴシック"/>
              </a:rPr>
              <a:t>ラ</a:t>
            </a:r>
            <a:r>
              <a:rPr sz="1000" spc="-100" dirty="0">
                <a:solidFill>
                  <a:srgbClr val="231F20"/>
                </a:solidFill>
                <a:latin typeface="ＭＳ ゴシック"/>
                <a:cs typeface="ＭＳ ゴシック"/>
              </a:rPr>
              <a:t>ム</a:t>
            </a:r>
            <a:r>
              <a:rPr sz="1000" spc="-20" dirty="0">
                <a:solidFill>
                  <a:srgbClr val="231F20"/>
                </a:solidFill>
                <a:latin typeface="ＭＳ ゴシック"/>
                <a:cs typeface="ＭＳ ゴシック"/>
              </a:rPr>
              <a:t>管理</a:t>
            </a:r>
            <a:r>
              <a:rPr sz="1000" spc="-45" dirty="0">
                <a:solidFill>
                  <a:srgbClr val="231F20"/>
                </a:solidFill>
                <a:latin typeface="ＭＳ ゴシック"/>
                <a:cs typeface="ＭＳ ゴシック"/>
              </a:rPr>
              <a:t>担</a:t>
            </a:r>
            <a:r>
              <a:rPr sz="1000" spc="-35" dirty="0">
                <a:solidFill>
                  <a:srgbClr val="231F20"/>
                </a:solidFill>
                <a:latin typeface="ＭＳ ゴシック"/>
                <a:cs typeface="ＭＳ ゴシック"/>
              </a:rPr>
              <a:t>当</a:t>
            </a:r>
            <a:r>
              <a:rPr sz="1000" spc="-10" dirty="0">
                <a:solidFill>
                  <a:srgbClr val="231F20"/>
                </a:solidFill>
                <a:latin typeface="ＭＳ ゴシック"/>
                <a:cs typeface="ＭＳ ゴシック"/>
              </a:rPr>
              <a:t>者</a:t>
            </a:r>
            <a:r>
              <a:rPr sz="1000" spc="-15" dirty="0">
                <a:solidFill>
                  <a:srgbClr val="231F20"/>
                </a:solidFill>
                <a:latin typeface="ＭＳ ゴシック"/>
                <a:cs typeface="ＭＳ ゴシック"/>
              </a:rPr>
              <a:t>権</a:t>
            </a:r>
            <a:r>
              <a:rPr sz="1000" spc="-35" dirty="0">
                <a:solidFill>
                  <a:srgbClr val="231F20"/>
                </a:solidFill>
                <a:latin typeface="ＭＳ ゴシック"/>
                <a:cs typeface="ＭＳ ゴシック"/>
              </a:rPr>
              <a:t>限</a:t>
            </a:r>
            <a:r>
              <a:rPr sz="1000" spc="-70" dirty="0">
                <a:solidFill>
                  <a:srgbClr val="231F20"/>
                </a:solidFill>
                <a:latin typeface="ＭＳ ゴシック"/>
                <a:cs typeface="ＭＳ ゴシック"/>
              </a:rPr>
              <a:t>に</a:t>
            </a:r>
            <a:r>
              <a:rPr sz="1000" spc="-105" dirty="0">
                <a:solidFill>
                  <a:srgbClr val="231F20"/>
                </a:solidFill>
                <a:latin typeface="ＭＳ ゴシック"/>
                <a:cs typeface="ＭＳ ゴシック"/>
              </a:rPr>
              <a:t>て</a:t>
            </a:r>
            <a:r>
              <a:rPr sz="1000" spc="-95" dirty="0">
                <a:solidFill>
                  <a:srgbClr val="231F20"/>
                </a:solidFill>
                <a:latin typeface="ＭＳ ゴシック"/>
                <a:cs typeface="ＭＳ ゴシック"/>
              </a:rPr>
              <a:t>ロ</a:t>
            </a:r>
            <a:r>
              <a:rPr sz="1000" spc="-140" dirty="0">
                <a:solidFill>
                  <a:srgbClr val="231F20"/>
                </a:solidFill>
                <a:latin typeface="ＭＳ ゴシック"/>
                <a:cs typeface="ＭＳ ゴシック"/>
              </a:rPr>
              <a:t>グ</a:t>
            </a:r>
            <a:r>
              <a:rPr sz="1000" spc="-155" dirty="0">
                <a:solidFill>
                  <a:srgbClr val="231F20"/>
                </a:solidFill>
                <a:latin typeface="ＭＳ ゴシック"/>
                <a:cs typeface="ＭＳ ゴシック"/>
              </a:rPr>
              <a:t>イ</a:t>
            </a:r>
            <a:r>
              <a:rPr sz="1000" spc="-40" dirty="0">
                <a:solidFill>
                  <a:srgbClr val="231F20"/>
                </a:solidFill>
                <a:latin typeface="ＭＳ ゴシック"/>
                <a:cs typeface="ＭＳ ゴシック"/>
              </a:rPr>
              <a:t>ン</a:t>
            </a:r>
            <a:r>
              <a:rPr sz="1000" spc="-35" dirty="0">
                <a:solidFill>
                  <a:srgbClr val="231F20"/>
                </a:solidFill>
                <a:latin typeface="ＭＳ ゴシック"/>
                <a:cs typeface="ＭＳ ゴシック"/>
              </a:rPr>
              <a:t>の</a:t>
            </a:r>
            <a:r>
              <a:rPr sz="1000" spc="-10" dirty="0">
                <a:solidFill>
                  <a:srgbClr val="231F20"/>
                </a:solidFill>
                <a:latin typeface="ＭＳ ゴシック"/>
                <a:cs typeface="ＭＳ ゴシック"/>
              </a:rPr>
              <a:t>場</a:t>
            </a:r>
            <a:r>
              <a:rPr sz="1000" spc="-90" dirty="0">
                <a:solidFill>
                  <a:srgbClr val="231F20"/>
                </a:solidFill>
                <a:latin typeface="ＭＳ ゴシック"/>
                <a:cs typeface="ＭＳ ゴシック"/>
              </a:rPr>
              <a:t>合</a:t>
            </a:r>
            <a:r>
              <a:rPr sz="1000" dirty="0">
                <a:solidFill>
                  <a:srgbClr val="231F20"/>
                </a:solidFill>
                <a:latin typeface="ＭＳ ゴシック"/>
                <a:cs typeface="ＭＳ ゴシック"/>
              </a:rPr>
              <a:t>）</a:t>
            </a:r>
            <a:endParaRPr sz="1000" dirty="0">
              <a:latin typeface="ＭＳ ゴシック"/>
              <a:cs typeface="ＭＳ ゴシック"/>
            </a:endParaRPr>
          </a:p>
          <a:p>
            <a:pPr marL="131445" indent="-119380">
              <a:lnSpc>
                <a:spcPct val="100000"/>
              </a:lnSpc>
              <a:spcBef>
                <a:spcPts val="580"/>
              </a:spcBef>
              <a:buSzPct val="90000"/>
              <a:buAutoNum type="arabicPeriod"/>
              <a:tabLst>
                <a:tab pos="132080" algn="l"/>
              </a:tabLst>
            </a:pP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施</a:t>
            </a:r>
            <a:r>
              <a:rPr sz="1000" spc="10" dirty="0">
                <a:solidFill>
                  <a:srgbClr val="231F20"/>
                </a:solidFill>
                <a:latin typeface="ＭＳ ゴシック"/>
                <a:cs typeface="ＭＳ ゴシック"/>
              </a:rPr>
              <a:t>設</a:t>
            </a:r>
            <a:r>
              <a:rPr sz="1000" spc="-20" dirty="0">
                <a:solidFill>
                  <a:srgbClr val="231F20"/>
                </a:solidFill>
                <a:latin typeface="ＭＳ ゴシック"/>
                <a:cs typeface="ＭＳ ゴシック"/>
              </a:rPr>
              <a:t>選</a:t>
            </a:r>
            <a:r>
              <a:rPr sz="1000" spc="-10" dirty="0">
                <a:solidFill>
                  <a:srgbClr val="231F20"/>
                </a:solidFill>
                <a:latin typeface="ＭＳ ゴシック"/>
                <a:cs typeface="ＭＳ ゴシック"/>
              </a:rPr>
              <a:t>択</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80" dirty="0">
                <a:solidFill>
                  <a:srgbClr val="231F20"/>
                </a:solidFill>
                <a:latin typeface="ＭＳ ゴシック"/>
                <a:cs typeface="ＭＳ ゴシック"/>
              </a:rPr>
              <a:t>ク</a:t>
            </a:r>
            <a:r>
              <a:rPr sz="1000" spc="-140" dirty="0">
                <a:solidFill>
                  <a:srgbClr val="231F20"/>
                </a:solidFill>
                <a:latin typeface="ＭＳ ゴシック"/>
                <a:cs typeface="ＭＳ ゴシック"/>
              </a:rPr>
              <a:t>す</a:t>
            </a:r>
            <a:r>
              <a:rPr sz="1000" spc="-105" dirty="0">
                <a:solidFill>
                  <a:srgbClr val="231F20"/>
                </a:solidFill>
                <a:latin typeface="ＭＳ ゴシック"/>
                <a:cs typeface="ＭＳ ゴシック"/>
              </a:rPr>
              <a:t>ると</a:t>
            </a:r>
            <a:r>
              <a:rPr sz="1000" spc="10" dirty="0">
                <a:solidFill>
                  <a:srgbClr val="231F20"/>
                </a:solidFill>
                <a:latin typeface="ＭＳ ゴシック"/>
                <a:cs typeface="ＭＳ ゴシック"/>
              </a:rPr>
              <a:t>、</a:t>
            </a:r>
            <a:r>
              <a:rPr sz="1000" spc="-55" dirty="0">
                <a:solidFill>
                  <a:srgbClr val="231F20"/>
                </a:solidFill>
                <a:latin typeface="ＭＳ ゴシック"/>
                <a:cs typeface="ＭＳ ゴシック"/>
              </a:rPr>
              <a:t>自</a:t>
            </a:r>
            <a:r>
              <a:rPr sz="1000" spc="-20" dirty="0">
                <a:solidFill>
                  <a:srgbClr val="231F20"/>
                </a:solidFill>
                <a:latin typeface="ＭＳ ゴシック"/>
                <a:cs typeface="ＭＳ ゴシック"/>
              </a:rPr>
              <a:t>施</a:t>
            </a:r>
            <a:r>
              <a:rPr sz="1000" spc="-35" dirty="0">
                <a:solidFill>
                  <a:srgbClr val="231F20"/>
                </a:solidFill>
                <a:latin typeface="ＭＳ ゴシック"/>
                <a:cs typeface="ＭＳ ゴシック"/>
              </a:rPr>
              <a:t>設</a:t>
            </a:r>
            <a:r>
              <a:rPr sz="1000" spc="-45" dirty="0">
                <a:solidFill>
                  <a:srgbClr val="231F20"/>
                </a:solidFill>
                <a:latin typeface="ＭＳ ゴシック"/>
                <a:cs typeface="ＭＳ ゴシック"/>
              </a:rPr>
              <a:t>に</a:t>
            </a:r>
            <a:r>
              <a:rPr sz="1000" spc="-20" dirty="0">
                <a:solidFill>
                  <a:srgbClr val="231F20"/>
                </a:solidFill>
                <a:latin typeface="ＭＳ ゴシック"/>
                <a:cs typeface="ＭＳ ゴシック"/>
              </a:rPr>
              <a:t>関</a:t>
            </a:r>
            <a:r>
              <a:rPr sz="1000" spc="-40" dirty="0">
                <a:solidFill>
                  <a:srgbClr val="231F20"/>
                </a:solidFill>
                <a:latin typeface="ＭＳ ゴシック"/>
                <a:cs typeface="ＭＳ ゴシック"/>
              </a:rPr>
              <a:t>連</a:t>
            </a:r>
            <a:r>
              <a:rPr sz="1000" spc="-55" dirty="0">
                <a:solidFill>
                  <a:srgbClr val="231F20"/>
                </a:solidFill>
                <a:latin typeface="ＭＳ ゴシック"/>
                <a:cs typeface="ＭＳ ゴシック"/>
              </a:rPr>
              <a:t>付</a:t>
            </a:r>
            <a:r>
              <a:rPr sz="1000" spc="-105" dirty="0">
                <a:solidFill>
                  <a:srgbClr val="231F20"/>
                </a:solidFill>
                <a:latin typeface="ＭＳ ゴシック"/>
                <a:cs typeface="ＭＳ ゴシック"/>
              </a:rPr>
              <a:t>け</a:t>
            </a:r>
            <a:r>
              <a:rPr sz="1000" spc="-55" dirty="0">
                <a:solidFill>
                  <a:srgbClr val="231F20"/>
                </a:solidFill>
                <a:latin typeface="ＭＳ ゴシック"/>
                <a:cs typeface="ＭＳ ゴシック"/>
              </a:rPr>
              <a:t>ら</a:t>
            </a:r>
            <a:r>
              <a:rPr sz="1000" spc="-140" dirty="0">
                <a:solidFill>
                  <a:srgbClr val="231F20"/>
                </a:solidFill>
                <a:latin typeface="ＭＳ ゴシック"/>
                <a:cs typeface="ＭＳ ゴシック"/>
              </a:rPr>
              <a:t>れ</a:t>
            </a:r>
            <a:r>
              <a:rPr sz="1000" spc="-80" dirty="0">
                <a:solidFill>
                  <a:srgbClr val="231F20"/>
                </a:solidFill>
                <a:latin typeface="ＭＳ ゴシック"/>
                <a:cs typeface="ＭＳ ゴシック"/>
              </a:rPr>
              <a:t>て</a:t>
            </a:r>
            <a:r>
              <a:rPr sz="1000" spc="-45" dirty="0">
                <a:solidFill>
                  <a:srgbClr val="231F20"/>
                </a:solidFill>
                <a:latin typeface="ＭＳ ゴシック"/>
                <a:cs typeface="ＭＳ ゴシック"/>
              </a:rPr>
              <a:t>い</a:t>
            </a:r>
            <a:r>
              <a:rPr sz="1000" spc="-80" dirty="0">
                <a:solidFill>
                  <a:srgbClr val="231F20"/>
                </a:solidFill>
                <a:latin typeface="ＭＳ ゴシック"/>
                <a:cs typeface="ＭＳ ゴシック"/>
              </a:rPr>
              <a:t>る</a:t>
            </a:r>
            <a:r>
              <a:rPr sz="1000" spc="-20" dirty="0">
                <a:solidFill>
                  <a:srgbClr val="231F20"/>
                </a:solidFill>
                <a:latin typeface="ＭＳ ゴシック"/>
                <a:cs typeface="ＭＳ ゴシック"/>
              </a:rPr>
              <a:t>施</a:t>
            </a:r>
            <a:r>
              <a:rPr sz="1000" spc="-40" dirty="0">
                <a:solidFill>
                  <a:srgbClr val="231F20"/>
                </a:solidFill>
                <a:latin typeface="ＭＳ ゴシック"/>
                <a:cs typeface="ＭＳ ゴシック"/>
              </a:rPr>
              <a:t>設</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5" dirty="0">
                <a:solidFill>
                  <a:srgbClr val="231F20"/>
                </a:solidFill>
                <a:latin typeface="ＭＳ ゴシック"/>
                <a:cs typeface="ＭＳ ゴシック"/>
              </a:rPr>
              <a:t>が</a:t>
            </a:r>
            <a:r>
              <a:rPr sz="1000" spc="-30" dirty="0">
                <a:solidFill>
                  <a:srgbClr val="231F20"/>
                </a:solidFill>
                <a:latin typeface="ＭＳ ゴシック"/>
                <a:cs typeface="ＭＳ ゴシック"/>
              </a:rPr>
              <a:t>表</a:t>
            </a:r>
            <a:r>
              <a:rPr sz="1000" spc="-85" dirty="0">
                <a:solidFill>
                  <a:srgbClr val="231F20"/>
                </a:solidFill>
                <a:latin typeface="ＭＳ ゴシック"/>
                <a:cs typeface="ＭＳ ゴシック"/>
              </a:rPr>
              <a:t>示さ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51765" indent="-139700">
              <a:lnSpc>
                <a:spcPct val="100000"/>
              </a:lnSpc>
              <a:spcBef>
                <a:spcPts val="580"/>
              </a:spcBef>
              <a:buSzPct val="90000"/>
              <a:buAutoNum type="arabicPeriod"/>
              <a:tabLst>
                <a:tab pos="152400" algn="l"/>
              </a:tabLst>
            </a:pPr>
            <a:r>
              <a:rPr sz="1000" spc="-20" dirty="0">
                <a:solidFill>
                  <a:srgbClr val="231F20"/>
                </a:solidFill>
                <a:latin typeface="ＭＳ ゴシック"/>
                <a:cs typeface="ＭＳ ゴシック"/>
              </a:rPr>
              <a:t>施</a:t>
            </a:r>
            <a:r>
              <a:rPr sz="1000" spc="-40" dirty="0">
                <a:solidFill>
                  <a:srgbClr val="231F20"/>
                </a:solidFill>
                <a:latin typeface="ＭＳ ゴシック"/>
                <a:cs typeface="ＭＳ ゴシック"/>
              </a:rPr>
              <a:t>設</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90" dirty="0">
                <a:solidFill>
                  <a:srgbClr val="231F20"/>
                </a:solidFill>
                <a:latin typeface="ＭＳ ゴシック"/>
                <a:cs typeface="ＭＳ ゴシック"/>
              </a:rPr>
              <a:t>か</a:t>
            </a:r>
            <a:r>
              <a:rPr sz="1000" spc="-85" dirty="0">
                <a:solidFill>
                  <a:srgbClr val="231F20"/>
                </a:solidFill>
                <a:latin typeface="ＭＳ ゴシック"/>
                <a:cs typeface="ＭＳ ゴシック"/>
              </a:rPr>
              <a:t>ら</a:t>
            </a:r>
            <a:r>
              <a:rPr sz="1000" spc="10" dirty="0">
                <a:solidFill>
                  <a:srgbClr val="231F20"/>
                </a:solidFill>
                <a:latin typeface="ＭＳ ゴシック"/>
                <a:cs typeface="ＭＳ ゴシック"/>
              </a:rPr>
              <a:t>、</a:t>
            </a:r>
            <a:r>
              <a:rPr sz="1000" spc="-10" dirty="0">
                <a:solidFill>
                  <a:srgbClr val="231F20"/>
                </a:solidFill>
                <a:latin typeface="ＭＳ ゴシック"/>
                <a:cs typeface="ＭＳ ゴシック"/>
              </a:rPr>
              <a:t>編</a:t>
            </a:r>
            <a:r>
              <a:rPr sz="1000" spc="-110" dirty="0">
                <a:solidFill>
                  <a:srgbClr val="231F20"/>
                </a:solidFill>
                <a:latin typeface="ＭＳ ゴシック"/>
                <a:cs typeface="ＭＳ ゴシック"/>
              </a:rPr>
              <a:t>集</a:t>
            </a:r>
            <a:r>
              <a:rPr sz="1000" spc="-95" dirty="0">
                <a:solidFill>
                  <a:srgbClr val="231F20"/>
                </a:solidFill>
                <a:latin typeface="ＭＳ ゴシック"/>
                <a:cs typeface="ＭＳ ゴシック"/>
              </a:rPr>
              <a:t>し</a:t>
            </a:r>
            <a:r>
              <a:rPr sz="1000" spc="-80" dirty="0">
                <a:solidFill>
                  <a:srgbClr val="231F20"/>
                </a:solidFill>
                <a:latin typeface="ＭＳ ゴシック"/>
                <a:cs typeface="ＭＳ ゴシック"/>
              </a:rPr>
              <a:t>た</a:t>
            </a:r>
            <a:r>
              <a:rPr sz="1000" spc="-55" dirty="0">
                <a:solidFill>
                  <a:srgbClr val="231F20"/>
                </a:solidFill>
                <a:latin typeface="ＭＳ ゴシック"/>
                <a:cs typeface="ＭＳ ゴシック"/>
              </a:rPr>
              <a:t>い</a:t>
            </a:r>
            <a:r>
              <a:rPr sz="1000" spc="-20" dirty="0">
                <a:solidFill>
                  <a:srgbClr val="231F20"/>
                </a:solidFill>
                <a:latin typeface="ＭＳ ゴシック"/>
                <a:cs typeface="ＭＳ ゴシック"/>
              </a:rPr>
              <a:t>施</a:t>
            </a:r>
            <a:r>
              <a:rPr sz="1000" spc="-55" dirty="0">
                <a:solidFill>
                  <a:srgbClr val="231F20"/>
                </a:solidFill>
                <a:latin typeface="ＭＳ ゴシック"/>
                <a:cs typeface="ＭＳ ゴシック"/>
              </a:rPr>
              <a:t>設</a:t>
            </a:r>
            <a:r>
              <a:rPr sz="1000" spc="-25" dirty="0">
                <a:solidFill>
                  <a:srgbClr val="231F20"/>
                </a:solidFill>
                <a:latin typeface="ＭＳ ゴシック"/>
                <a:cs typeface="ＭＳ ゴシック"/>
              </a:rPr>
              <a:t>を</a:t>
            </a:r>
            <a:r>
              <a:rPr sz="1000" spc="-20" dirty="0">
                <a:solidFill>
                  <a:srgbClr val="231F20"/>
                </a:solidFill>
                <a:latin typeface="ＭＳ ゴシック"/>
                <a:cs typeface="ＭＳ ゴシック"/>
              </a:rPr>
              <a:t>選</a:t>
            </a:r>
            <a:r>
              <a:rPr sz="1000" spc="-125" dirty="0">
                <a:solidFill>
                  <a:srgbClr val="231F20"/>
                </a:solidFill>
                <a:latin typeface="ＭＳ ゴシック"/>
                <a:cs typeface="ＭＳ ゴシック"/>
              </a:rPr>
              <a:t>択</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37160" indent="-125095">
              <a:lnSpc>
                <a:spcPct val="100000"/>
              </a:lnSpc>
              <a:spcBef>
                <a:spcPts val="575"/>
              </a:spcBef>
              <a:buSzPct val="90000"/>
              <a:buAutoNum type="arabicPeriod"/>
              <a:tabLst>
                <a:tab pos="137795" algn="l"/>
              </a:tabLst>
            </a:pPr>
            <a:r>
              <a:rPr sz="1000" spc="10" dirty="0">
                <a:solidFill>
                  <a:srgbClr val="231F20"/>
                </a:solidFill>
                <a:latin typeface="ＭＳ ゴシック"/>
                <a:cs typeface="ＭＳ ゴシック"/>
              </a:rPr>
              <a:t>「</a:t>
            </a:r>
            <a:r>
              <a:rPr sz="1000" spc="-10" dirty="0">
                <a:solidFill>
                  <a:srgbClr val="231F20"/>
                </a:solidFill>
                <a:latin typeface="ＭＳ ゴシック"/>
                <a:cs typeface="ＭＳ ゴシック"/>
              </a:rPr>
              <a:t>決</a:t>
            </a:r>
            <a:r>
              <a:rPr sz="1000" spc="-30" dirty="0">
                <a:solidFill>
                  <a:srgbClr val="231F20"/>
                </a:solidFill>
                <a:latin typeface="ＭＳ ゴシック"/>
                <a:cs typeface="ＭＳ ゴシック"/>
              </a:rPr>
              <a:t>定</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80" dirty="0">
                <a:solidFill>
                  <a:srgbClr val="231F20"/>
                </a:solidFill>
                <a:latin typeface="ＭＳ ゴシック"/>
                <a:cs typeface="ＭＳ ゴシック"/>
              </a:rPr>
              <a:t>ク</a:t>
            </a:r>
            <a:r>
              <a:rPr sz="1000" spc="-140" dirty="0">
                <a:solidFill>
                  <a:srgbClr val="231F20"/>
                </a:solidFill>
                <a:latin typeface="ＭＳ ゴシック"/>
                <a:cs typeface="ＭＳ ゴシック"/>
              </a:rPr>
              <a:t>す</a:t>
            </a:r>
            <a:r>
              <a:rPr sz="1000" spc="-105" dirty="0">
                <a:solidFill>
                  <a:srgbClr val="231F20"/>
                </a:solidFill>
                <a:latin typeface="ＭＳ ゴシック"/>
                <a:cs typeface="ＭＳ ゴシック"/>
              </a:rPr>
              <a:t>ると</a:t>
            </a: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選</a:t>
            </a:r>
            <a:r>
              <a:rPr sz="1000" spc="-125" dirty="0">
                <a:solidFill>
                  <a:srgbClr val="231F20"/>
                </a:solidFill>
                <a:latin typeface="ＭＳ ゴシック"/>
                <a:cs typeface="ＭＳ ゴシック"/>
              </a:rPr>
              <a:t>択</a:t>
            </a:r>
            <a:r>
              <a:rPr sz="1000" spc="-95" dirty="0">
                <a:solidFill>
                  <a:srgbClr val="231F20"/>
                </a:solidFill>
                <a:latin typeface="ＭＳ ゴシック"/>
                <a:cs typeface="ＭＳ ゴシック"/>
              </a:rPr>
              <a:t>し</a:t>
            </a:r>
            <a:r>
              <a:rPr sz="1000" spc="-25" dirty="0">
                <a:solidFill>
                  <a:srgbClr val="231F20"/>
                </a:solidFill>
                <a:latin typeface="ＭＳ ゴシック"/>
                <a:cs typeface="ＭＳ ゴシック"/>
              </a:rPr>
              <a:t>た</a:t>
            </a:r>
            <a:r>
              <a:rPr sz="1000" spc="-20" dirty="0">
                <a:solidFill>
                  <a:srgbClr val="231F20"/>
                </a:solidFill>
                <a:latin typeface="ＭＳ ゴシック"/>
                <a:cs typeface="ＭＳ ゴシック"/>
              </a:rPr>
              <a:t>施</a:t>
            </a:r>
            <a:r>
              <a:rPr sz="1000" spc="-45" dirty="0">
                <a:solidFill>
                  <a:srgbClr val="231F20"/>
                </a:solidFill>
                <a:latin typeface="ＭＳ ゴシック"/>
                <a:cs typeface="ＭＳ ゴシック"/>
              </a:rPr>
              <a:t>設</a:t>
            </a:r>
            <a:r>
              <a:rPr sz="1000" spc="-15" dirty="0">
                <a:solidFill>
                  <a:srgbClr val="231F20"/>
                </a:solidFill>
                <a:latin typeface="ＭＳ ゴシック"/>
                <a:cs typeface="ＭＳ ゴシック"/>
              </a:rPr>
              <a:t>の</a:t>
            </a:r>
            <a:r>
              <a:rPr sz="1000" dirty="0">
                <a:solidFill>
                  <a:srgbClr val="231F20"/>
                </a:solidFill>
                <a:latin typeface="ＭＳ ゴシック"/>
                <a:cs typeface="ＭＳ ゴシック"/>
              </a:rPr>
              <a:t>情</a:t>
            </a:r>
            <a:r>
              <a:rPr sz="1000" spc="-5" dirty="0">
                <a:solidFill>
                  <a:srgbClr val="231F20"/>
                </a:solidFill>
                <a:latin typeface="ＭＳ ゴシック"/>
                <a:cs typeface="ＭＳ ゴシック"/>
              </a:rPr>
              <a:t>報</a:t>
            </a:r>
            <a:r>
              <a:rPr sz="1000" spc="-25" dirty="0">
                <a:solidFill>
                  <a:srgbClr val="231F20"/>
                </a:solidFill>
                <a:latin typeface="ＭＳ ゴシック"/>
                <a:cs typeface="ＭＳ ゴシック"/>
              </a:rPr>
              <a:t>が</a:t>
            </a:r>
            <a:r>
              <a:rPr sz="1000" spc="-30" dirty="0">
                <a:solidFill>
                  <a:srgbClr val="231F20"/>
                </a:solidFill>
                <a:latin typeface="ＭＳ ゴシック"/>
                <a:cs typeface="ＭＳ ゴシック"/>
              </a:rPr>
              <a:t>表</a:t>
            </a:r>
            <a:r>
              <a:rPr sz="1000" spc="-85" dirty="0">
                <a:solidFill>
                  <a:srgbClr val="231F20"/>
                </a:solidFill>
                <a:latin typeface="ＭＳ ゴシック"/>
                <a:cs typeface="ＭＳ ゴシック"/>
              </a:rPr>
              <a:t>示さ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sz="1000" dirty="0">
                <a:solidFill>
                  <a:srgbClr val="A9511A"/>
                </a:solidFill>
                <a:latin typeface="ＭＳ ゴシック"/>
                <a:cs typeface="ＭＳ ゴシック"/>
              </a:rPr>
              <a:t>診</a:t>
            </a:r>
            <a:r>
              <a:rPr sz="1000" spc="-35" dirty="0">
                <a:solidFill>
                  <a:srgbClr val="A9511A"/>
                </a:solidFill>
                <a:latin typeface="ＭＳ ゴシック"/>
                <a:cs typeface="ＭＳ ゴシック"/>
              </a:rPr>
              <a:t>療</a:t>
            </a:r>
            <a:r>
              <a:rPr sz="1000" spc="-25" dirty="0">
                <a:solidFill>
                  <a:srgbClr val="A9511A"/>
                </a:solidFill>
                <a:latin typeface="ＭＳ ゴシック"/>
                <a:cs typeface="ＭＳ ゴシック"/>
              </a:rPr>
              <a:t>科</a:t>
            </a:r>
            <a:r>
              <a:rPr sz="1000" spc="-35" dirty="0">
                <a:solidFill>
                  <a:srgbClr val="A9511A"/>
                </a:solidFill>
                <a:latin typeface="ＭＳ ゴシック"/>
                <a:cs typeface="ＭＳ ゴシック"/>
              </a:rPr>
              <a:t>の</a:t>
            </a:r>
            <a:r>
              <a:rPr sz="1000" spc="5" dirty="0">
                <a:solidFill>
                  <a:srgbClr val="A9511A"/>
                </a:solidFill>
                <a:latin typeface="ＭＳ ゴシック"/>
                <a:cs typeface="ＭＳ ゴシック"/>
              </a:rPr>
              <a:t>追</a:t>
            </a:r>
            <a:r>
              <a:rPr sz="1000" dirty="0">
                <a:solidFill>
                  <a:srgbClr val="A9511A"/>
                </a:solidFill>
                <a:latin typeface="ＭＳ ゴシック"/>
                <a:cs typeface="ＭＳ ゴシック"/>
              </a:rPr>
              <a:t>加</a:t>
            </a:r>
            <a:endParaRPr sz="1000" dirty="0">
              <a:latin typeface="ＭＳ ゴシック"/>
              <a:cs typeface="ＭＳ ゴシック"/>
            </a:endParaRPr>
          </a:p>
          <a:p>
            <a:pPr marL="131445" indent="-119380">
              <a:lnSpc>
                <a:spcPct val="100000"/>
              </a:lnSpc>
              <a:spcBef>
                <a:spcPts val="580"/>
              </a:spcBef>
              <a:buSzPct val="90000"/>
              <a:buAutoNum type="arabicPeriod"/>
              <a:tabLst>
                <a:tab pos="132080" algn="l"/>
              </a:tabLst>
            </a:pPr>
            <a:r>
              <a:rPr sz="1000" spc="10" dirty="0">
                <a:solidFill>
                  <a:srgbClr val="231F20"/>
                </a:solidFill>
                <a:latin typeface="ＭＳ ゴシック"/>
                <a:cs typeface="ＭＳ ゴシック"/>
              </a:rPr>
              <a:t>「</a:t>
            </a:r>
            <a:r>
              <a:rPr sz="1000" dirty="0">
                <a:solidFill>
                  <a:srgbClr val="231F20"/>
                </a:solidFill>
                <a:latin typeface="ＭＳ ゴシック"/>
                <a:cs typeface="ＭＳ ゴシック"/>
              </a:rPr>
              <a:t>診</a:t>
            </a:r>
            <a:r>
              <a:rPr sz="1000" spc="-35" dirty="0">
                <a:solidFill>
                  <a:srgbClr val="231F20"/>
                </a:solidFill>
                <a:latin typeface="ＭＳ ゴシック"/>
                <a:cs typeface="ＭＳ ゴシック"/>
              </a:rPr>
              <a:t>療</a:t>
            </a:r>
            <a:r>
              <a:rPr sz="1000" spc="-30" dirty="0">
                <a:solidFill>
                  <a:srgbClr val="231F20"/>
                </a:solidFill>
                <a:latin typeface="ＭＳ ゴシック"/>
                <a:cs typeface="ＭＳ ゴシック"/>
              </a:rPr>
              <a:t>科個</a:t>
            </a:r>
            <a:r>
              <a:rPr sz="1000" spc="-35" dirty="0">
                <a:solidFill>
                  <a:srgbClr val="231F20"/>
                </a:solidFill>
                <a:latin typeface="ＭＳ ゴシック"/>
                <a:cs typeface="ＭＳ ゴシック"/>
              </a:rPr>
              <a:t>別</a:t>
            </a:r>
            <a:r>
              <a:rPr sz="1000" spc="5" dirty="0">
                <a:solidFill>
                  <a:srgbClr val="231F20"/>
                </a:solidFill>
                <a:latin typeface="ＭＳ ゴシック"/>
                <a:cs typeface="ＭＳ ゴシック"/>
              </a:rPr>
              <a:t>追</a:t>
            </a:r>
            <a:r>
              <a:rPr sz="1000" spc="-75" dirty="0">
                <a:solidFill>
                  <a:srgbClr val="231F20"/>
                </a:solidFill>
                <a:latin typeface="ＭＳ ゴシック"/>
                <a:cs typeface="ＭＳ ゴシック"/>
              </a:rPr>
              <a:t>加</a:t>
            </a:r>
            <a:r>
              <a:rPr sz="1000" spc="-90" dirty="0">
                <a:solidFill>
                  <a:srgbClr val="231F20"/>
                </a:solidFill>
                <a:latin typeface="ＭＳ ゴシック"/>
                <a:cs typeface="ＭＳ ゴシック"/>
              </a:rPr>
              <a:t>・</a:t>
            </a:r>
            <a:r>
              <a:rPr sz="1000" spc="-40" dirty="0">
                <a:solidFill>
                  <a:srgbClr val="231F20"/>
                </a:solidFill>
                <a:latin typeface="ＭＳ ゴシック"/>
                <a:cs typeface="ＭＳ ゴシック"/>
              </a:rPr>
              <a:t>一</a:t>
            </a:r>
            <a:r>
              <a:rPr sz="1000" spc="-20" dirty="0">
                <a:solidFill>
                  <a:srgbClr val="231F20"/>
                </a:solidFill>
                <a:latin typeface="ＭＳ ゴシック"/>
                <a:cs typeface="ＭＳ ゴシック"/>
              </a:rPr>
              <a:t>括</a:t>
            </a:r>
            <a:r>
              <a:rPr sz="1000" spc="-15" dirty="0">
                <a:solidFill>
                  <a:srgbClr val="231F20"/>
                </a:solidFill>
                <a:latin typeface="ＭＳ ゴシック"/>
                <a:cs typeface="ＭＳ ゴシック"/>
              </a:rPr>
              <a:t>登</a:t>
            </a:r>
            <a:r>
              <a:rPr sz="1000" spc="-10" dirty="0">
                <a:solidFill>
                  <a:srgbClr val="231F20"/>
                </a:solidFill>
                <a:latin typeface="ＭＳ ゴシック"/>
                <a:cs typeface="ＭＳ ゴシック"/>
              </a:rPr>
              <a:t>録</a:t>
            </a:r>
            <a:r>
              <a:rPr sz="1000" spc="10" dirty="0">
                <a:solidFill>
                  <a:srgbClr val="231F20"/>
                </a:solidFill>
                <a:latin typeface="ＭＳ ゴシック"/>
                <a:cs typeface="ＭＳ ゴシック"/>
              </a:rPr>
              <a:t>」</a:t>
            </a:r>
            <a:r>
              <a:rPr sz="1000" spc="-160" dirty="0">
                <a:solidFill>
                  <a:srgbClr val="231F20"/>
                </a:solidFill>
                <a:latin typeface="ＭＳ ゴシック"/>
                <a:cs typeface="ＭＳ ゴシック"/>
              </a:rPr>
              <a:t>エ</a:t>
            </a:r>
            <a:r>
              <a:rPr sz="1000" spc="-125" dirty="0">
                <a:solidFill>
                  <a:srgbClr val="231F20"/>
                </a:solidFill>
                <a:latin typeface="ＭＳ ゴシック"/>
                <a:cs typeface="ＭＳ ゴシック"/>
              </a:rPr>
              <a:t>リ</a:t>
            </a:r>
            <a:r>
              <a:rPr sz="1000" spc="-65" dirty="0">
                <a:solidFill>
                  <a:srgbClr val="231F20"/>
                </a:solidFill>
                <a:latin typeface="ＭＳ ゴシック"/>
                <a:cs typeface="ＭＳ ゴシック"/>
              </a:rPr>
              <a:t>アに</a:t>
            </a:r>
            <a:r>
              <a:rPr sz="1000" spc="-55"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10" dirty="0">
                <a:solidFill>
                  <a:srgbClr val="231F20"/>
                </a:solidFill>
                <a:latin typeface="ＭＳ ゴシック"/>
                <a:cs typeface="ＭＳ ゴシック"/>
              </a:rPr>
              <a:t>「</a:t>
            </a:r>
            <a:r>
              <a:rPr sz="1000" spc="5" dirty="0">
                <a:solidFill>
                  <a:srgbClr val="231F20"/>
                </a:solidFill>
                <a:latin typeface="ＭＳ ゴシック"/>
                <a:cs typeface="ＭＳ ゴシック"/>
              </a:rPr>
              <a:t>追</a:t>
            </a:r>
            <a:r>
              <a:rPr sz="1000" spc="-35" dirty="0">
                <a:solidFill>
                  <a:srgbClr val="231F20"/>
                </a:solidFill>
                <a:latin typeface="ＭＳ ゴシック"/>
                <a:cs typeface="ＭＳ ゴシック"/>
              </a:rPr>
              <a:t>加</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51765" indent="-139700">
              <a:lnSpc>
                <a:spcPct val="100000"/>
              </a:lnSpc>
              <a:spcBef>
                <a:spcPts val="580"/>
              </a:spcBef>
              <a:buSzPct val="90000"/>
              <a:buAutoNum type="arabicPeriod"/>
              <a:tabLst>
                <a:tab pos="152400" algn="l"/>
              </a:tabLst>
            </a:pPr>
            <a:r>
              <a:rPr sz="1000" spc="5" dirty="0">
                <a:solidFill>
                  <a:srgbClr val="231F20"/>
                </a:solidFill>
                <a:latin typeface="ＭＳ ゴシック"/>
                <a:cs typeface="ＭＳ ゴシック"/>
              </a:rPr>
              <a:t>追</a:t>
            </a:r>
            <a:r>
              <a:rPr sz="1000" spc="-25" dirty="0">
                <a:solidFill>
                  <a:srgbClr val="231F20"/>
                </a:solidFill>
                <a:latin typeface="ＭＳ ゴシック"/>
                <a:cs typeface="ＭＳ ゴシック"/>
              </a:rPr>
              <a:t>加</a:t>
            </a:r>
            <a:r>
              <a:rPr sz="1000" spc="-140" dirty="0">
                <a:solidFill>
                  <a:srgbClr val="231F20"/>
                </a:solidFill>
                <a:latin typeface="ＭＳ ゴシック"/>
                <a:cs typeface="ＭＳ ゴシック"/>
              </a:rPr>
              <a:t>す</a:t>
            </a:r>
            <a:r>
              <a:rPr sz="1000" spc="-60" dirty="0">
                <a:solidFill>
                  <a:srgbClr val="231F20"/>
                </a:solidFill>
                <a:latin typeface="ＭＳ ゴシック"/>
                <a:cs typeface="ＭＳ ゴシック"/>
              </a:rPr>
              <a:t>る</a:t>
            </a:r>
            <a:r>
              <a:rPr sz="1000" dirty="0">
                <a:solidFill>
                  <a:srgbClr val="231F20"/>
                </a:solidFill>
                <a:latin typeface="ＭＳ ゴシック"/>
                <a:cs typeface="ＭＳ ゴシック"/>
              </a:rPr>
              <a:t>診</a:t>
            </a:r>
            <a:r>
              <a:rPr sz="1000" spc="-35" dirty="0">
                <a:solidFill>
                  <a:srgbClr val="231F20"/>
                </a:solidFill>
                <a:latin typeface="ＭＳ ゴシック"/>
                <a:cs typeface="ＭＳ ゴシック"/>
              </a:rPr>
              <a:t>療</a:t>
            </a:r>
            <a:r>
              <a:rPr sz="1000" spc="-25" dirty="0">
                <a:solidFill>
                  <a:srgbClr val="231F20"/>
                </a:solidFill>
                <a:latin typeface="ＭＳ ゴシック"/>
                <a:cs typeface="ＭＳ ゴシック"/>
              </a:rPr>
              <a:t>科</a:t>
            </a:r>
            <a:r>
              <a:rPr sz="1000" dirty="0">
                <a:solidFill>
                  <a:srgbClr val="231F20"/>
                </a:solidFill>
                <a:latin typeface="ＭＳ ゴシック"/>
                <a:cs typeface="ＭＳ ゴシック"/>
              </a:rPr>
              <a:t>情</a:t>
            </a:r>
            <a:r>
              <a:rPr sz="1000" spc="-65" dirty="0">
                <a:solidFill>
                  <a:srgbClr val="231F20"/>
                </a:solidFill>
                <a:latin typeface="ＭＳ ゴシック"/>
                <a:cs typeface="ＭＳ ゴシック"/>
              </a:rPr>
              <a:t>報</a:t>
            </a:r>
            <a:r>
              <a:rPr sz="1000" spc="-80" dirty="0">
                <a:solidFill>
                  <a:srgbClr val="231F20"/>
                </a:solidFill>
                <a:latin typeface="ＭＳ ゴシック"/>
                <a:cs typeface="ＭＳ ゴシック"/>
              </a:rPr>
              <a:t>を</a:t>
            </a:r>
            <a:r>
              <a:rPr sz="1000" spc="-35" dirty="0">
                <a:solidFill>
                  <a:srgbClr val="231F20"/>
                </a:solidFill>
                <a:latin typeface="ＭＳ ゴシック"/>
                <a:cs typeface="ＭＳ ゴシック"/>
              </a:rPr>
              <a:t>入</a:t>
            </a:r>
            <a:r>
              <a:rPr sz="1000" spc="-130" dirty="0">
                <a:solidFill>
                  <a:srgbClr val="231F20"/>
                </a:solidFill>
                <a:latin typeface="ＭＳ ゴシック"/>
                <a:cs typeface="ＭＳ ゴシック"/>
              </a:rPr>
              <a:t>力</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spc="10" dirty="0">
                <a:solidFill>
                  <a:srgbClr val="231F20"/>
                </a:solidFill>
                <a:latin typeface="ＭＳ ゴシック"/>
                <a:cs typeface="ＭＳ ゴシック"/>
              </a:rPr>
              <a:t>。</a:t>
            </a:r>
            <a:r>
              <a:rPr sz="1000" spc="5" dirty="0">
                <a:solidFill>
                  <a:srgbClr val="231F20"/>
                </a:solidFill>
                <a:latin typeface="ＭＳ ゴシック"/>
                <a:cs typeface="ＭＳ ゴシック"/>
              </a:rPr>
              <a:t>研</a:t>
            </a:r>
            <a:r>
              <a:rPr sz="1000" spc="-80" dirty="0">
                <a:solidFill>
                  <a:srgbClr val="231F20"/>
                </a:solidFill>
                <a:latin typeface="ＭＳ ゴシック"/>
                <a:cs typeface="ＭＳ ゴシック"/>
              </a:rPr>
              <a:t>修</a:t>
            </a:r>
            <a:r>
              <a:rPr sz="1000" spc="-100" dirty="0">
                <a:solidFill>
                  <a:srgbClr val="231F20"/>
                </a:solidFill>
                <a:latin typeface="ＭＳ ゴシック"/>
                <a:cs typeface="ＭＳ ゴシック"/>
              </a:rPr>
              <a:t>ブ</a:t>
            </a:r>
            <a:r>
              <a:rPr sz="1000" spc="-135" dirty="0">
                <a:solidFill>
                  <a:srgbClr val="231F20"/>
                </a:solidFill>
                <a:latin typeface="ＭＳ ゴシック"/>
                <a:cs typeface="ＭＳ ゴシック"/>
              </a:rPr>
              <a:t>ロ</a:t>
            </a:r>
            <a:r>
              <a:rPr sz="1000" spc="-100" dirty="0">
                <a:solidFill>
                  <a:srgbClr val="231F20"/>
                </a:solidFill>
                <a:latin typeface="ＭＳ ゴシック"/>
                <a:cs typeface="ＭＳ ゴシック"/>
              </a:rPr>
              <a:t>ッ</a:t>
            </a:r>
            <a:r>
              <a:rPr sz="1000" spc="-110" dirty="0">
                <a:solidFill>
                  <a:srgbClr val="231F20"/>
                </a:solidFill>
                <a:latin typeface="ＭＳ ゴシック"/>
                <a:cs typeface="ＭＳ ゴシック"/>
              </a:rPr>
              <a:t>ク</a:t>
            </a:r>
            <a:r>
              <a:rPr sz="1000" spc="-75" dirty="0">
                <a:solidFill>
                  <a:srgbClr val="231F20"/>
                </a:solidFill>
                <a:latin typeface="ＭＳ ゴシック"/>
                <a:cs typeface="ＭＳ ゴシック"/>
              </a:rPr>
              <a:t>お</a:t>
            </a:r>
            <a:r>
              <a:rPr sz="1000" spc="-95" dirty="0">
                <a:solidFill>
                  <a:srgbClr val="231F20"/>
                </a:solidFill>
                <a:latin typeface="ＭＳ ゴシック"/>
                <a:cs typeface="ＭＳ ゴシック"/>
              </a:rPr>
              <a:t>よ</a:t>
            </a:r>
            <a:r>
              <a:rPr sz="1000" spc="-80" dirty="0">
                <a:solidFill>
                  <a:srgbClr val="231F20"/>
                </a:solidFill>
                <a:latin typeface="ＭＳ ゴシック"/>
                <a:cs typeface="ＭＳ ゴシック"/>
              </a:rPr>
              <a:t>び</a:t>
            </a:r>
            <a:r>
              <a:rPr sz="1000" spc="10" dirty="0">
                <a:solidFill>
                  <a:srgbClr val="231F20"/>
                </a:solidFill>
                <a:latin typeface="ＭＳ ゴシック"/>
                <a:cs typeface="ＭＳ ゴシック"/>
              </a:rPr>
              <a:t>、</a:t>
            </a:r>
            <a:r>
              <a:rPr sz="1000" spc="-45" dirty="0">
                <a:solidFill>
                  <a:srgbClr val="231F20"/>
                </a:solidFill>
                <a:latin typeface="ＭＳ ゴシック"/>
                <a:cs typeface="ＭＳ ゴシック"/>
              </a:rPr>
              <a:t>外</a:t>
            </a:r>
            <a:r>
              <a:rPr sz="1000" spc="-25" dirty="0">
                <a:solidFill>
                  <a:srgbClr val="231F20"/>
                </a:solidFill>
                <a:latin typeface="ＭＳ ゴシック"/>
                <a:cs typeface="ＭＳ ゴシック"/>
              </a:rPr>
              <a:t>来</a:t>
            </a:r>
            <a:r>
              <a:rPr sz="1000" dirty="0">
                <a:solidFill>
                  <a:srgbClr val="231F20"/>
                </a:solidFill>
                <a:latin typeface="ＭＳ ゴシック"/>
                <a:cs typeface="ＭＳ ゴシック"/>
              </a:rPr>
              <a:t>診</a:t>
            </a:r>
            <a:r>
              <a:rPr sz="1000" spc="-20" dirty="0">
                <a:solidFill>
                  <a:srgbClr val="231F20"/>
                </a:solidFill>
                <a:latin typeface="ＭＳ ゴシック"/>
                <a:cs typeface="ＭＳ ゴシック"/>
              </a:rPr>
              <a:t>療</a:t>
            </a:r>
            <a:r>
              <a:rPr sz="1000" spc="-25" dirty="0">
                <a:solidFill>
                  <a:srgbClr val="231F20"/>
                </a:solidFill>
                <a:latin typeface="ＭＳ ゴシック"/>
                <a:cs typeface="ＭＳ ゴシック"/>
              </a:rPr>
              <a:t>の</a:t>
            </a:r>
            <a:r>
              <a:rPr sz="1000" spc="-30" dirty="0">
                <a:solidFill>
                  <a:srgbClr val="231F20"/>
                </a:solidFill>
                <a:latin typeface="ＭＳ ゴシック"/>
                <a:cs typeface="ＭＳ ゴシック"/>
              </a:rPr>
              <a:t>有</a:t>
            </a:r>
            <a:r>
              <a:rPr sz="1000" spc="-35" dirty="0">
                <a:solidFill>
                  <a:srgbClr val="231F20"/>
                </a:solidFill>
                <a:latin typeface="ＭＳ ゴシック"/>
                <a:cs typeface="ＭＳ ゴシック"/>
              </a:rPr>
              <a:t>無</a:t>
            </a:r>
            <a:r>
              <a:rPr sz="1000" spc="-25" dirty="0">
                <a:solidFill>
                  <a:srgbClr val="231F20"/>
                </a:solidFill>
                <a:latin typeface="ＭＳ ゴシック"/>
                <a:cs typeface="ＭＳ ゴシック"/>
              </a:rPr>
              <a:t>は</a:t>
            </a:r>
            <a:r>
              <a:rPr sz="1000" spc="-45" dirty="0">
                <a:solidFill>
                  <a:srgbClr val="231F20"/>
                </a:solidFill>
                <a:latin typeface="ＭＳ ゴシック"/>
                <a:cs typeface="ＭＳ ゴシック"/>
              </a:rPr>
              <a:t>択</a:t>
            </a:r>
            <a:r>
              <a:rPr sz="1000" spc="-25" dirty="0">
                <a:solidFill>
                  <a:srgbClr val="231F20"/>
                </a:solidFill>
                <a:latin typeface="ＭＳ ゴシック"/>
                <a:cs typeface="ＭＳ ゴシック"/>
              </a:rPr>
              <a:t>一</a:t>
            </a:r>
            <a:r>
              <a:rPr sz="1000" spc="-20" dirty="0">
                <a:solidFill>
                  <a:srgbClr val="231F20"/>
                </a:solidFill>
                <a:latin typeface="ＭＳ ゴシック"/>
                <a:cs typeface="ＭＳ ゴシック"/>
              </a:rPr>
              <a:t>選</a:t>
            </a:r>
            <a:r>
              <a:rPr sz="1000" spc="-55" dirty="0">
                <a:solidFill>
                  <a:srgbClr val="231F20"/>
                </a:solidFill>
                <a:latin typeface="ＭＳ ゴシック"/>
                <a:cs typeface="ＭＳ ゴシック"/>
              </a:rPr>
              <a:t>択</a:t>
            </a:r>
            <a:r>
              <a:rPr sz="1000" spc="-40" dirty="0">
                <a:solidFill>
                  <a:srgbClr val="231F20"/>
                </a:solidFill>
                <a:latin typeface="ＭＳ ゴシック"/>
                <a:cs typeface="ＭＳ ゴシック"/>
              </a:rPr>
              <a:t>で</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78105">
              <a:lnSpc>
                <a:spcPct val="100000"/>
              </a:lnSpc>
              <a:spcBef>
                <a:spcPts val="580"/>
              </a:spcBef>
            </a:pPr>
            <a:r>
              <a:rPr sz="1000" spc="10" dirty="0">
                <a:solidFill>
                  <a:srgbClr val="231F20"/>
                </a:solidFill>
                <a:latin typeface="ＭＳ ゴシック"/>
                <a:cs typeface="ＭＳ ゴシック"/>
              </a:rPr>
              <a:t>「</a:t>
            </a:r>
            <a:r>
              <a:rPr sz="1000" spc="-45" dirty="0">
                <a:solidFill>
                  <a:srgbClr val="231F20"/>
                </a:solidFill>
                <a:latin typeface="ＭＳ ゴシック"/>
                <a:cs typeface="ＭＳ ゴシック"/>
              </a:rPr>
              <a:t>外</a:t>
            </a:r>
            <a:r>
              <a:rPr sz="1000" spc="-25" dirty="0">
                <a:solidFill>
                  <a:srgbClr val="231F20"/>
                </a:solidFill>
                <a:latin typeface="ＭＳ ゴシック"/>
                <a:cs typeface="ＭＳ ゴシック"/>
              </a:rPr>
              <a:t>来</a:t>
            </a:r>
            <a:r>
              <a:rPr sz="1000" dirty="0">
                <a:solidFill>
                  <a:srgbClr val="231F20"/>
                </a:solidFill>
                <a:latin typeface="ＭＳ ゴシック"/>
                <a:cs typeface="ＭＳ ゴシック"/>
              </a:rPr>
              <a:t>診</a:t>
            </a:r>
            <a:r>
              <a:rPr sz="1000" spc="-45" dirty="0">
                <a:solidFill>
                  <a:srgbClr val="231F20"/>
                </a:solidFill>
                <a:latin typeface="ＭＳ ゴシック"/>
                <a:cs typeface="ＭＳ ゴシック"/>
              </a:rPr>
              <a:t>療</a:t>
            </a:r>
            <a:r>
              <a:rPr sz="1000" spc="-35" dirty="0">
                <a:solidFill>
                  <a:srgbClr val="231F20"/>
                </a:solidFill>
                <a:latin typeface="ＭＳ ゴシック"/>
                <a:cs typeface="ＭＳ ゴシック"/>
              </a:rPr>
              <a:t>を</a:t>
            </a:r>
            <a:r>
              <a:rPr sz="1000" spc="-75" dirty="0">
                <a:solidFill>
                  <a:srgbClr val="231F20"/>
                </a:solidFill>
                <a:latin typeface="ＭＳ ゴシック"/>
                <a:cs typeface="ＭＳ ゴシック"/>
              </a:rPr>
              <a:t>行</a:t>
            </a:r>
            <a:r>
              <a:rPr sz="1000" spc="-165" dirty="0">
                <a:solidFill>
                  <a:srgbClr val="231F20"/>
                </a:solidFill>
                <a:latin typeface="ＭＳ ゴシック"/>
                <a:cs typeface="ＭＳ ゴシック"/>
              </a:rPr>
              <a:t>う</a:t>
            </a:r>
            <a:r>
              <a:rPr sz="1000" spc="10" dirty="0">
                <a:solidFill>
                  <a:srgbClr val="231F20"/>
                </a:solidFill>
                <a:latin typeface="ＭＳ ゴシック"/>
                <a:cs typeface="ＭＳ ゴシック"/>
              </a:rPr>
              <a:t>」</a:t>
            </a:r>
            <a:r>
              <a:rPr sz="1000" spc="-55" dirty="0">
                <a:solidFill>
                  <a:srgbClr val="231F20"/>
                </a:solidFill>
                <a:latin typeface="ＭＳ ゴシック"/>
                <a:cs typeface="ＭＳ ゴシック"/>
              </a:rPr>
              <a:t>を</a:t>
            </a:r>
            <a:r>
              <a:rPr sz="1000" spc="-5" dirty="0">
                <a:solidFill>
                  <a:srgbClr val="231F20"/>
                </a:solidFill>
                <a:latin typeface="ＭＳ ゴシック"/>
                <a:cs typeface="ＭＳ ゴシック"/>
              </a:rPr>
              <a:t>設</a:t>
            </a:r>
            <a:r>
              <a:rPr sz="1000" spc="-30" dirty="0">
                <a:solidFill>
                  <a:srgbClr val="231F20"/>
                </a:solidFill>
                <a:latin typeface="ＭＳ ゴシック"/>
                <a:cs typeface="ＭＳ ゴシック"/>
              </a:rPr>
              <a:t>定</a:t>
            </a:r>
            <a:r>
              <a:rPr sz="1000" spc="-140" dirty="0">
                <a:solidFill>
                  <a:srgbClr val="231F20"/>
                </a:solidFill>
                <a:latin typeface="ＭＳ ゴシック"/>
                <a:cs typeface="ＭＳ ゴシック"/>
              </a:rPr>
              <a:t>す</a:t>
            </a:r>
            <a:r>
              <a:rPr sz="1000" spc="-105" dirty="0">
                <a:solidFill>
                  <a:srgbClr val="231F20"/>
                </a:solidFill>
                <a:latin typeface="ＭＳ ゴシック"/>
                <a:cs typeface="ＭＳ ゴシック"/>
              </a:rPr>
              <a:t>ると</a:t>
            </a:r>
            <a:r>
              <a:rPr sz="1000" spc="10" dirty="0">
                <a:solidFill>
                  <a:srgbClr val="231F20"/>
                </a:solidFill>
                <a:latin typeface="ＭＳ ゴシック"/>
                <a:cs typeface="ＭＳ ゴシック"/>
              </a:rPr>
              <a:t>、</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40" dirty="0">
                <a:solidFill>
                  <a:srgbClr val="231F20"/>
                </a:solidFill>
                <a:latin typeface="ＭＳ ゴシック"/>
                <a:cs typeface="ＭＳ ゴシック"/>
              </a:rPr>
              <a:t>医</a:t>
            </a:r>
            <a:r>
              <a:rPr sz="1000" spc="-30" dirty="0">
                <a:solidFill>
                  <a:srgbClr val="231F20"/>
                </a:solidFill>
                <a:latin typeface="ＭＳ ゴシック"/>
                <a:cs typeface="ＭＳ ゴシック"/>
              </a:rPr>
              <a:t>の</a:t>
            </a:r>
            <a:r>
              <a:rPr sz="1000" spc="-25" dirty="0">
                <a:solidFill>
                  <a:srgbClr val="231F20"/>
                </a:solidFill>
                <a:latin typeface="ＭＳ ゴシック"/>
                <a:cs typeface="ＭＳ ゴシック"/>
              </a:rPr>
              <a:t>一般</a:t>
            </a:r>
            <a:r>
              <a:rPr sz="1000" spc="-45" dirty="0">
                <a:solidFill>
                  <a:srgbClr val="231F20"/>
                </a:solidFill>
                <a:latin typeface="ＭＳ ゴシック"/>
                <a:cs typeface="ＭＳ ゴシック"/>
              </a:rPr>
              <a:t>外</a:t>
            </a:r>
            <a:r>
              <a:rPr sz="1000" spc="-15" dirty="0">
                <a:solidFill>
                  <a:srgbClr val="231F20"/>
                </a:solidFill>
                <a:latin typeface="ＭＳ ゴシック"/>
                <a:cs typeface="ＭＳ ゴシック"/>
              </a:rPr>
              <a:t>来</a:t>
            </a:r>
            <a:r>
              <a:rPr sz="1000" spc="5" dirty="0">
                <a:solidFill>
                  <a:srgbClr val="231F20"/>
                </a:solidFill>
                <a:latin typeface="ＭＳ ゴシック"/>
                <a:cs typeface="ＭＳ ゴシック"/>
              </a:rPr>
              <a:t>研</a:t>
            </a:r>
            <a:r>
              <a:rPr sz="1000" spc="-25" dirty="0">
                <a:solidFill>
                  <a:srgbClr val="231F20"/>
                </a:solidFill>
                <a:latin typeface="ＭＳ ゴシック"/>
                <a:cs typeface="ＭＳ ゴシック"/>
              </a:rPr>
              <a:t>修</a:t>
            </a:r>
            <a:r>
              <a:rPr sz="1000" spc="-60" dirty="0">
                <a:solidFill>
                  <a:srgbClr val="231F20"/>
                </a:solidFill>
                <a:latin typeface="ＭＳ ゴシック"/>
                <a:cs typeface="ＭＳ ゴシック"/>
              </a:rPr>
              <a:t>に</a:t>
            </a:r>
            <a:r>
              <a:rPr sz="1000" spc="-55" dirty="0">
                <a:solidFill>
                  <a:srgbClr val="231F20"/>
                </a:solidFill>
                <a:latin typeface="ＭＳ ゴシック"/>
                <a:cs typeface="ＭＳ ゴシック"/>
              </a:rPr>
              <a:t>お</a:t>
            </a:r>
            <a:r>
              <a:rPr sz="1000" spc="-90" dirty="0">
                <a:solidFill>
                  <a:srgbClr val="231F20"/>
                </a:solidFill>
                <a:latin typeface="ＭＳ ゴシック"/>
                <a:cs typeface="ＭＳ ゴシック"/>
              </a:rPr>
              <a:t>い</a:t>
            </a:r>
            <a:r>
              <a:rPr sz="1000" spc="-55" dirty="0">
                <a:solidFill>
                  <a:srgbClr val="231F20"/>
                </a:solidFill>
                <a:latin typeface="ＭＳ ゴシック"/>
                <a:cs typeface="ＭＳ ゴシック"/>
              </a:rPr>
              <a:t>て</a:t>
            </a:r>
            <a:r>
              <a:rPr sz="1000" spc="-20" dirty="0">
                <a:solidFill>
                  <a:srgbClr val="231F20"/>
                </a:solidFill>
                <a:latin typeface="ＭＳ ゴシック"/>
                <a:cs typeface="ＭＳ ゴシック"/>
              </a:rPr>
              <a:t>選</a:t>
            </a:r>
            <a:r>
              <a:rPr sz="1000" spc="-5" dirty="0">
                <a:solidFill>
                  <a:srgbClr val="231F20"/>
                </a:solidFill>
                <a:latin typeface="ＭＳ ゴシック"/>
                <a:cs typeface="ＭＳ ゴシック"/>
              </a:rPr>
              <a:t>択</a:t>
            </a:r>
            <a:r>
              <a:rPr sz="1000" spc="5" dirty="0">
                <a:solidFill>
                  <a:srgbClr val="231F20"/>
                </a:solidFill>
                <a:latin typeface="ＭＳ ゴシック"/>
                <a:cs typeface="ＭＳ ゴシック"/>
              </a:rPr>
              <a:t>が</a:t>
            </a:r>
            <a:r>
              <a:rPr sz="1000" spc="-30" dirty="0">
                <a:solidFill>
                  <a:srgbClr val="231F20"/>
                </a:solidFill>
                <a:latin typeface="ＭＳ ゴシック"/>
                <a:cs typeface="ＭＳ ゴシック"/>
              </a:rPr>
              <a:t>可</a:t>
            </a:r>
            <a:r>
              <a:rPr sz="1000" spc="-65" dirty="0">
                <a:solidFill>
                  <a:srgbClr val="231F20"/>
                </a:solidFill>
                <a:latin typeface="ＭＳ ゴシック"/>
                <a:cs typeface="ＭＳ ゴシック"/>
              </a:rPr>
              <a:t>能</a:t>
            </a:r>
            <a:r>
              <a:rPr sz="1000" spc="-114" dirty="0">
                <a:solidFill>
                  <a:srgbClr val="231F20"/>
                </a:solidFill>
                <a:latin typeface="ＭＳ ゴシック"/>
                <a:cs typeface="ＭＳ ゴシック"/>
              </a:rPr>
              <a:t>とな</a:t>
            </a:r>
            <a:r>
              <a:rPr sz="1000" spc="-125" dirty="0">
                <a:solidFill>
                  <a:srgbClr val="231F20"/>
                </a:solidFill>
                <a:latin typeface="ＭＳ ゴシック"/>
                <a:cs typeface="ＭＳ ゴシック"/>
              </a:rPr>
              <a:t>り</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50495" indent="-138430">
              <a:lnSpc>
                <a:spcPct val="100000"/>
              </a:lnSpc>
              <a:spcBef>
                <a:spcPts val="575"/>
              </a:spcBef>
              <a:buSzPct val="90000"/>
              <a:buAutoNum type="arabicPeriod" startAt="3"/>
              <a:tabLst>
                <a:tab pos="151130" algn="l"/>
              </a:tabLst>
            </a:pPr>
            <a:r>
              <a:rPr sz="1000" spc="-35" dirty="0">
                <a:solidFill>
                  <a:srgbClr val="231F20"/>
                </a:solidFill>
                <a:latin typeface="ＭＳ ゴシック"/>
                <a:cs typeface="ＭＳ ゴシック"/>
              </a:rPr>
              <a:t>入力</a:t>
            </a:r>
            <a:r>
              <a:rPr sz="1000" dirty="0">
                <a:solidFill>
                  <a:srgbClr val="231F20"/>
                </a:solidFill>
                <a:latin typeface="ＭＳ ゴシック"/>
                <a:cs typeface="ＭＳ ゴシック"/>
              </a:rPr>
              <a:t>情</a:t>
            </a:r>
            <a:r>
              <a:rPr sz="1000" spc="-30" dirty="0">
                <a:solidFill>
                  <a:srgbClr val="231F20"/>
                </a:solidFill>
                <a:latin typeface="ＭＳ ゴシック"/>
                <a:cs typeface="ＭＳ ゴシック"/>
              </a:rPr>
              <a:t>報</a:t>
            </a:r>
            <a:r>
              <a:rPr sz="1000" spc="-40" dirty="0">
                <a:solidFill>
                  <a:srgbClr val="231F20"/>
                </a:solidFill>
                <a:latin typeface="ＭＳ ゴシック"/>
                <a:cs typeface="ＭＳ ゴシック"/>
              </a:rPr>
              <a:t>に</a:t>
            </a:r>
            <a:r>
              <a:rPr sz="1000" spc="-25" dirty="0">
                <a:solidFill>
                  <a:srgbClr val="231F20"/>
                </a:solidFill>
                <a:latin typeface="ＭＳ ゴシック"/>
                <a:cs typeface="ＭＳ ゴシック"/>
              </a:rPr>
              <a:t>間</a:t>
            </a:r>
            <a:r>
              <a:rPr sz="1000" spc="-55" dirty="0">
                <a:solidFill>
                  <a:srgbClr val="231F20"/>
                </a:solidFill>
                <a:latin typeface="ＭＳ ゴシック"/>
                <a:cs typeface="ＭＳ ゴシック"/>
              </a:rPr>
              <a:t>違</a:t>
            </a:r>
            <a:r>
              <a:rPr sz="1000" spc="-60" dirty="0">
                <a:solidFill>
                  <a:srgbClr val="231F20"/>
                </a:solidFill>
                <a:latin typeface="ＭＳ ゴシック"/>
                <a:cs typeface="ＭＳ ゴシック"/>
              </a:rPr>
              <a:t>い</a:t>
            </a:r>
            <a:r>
              <a:rPr sz="1000" spc="-50" dirty="0">
                <a:solidFill>
                  <a:srgbClr val="231F20"/>
                </a:solidFill>
                <a:latin typeface="ＭＳ ゴシック"/>
                <a:cs typeface="ＭＳ ゴシック"/>
              </a:rPr>
              <a:t>が</a:t>
            </a:r>
            <a:r>
              <a:rPr sz="1000" spc="-60" dirty="0">
                <a:solidFill>
                  <a:srgbClr val="231F20"/>
                </a:solidFill>
                <a:latin typeface="ＭＳ ゴシック"/>
                <a:cs typeface="ＭＳ ゴシック"/>
              </a:rPr>
              <a:t>ない</a:t>
            </a:r>
            <a:r>
              <a:rPr sz="1000" spc="-5" dirty="0">
                <a:solidFill>
                  <a:srgbClr val="231F20"/>
                </a:solidFill>
                <a:latin typeface="ＭＳ ゴシック"/>
                <a:cs typeface="ＭＳ ゴシック"/>
              </a:rPr>
              <a:t>か</a:t>
            </a:r>
            <a:r>
              <a:rPr sz="1000" spc="-10" dirty="0">
                <a:solidFill>
                  <a:srgbClr val="231F20"/>
                </a:solidFill>
                <a:latin typeface="ＭＳ ゴシック"/>
                <a:cs typeface="ＭＳ ゴシック"/>
              </a:rPr>
              <a:t>確</a:t>
            </a:r>
            <a:r>
              <a:rPr sz="1000" spc="-125" dirty="0">
                <a:solidFill>
                  <a:srgbClr val="231F20"/>
                </a:solidFill>
                <a:latin typeface="ＭＳ ゴシック"/>
                <a:cs typeface="ＭＳ ゴシック"/>
              </a:rPr>
              <a:t>認</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37795" indent="-125730">
              <a:lnSpc>
                <a:spcPct val="100000"/>
              </a:lnSpc>
              <a:spcBef>
                <a:spcPts val="580"/>
              </a:spcBef>
              <a:buSzPct val="90000"/>
              <a:buAutoNum type="arabicPeriod" startAt="3"/>
              <a:tabLst>
                <a:tab pos="138430" algn="l"/>
              </a:tabLst>
            </a:pPr>
            <a:r>
              <a:rPr sz="1000" spc="10" dirty="0">
                <a:solidFill>
                  <a:srgbClr val="231F20"/>
                </a:solidFill>
                <a:latin typeface="ＭＳ ゴシック"/>
                <a:cs typeface="ＭＳ ゴシック"/>
              </a:rPr>
              <a:t>「</a:t>
            </a:r>
            <a:r>
              <a:rPr sz="1000" spc="-15" dirty="0" err="1">
                <a:solidFill>
                  <a:srgbClr val="231F20"/>
                </a:solidFill>
                <a:latin typeface="ＭＳ ゴシック"/>
                <a:cs typeface="ＭＳ ゴシック"/>
              </a:rPr>
              <a:t>登</a:t>
            </a:r>
            <a:r>
              <a:rPr sz="1000" spc="-10" dirty="0" err="1">
                <a:solidFill>
                  <a:srgbClr val="231F20"/>
                </a:solidFill>
                <a:latin typeface="ＭＳ ゴシック"/>
                <a:cs typeface="ＭＳ ゴシック"/>
              </a:rPr>
              <a:t>録</a:t>
            </a:r>
            <a:r>
              <a:rPr sz="1000" spc="10" dirty="0" err="1">
                <a:solidFill>
                  <a:srgbClr val="231F20"/>
                </a:solidFill>
                <a:latin typeface="ＭＳ ゴシック"/>
                <a:cs typeface="ＭＳ ゴシック"/>
              </a:rPr>
              <a:t>」</a:t>
            </a:r>
            <a:r>
              <a:rPr sz="1000" spc="-105" dirty="0" err="1">
                <a:solidFill>
                  <a:srgbClr val="231F20"/>
                </a:solidFill>
                <a:latin typeface="ＭＳ ゴシック"/>
                <a:cs typeface="ＭＳ ゴシック"/>
              </a:rPr>
              <a:t>ボ</a:t>
            </a:r>
            <a:r>
              <a:rPr sz="1000" spc="-145" dirty="0" err="1">
                <a:solidFill>
                  <a:srgbClr val="231F20"/>
                </a:solidFill>
                <a:latin typeface="ＭＳ ゴシック"/>
                <a:cs typeface="ＭＳ ゴシック"/>
              </a:rPr>
              <a:t>タ</a:t>
            </a:r>
            <a:r>
              <a:rPr sz="1000" spc="-85" dirty="0" err="1">
                <a:solidFill>
                  <a:srgbClr val="231F20"/>
                </a:solidFill>
                <a:latin typeface="ＭＳ ゴシック"/>
                <a:cs typeface="ＭＳ ゴシック"/>
              </a:rPr>
              <a:t>ン</a:t>
            </a:r>
            <a:r>
              <a:rPr sz="1000" spc="-55" dirty="0" err="1">
                <a:solidFill>
                  <a:srgbClr val="231F20"/>
                </a:solidFill>
                <a:latin typeface="ＭＳ ゴシック"/>
                <a:cs typeface="ＭＳ ゴシック"/>
              </a:rPr>
              <a:t>を</a:t>
            </a:r>
            <a:r>
              <a:rPr sz="1000" spc="-165" dirty="0" err="1">
                <a:solidFill>
                  <a:srgbClr val="231F20"/>
                </a:solidFill>
                <a:latin typeface="ＭＳ ゴシック"/>
                <a:cs typeface="ＭＳ ゴシック"/>
              </a:rPr>
              <a:t>ク</a:t>
            </a:r>
            <a:r>
              <a:rPr sz="1000" spc="-170" dirty="0" err="1">
                <a:solidFill>
                  <a:srgbClr val="231F20"/>
                </a:solidFill>
                <a:latin typeface="ＭＳ ゴシック"/>
                <a:cs typeface="ＭＳ ゴシック"/>
              </a:rPr>
              <a:t>リ</a:t>
            </a:r>
            <a:r>
              <a:rPr sz="1000" spc="-100" dirty="0" err="1">
                <a:solidFill>
                  <a:srgbClr val="231F20"/>
                </a:solidFill>
                <a:latin typeface="ＭＳ ゴシック"/>
                <a:cs typeface="ＭＳ ゴシック"/>
              </a:rPr>
              <a:t>ッ</a:t>
            </a:r>
            <a:r>
              <a:rPr sz="1000" spc="-170" dirty="0" err="1">
                <a:solidFill>
                  <a:srgbClr val="231F20"/>
                </a:solidFill>
                <a:latin typeface="ＭＳ ゴシック"/>
                <a:cs typeface="ＭＳ ゴシック"/>
              </a:rPr>
              <a:t>ク</a:t>
            </a:r>
            <a:r>
              <a:rPr sz="1000" spc="-70" dirty="0" err="1">
                <a:solidFill>
                  <a:srgbClr val="231F20"/>
                </a:solidFill>
                <a:latin typeface="ＭＳ ゴシック"/>
                <a:cs typeface="ＭＳ ゴシック"/>
              </a:rPr>
              <a:t>し</a:t>
            </a:r>
            <a:r>
              <a:rPr sz="1000" spc="10" dirty="0" err="1">
                <a:solidFill>
                  <a:srgbClr val="231F20"/>
                </a:solidFill>
                <a:latin typeface="ＭＳ ゴシック"/>
                <a:cs typeface="ＭＳ ゴシック"/>
              </a:rPr>
              <a:t>、</a:t>
            </a:r>
            <a:r>
              <a:rPr sz="1000" dirty="0" err="1">
                <a:solidFill>
                  <a:srgbClr val="231F20"/>
                </a:solidFill>
                <a:latin typeface="ＭＳ ゴシック"/>
                <a:cs typeface="ＭＳ ゴシック"/>
              </a:rPr>
              <a:t>診</a:t>
            </a:r>
            <a:r>
              <a:rPr sz="1000" spc="-35" dirty="0" err="1">
                <a:solidFill>
                  <a:srgbClr val="231F20"/>
                </a:solidFill>
                <a:latin typeface="ＭＳ ゴシック"/>
                <a:cs typeface="ＭＳ ゴシック"/>
              </a:rPr>
              <a:t>療</a:t>
            </a:r>
            <a:r>
              <a:rPr sz="1000" spc="-70" dirty="0" err="1">
                <a:solidFill>
                  <a:srgbClr val="231F20"/>
                </a:solidFill>
                <a:latin typeface="ＭＳ ゴシック"/>
                <a:cs typeface="ＭＳ ゴシック"/>
              </a:rPr>
              <a:t>科</a:t>
            </a:r>
            <a:r>
              <a:rPr sz="1000" spc="-30" dirty="0" err="1">
                <a:solidFill>
                  <a:srgbClr val="231F20"/>
                </a:solidFill>
                <a:latin typeface="ＭＳ ゴシック"/>
                <a:cs typeface="ＭＳ ゴシック"/>
              </a:rPr>
              <a:t>を</a:t>
            </a:r>
            <a:r>
              <a:rPr sz="1000" spc="-15" dirty="0" err="1">
                <a:solidFill>
                  <a:srgbClr val="231F20"/>
                </a:solidFill>
                <a:latin typeface="ＭＳ ゴシック"/>
                <a:cs typeface="ＭＳ ゴシック"/>
              </a:rPr>
              <a:t>登</a:t>
            </a:r>
            <a:r>
              <a:rPr sz="1000" spc="-105" dirty="0" err="1">
                <a:solidFill>
                  <a:srgbClr val="231F20"/>
                </a:solidFill>
                <a:latin typeface="ＭＳ ゴシック"/>
                <a:cs typeface="ＭＳ ゴシック"/>
              </a:rPr>
              <a:t>録し</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smtClean="0">
                <a:solidFill>
                  <a:srgbClr val="231F20"/>
                </a:solidFill>
                <a:latin typeface="ＭＳ ゴシック"/>
                <a:cs typeface="ＭＳ ゴシック"/>
              </a:rPr>
              <a:t>。</a:t>
            </a:r>
            <a:endParaRPr lang="en-US" sz="1000" dirty="0" smtClean="0">
              <a:solidFill>
                <a:srgbClr val="231F20"/>
              </a:solidFill>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sz="1000" spc="-140" dirty="0">
                <a:solidFill>
                  <a:srgbClr val="A9511A"/>
                </a:solidFill>
                <a:latin typeface="ＭＳ ゴシック"/>
                <a:cs typeface="ＭＳ ゴシック"/>
              </a:rPr>
              <a:t>テ</a:t>
            </a:r>
            <a:r>
              <a:rPr sz="1000" spc="-120" dirty="0">
                <a:solidFill>
                  <a:srgbClr val="A9511A"/>
                </a:solidFill>
                <a:latin typeface="ＭＳ ゴシック"/>
                <a:cs typeface="ＭＳ ゴシック"/>
              </a:rPr>
              <a:t>ン</a:t>
            </a:r>
            <a:r>
              <a:rPr sz="1000" spc="-90" dirty="0">
                <a:solidFill>
                  <a:srgbClr val="A9511A"/>
                </a:solidFill>
                <a:latin typeface="ＭＳ ゴシック"/>
                <a:cs typeface="ＭＳ ゴシック"/>
              </a:rPr>
              <a:t>プ</a:t>
            </a:r>
            <a:r>
              <a:rPr sz="1000" spc="-15" dirty="0">
                <a:solidFill>
                  <a:srgbClr val="A9511A"/>
                </a:solidFill>
                <a:latin typeface="ＭＳ ゴシック"/>
                <a:cs typeface="ＭＳ ゴシック"/>
              </a:rPr>
              <a:t>レ</a:t>
            </a:r>
            <a:r>
              <a:rPr sz="1000" spc="-155" dirty="0">
                <a:solidFill>
                  <a:srgbClr val="A9511A"/>
                </a:solidFill>
                <a:latin typeface="ＭＳ ゴシック"/>
                <a:cs typeface="ＭＳ ゴシック"/>
              </a:rPr>
              <a:t>ー</a:t>
            </a:r>
            <a:r>
              <a:rPr sz="1000" spc="-90" dirty="0">
                <a:solidFill>
                  <a:srgbClr val="A9511A"/>
                </a:solidFill>
                <a:latin typeface="ＭＳ ゴシック"/>
                <a:cs typeface="ＭＳ ゴシック"/>
              </a:rPr>
              <a:t>ト</a:t>
            </a:r>
            <a:r>
              <a:rPr sz="1000" spc="-60" dirty="0">
                <a:solidFill>
                  <a:srgbClr val="A9511A"/>
                </a:solidFill>
                <a:latin typeface="ＭＳ ゴシック"/>
                <a:cs typeface="ＭＳ ゴシック"/>
              </a:rPr>
              <a:t>を</a:t>
            </a:r>
            <a:r>
              <a:rPr sz="1000" spc="-30" dirty="0">
                <a:solidFill>
                  <a:srgbClr val="A9511A"/>
                </a:solidFill>
                <a:latin typeface="ＭＳ ゴシック"/>
                <a:cs typeface="ＭＳ ゴシック"/>
              </a:rPr>
              <a:t>利</a:t>
            </a:r>
            <a:r>
              <a:rPr sz="1000" spc="-110" dirty="0">
                <a:solidFill>
                  <a:srgbClr val="A9511A"/>
                </a:solidFill>
                <a:latin typeface="ＭＳ ゴシック"/>
                <a:cs typeface="ＭＳ ゴシック"/>
              </a:rPr>
              <a:t>用</a:t>
            </a:r>
            <a:r>
              <a:rPr sz="1000" spc="-95" dirty="0">
                <a:solidFill>
                  <a:srgbClr val="A9511A"/>
                </a:solidFill>
                <a:latin typeface="ＭＳ ゴシック"/>
                <a:cs typeface="ＭＳ ゴシック"/>
              </a:rPr>
              <a:t>し</a:t>
            </a:r>
            <a:r>
              <a:rPr sz="1000" spc="-45" dirty="0">
                <a:solidFill>
                  <a:srgbClr val="A9511A"/>
                </a:solidFill>
                <a:latin typeface="ＭＳ ゴシック"/>
                <a:cs typeface="ＭＳ ゴシック"/>
              </a:rPr>
              <a:t>た</a:t>
            </a:r>
            <a:r>
              <a:rPr sz="1000" dirty="0">
                <a:solidFill>
                  <a:srgbClr val="A9511A"/>
                </a:solidFill>
                <a:latin typeface="ＭＳ ゴシック"/>
                <a:cs typeface="ＭＳ ゴシック"/>
              </a:rPr>
              <a:t>診</a:t>
            </a:r>
            <a:r>
              <a:rPr sz="1000" spc="-35" dirty="0">
                <a:solidFill>
                  <a:srgbClr val="A9511A"/>
                </a:solidFill>
                <a:latin typeface="ＭＳ ゴシック"/>
                <a:cs typeface="ＭＳ ゴシック"/>
              </a:rPr>
              <a:t>療</a:t>
            </a:r>
            <a:r>
              <a:rPr sz="1000" spc="-25" dirty="0">
                <a:solidFill>
                  <a:srgbClr val="A9511A"/>
                </a:solidFill>
                <a:latin typeface="ＭＳ ゴシック"/>
                <a:cs typeface="ＭＳ ゴシック"/>
              </a:rPr>
              <a:t>科</a:t>
            </a:r>
            <a:r>
              <a:rPr sz="1000" spc="-30" dirty="0">
                <a:solidFill>
                  <a:srgbClr val="A9511A"/>
                </a:solidFill>
                <a:latin typeface="ＭＳ ゴシック"/>
                <a:cs typeface="ＭＳ ゴシック"/>
              </a:rPr>
              <a:t>の</a:t>
            </a:r>
            <a:r>
              <a:rPr sz="1000" spc="-40" dirty="0">
                <a:solidFill>
                  <a:srgbClr val="A9511A"/>
                </a:solidFill>
                <a:latin typeface="ＭＳ ゴシック"/>
                <a:cs typeface="ＭＳ ゴシック"/>
              </a:rPr>
              <a:t>一</a:t>
            </a:r>
            <a:r>
              <a:rPr sz="1000" spc="-20" dirty="0">
                <a:solidFill>
                  <a:srgbClr val="A9511A"/>
                </a:solidFill>
                <a:latin typeface="ＭＳ ゴシック"/>
                <a:cs typeface="ＭＳ ゴシック"/>
              </a:rPr>
              <a:t>括</a:t>
            </a:r>
            <a:r>
              <a:rPr sz="1000" spc="-15" dirty="0">
                <a:solidFill>
                  <a:srgbClr val="A9511A"/>
                </a:solidFill>
                <a:latin typeface="ＭＳ ゴシック"/>
                <a:cs typeface="ＭＳ ゴシック"/>
              </a:rPr>
              <a:t>登</a:t>
            </a:r>
            <a:r>
              <a:rPr sz="1000" dirty="0">
                <a:solidFill>
                  <a:srgbClr val="A9511A"/>
                </a:solidFill>
                <a:latin typeface="ＭＳ ゴシック"/>
                <a:cs typeface="ＭＳ ゴシック"/>
              </a:rPr>
              <a:t>録</a:t>
            </a:r>
            <a:endParaRPr sz="1000" dirty="0">
              <a:latin typeface="ＭＳ ゴシック"/>
              <a:cs typeface="ＭＳ ゴシック"/>
            </a:endParaRPr>
          </a:p>
          <a:p>
            <a:pPr marL="241300" indent="-228600">
              <a:lnSpc>
                <a:spcPct val="100000"/>
              </a:lnSpc>
              <a:spcBef>
                <a:spcPts val="580"/>
              </a:spcBef>
              <a:buAutoNum type="arabicPeriod"/>
            </a:pPr>
            <a:r>
              <a:rPr lang="ja-JP" altLang="en-US" sz="1000" dirty="0" smtClean="0">
                <a:solidFill>
                  <a:srgbClr val="231F20"/>
                </a:solidFill>
                <a:latin typeface="ＭＳ ゴシック"/>
                <a:cs typeface="ＭＳ ゴシック"/>
              </a:rPr>
              <a:t>一括</a:t>
            </a:r>
            <a:r>
              <a:rPr sz="1000" dirty="0" err="1" smtClean="0">
                <a:solidFill>
                  <a:srgbClr val="231F20"/>
                </a:solidFill>
                <a:latin typeface="ＭＳ ゴシック"/>
                <a:cs typeface="ＭＳ ゴシック"/>
              </a:rPr>
              <a:t>登録用テンプレート</a:t>
            </a:r>
            <a:r>
              <a:rPr lang="ja-JP" altLang="en-US" sz="1000" spc="-90" dirty="0" smtClean="0">
                <a:solidFill>
                  <a:srgbClr val="231F20"/>
                </a:solidFill>
                <a:latin typeface="ＭＳ ゴシック"/>
                <a:cs typeface="ＭＳ ゴシック"/>
              </a:rPr>
              <a:t>の「</a:t>
            </a:r>
            <a:r>
              <a:rPr sz="1000" spc="-80" dirty="0" err="1" smtClean="0">
                <a:solidFill>
                  <a:srgbClr val="231F20"/>
                </a:solidFill>
                <a:latin typeface="ＭＳ ゴシック"/>
                <a:cs typeface="ＭＳ ゴシック"/>
              </a:rPr>
              <a:t>ダ</a:t>
            </a:r>
            <a:r>
              <a:rPr sz="1000" spc="-120" dirty="0" err="1" smtClean="0">
                <a:solidFill>
                  <a:srgbClr val="231F20"/>
                </a:solidFill>
                <a:latin typeface="ＭＳ ゴシック"/>
                <a:cs typeface="ＭＳ ゴシック"/>
              </a:rPr>
              <a:t>ウ</a:t>
            </a:r>
            <a:r>
              <a:rPr sz="1000" spc="-80" dirty="0" err="1" smtClean="0">
                <a:solidFill>
                  <a:srgbClr val="231F20"/>
                </a:solidFill>
                <a:latin typeface="ＭＳ ゴシック"/>
                <a:cs typeface="ＭＳ ゴシック"/>
              </a:rPr>
              <a:t>ン</a:t>
            </a:r>
            <a:r>
              <a:rPr sz="1000" spc="-60" dirty="0" err="1" smtClean="0">
                <a:solidFill>
                  <a:srgbClr val="231F20"/>
                </a:solidFill>
                <a:latin typeface="ＭＳ ゴシック"/>
                <a:cs typeface="ＭＳ ゴシック"/>
              </a:rPr>
              <a:t>ロ</a:t>
            </a:r>
            <a:r>
              <a:rPr sz="1000" spc="-155" dirty="0" err="1" smtClean="0">
                <a:solidFill>
                  <a:srgbClr val="231F20"/>
                </a:solidFill>
                <a:latin typeface="ＭＳ ゴシック"/>
                <a:cs typeface="ＭＳ ゴシック"/>
              </a:rPr>
              <a:t>ー</a:t>
            </a:r>
            <a:r>
              <a:rPr sz="1000" spc="-160" dirty="0" err="1" smtClean="0">
                <a:solidFill>
                  <a:srgbClr val="231F20"/>
                </a:solidFill>
                <a:latin typeface="ＭＳ ゴシック"/>
                <a:cs typeface="ＭＳ ゴシック"/>
              </a:rPr>
              <a:t>ド</a:t>
            </a:r>
            <a:r>
              <a:rPr sz="1000" spc="-175" dirty="0" err="1">
                <a:solidFill>
                  <a:srgbClr val="231F20"/>
                </a:solidFill>
                <a:latin typeface="ＭＳ ゴシック"/>
                <a:cs typeface="ＭＳ ゴシック"/>
              </a:rPr>
              <a:t>」</a:t>
            </a:r>
            <a:r>
              <a:rPr sz="1000" spc="-105" dirty="0" err="1">
                <a:solidFill>
                  <a:srgbClr val="231F20"/>
                </a:solidFill>
                <a:latin typeface="ＭＳ ゴシック"/>
                <a:cs typeface="ＭＳ ゴシック"/>
              </a:rPr>
              <a:t>ボ</a:t>
            </a:r>
            <a:r>
              <a:rPr sz="1000" spc="-145" dirty="0" err="1">
                <a:solidFill>
                  <a:srgbClr val="231F20"/>
                </a:solidFill>
                <a:latin typeface="ＭＳ ゴシック"/>
                <a:cs typeface="ＭＳ ゴシック"/>
              </a:rPr>
              <a:t>タ</a:t>
            </a:r>
            <a:r>
              <a:rPr sz="1000" spc="-85" dirty="0" err="1">
                <a:solidFill>
                  <a:srgbClr val="231F20"/>
                </a:solidFill>
                <a:latin typeface="ＭＳ ゴシック"/>
                <a:cs typeface="ＭＳ ゴシック"/>
              </a:rPr>
              <a:t>ン</a:t>
            </a:r>
            <a:r>
              <a:rPr sz="1000" spc="-55" dirty="0" err="1">
                <a:solidFill>
                  <a:srgbClr val="231F20"/>
                </a:solidFill>
                <a:latin typeface="ＭＳ ゴシック"/>
                <a:cs typeface="ＭＳ ゴシック"/>
              </a:rPr>
              <a:t>を</a:t>
            </a:r>
            <a:r>
              <a:rPr sz="1000" spc="-165" dirty="0" err="1">
                <a:solidFill>
                  <a:srgbClr val="231F20"/>
                </a:solidFill>
                <a:latin typeface="ＭＳ ゴシック"/>
                <a:cs typeface="ＭＳ ゴシック"/>
              </a:rPr>
              <a:t>ク</a:t>
            </a:r>
            <a:r>
              <a:rPr sz="1000" spc="-170" dirty="0" err="1">
                <a:solidFill>
                  <a:srgbClr val="231F20"/>
                </a:solidFill>
                <a:latin typeface="ＭＳ ゴシック"/>
                <a:cs typeface="ＭＳ ゴシック"/>
              </a:rPr>
              <a:t>リ</a:t>
            </a:r>
            <a:r>
              <a:rPr sz="1000" spc="-100" dirty="0" err="1">
                <a:solidFill>
                  <a:srgbClr val="231F20"/>
                </a:solidFill>
                <a:latin typeface="ＭＳ ゴシック"/>
                <a:cs typeface="ＭＳ ゴシック"/>
              </a:rPr>
              <a:t>ッ</a:t>
            </a:r>
            <a:r>
              <a:rPr sz="1000" spc="-170" dirty="0" err="1">
                <a:solidFill>
                  <a:srgbClr val="231F20"/>
                </a:solidFill>
                <a:latin typeface="ＭＳ ゴシック"/>
                <a:cs typeface="ＭＳ ゴシック"/>
              </a:rPr>
              <a:t>ク</a:t>
            </a:r>
            <a:r>
              <a:rPr sz="1000" spc="-70" dirty="0" err="1">
                <a:solidFill>
                  <a:srgbClr val="231F20"/>
                </a:solidFill>
                <a:latin typeface="ＭＳ ゴシック"/>
                <a:cs typeface="ＭＳ ゴシック"/>
              </a:rPr>
              <a:t>し</a:t>
            </a:r>
            <a:r>
              <a:rPr sz="1000" spc="-490" dirty="0" err="1" smtClean="0">
                <a:solidFill>
                  <a:srgbClr val="231F20"/>
                </a:solidFill>
                <a:latin typeface="ＭＳ ゴシック"/>
                <a:cs typeface="ＭＳ ゴシック"/>
              </a:rPr>
              <a:t>、</a:t>
            </a:r>
            <a:r>
              <a:rPr sz="1000" spc="-40" dirty="0" err="1" smtClean="0">
                <a:solidFill>
                  <a:srgbClr val="231F20"/>
                </a:solidFill>
                <a:latin typeface="ＭＳ ゴシック"/>
                <a:cs typeface="ＭＳ ゴシック"/>
              </a:rPr>
              <a:t>一</a:t>
            </a:r>
            <a:r>
              <a:rPr sz="1000" spc="-20" dirty="0" err="1" smtClean="0">
                <a:solidFill>
                  <a:srgbClr val="231F20"/>
                </a:solidFill>
                <a:latin typeface="ＭＳ ゴシック"/>
                <a:cs typeface="ＭＳ ゴシック"/>
              </a:rPr>
              <a:t>括</a:t>
            </a:r>
            <a:r>
              <a:rPr sz="1000" spc="-15" dirty="0" err="1" smtClean="0">
                <a:solidFill>
                  <a:srgbClr val="231F20"/>
                </a:solidFill>
                <a:latin typeface="ＭＳ ゴシック"/>
                <a:cs typeface="ＭＳ ゴシック"/>
              </a:rPr>
              <a:t>登</a:t>
            </a:r>
            <a:r>
              <a:rPr sz="1000" dirty="0" err="1" smtClean="0">
                <a:solidFill>
                  <a:srgbClr val="231F20"/>
                </a:solidFill>
                <a:latin typeface="ＭＳ ゴシック"/>
                <a:cs typeface="ＭＳ ゴシック"/>
              </a:rPr>
              <a:t>録</a:t>
            </a:r>
            <a:r>
              <a:rPr sz="1000" spc="-45" dirty="0" err="1" smtClean="0">
                <a:solidFill>
                  <a:srgbClr val="231F20"/>
                </a:solidFill>
                <a:latin typeface="ＭＳ ゴシック"/>
                <a:cs typeface="ＭＳ ゴシック"/>
              </a:rPr>
              <a:t>用の</a:t>
            </a:r>
            <a:r>
              <a:rPr sz="1000" spc="-140" dirty="0" err="1" smtClean="0">
                <a:solidFill>
                  <a:srgbClr val="231F20"/>
                </a:solidFill>
                <a:latin typeface="ＭＳ ゴシック"/>
                <a:cs typeface="ＭＳ ゴシック"/>
              </a:rPr>
              <a:t>テ</a:t>
            </a:r>
            <a:r>
              <a:rPr sz="1000" spc="-120" dirty="0" err="1" smtClean="0">
                <a:solidFill>
                  <a:srgbClr val="231F20"/>
                </a:solidFill>
                <a:latin typeface="ＭＳ ゴシック"/>
                <a:cs typeface="ＭＳ ゴシック"/>
              </a:rPr>
              <a:t>ン</a:t>
            </a:r>
            <a:r>
              <a:rPr sz="1000" spc="-90" dirty="0" err="1" smtClean="0">
                <a:solidFill>
                  <a:srgbClr val="231F20"/>
                </a:solidFill>
                <a:latin typeface="ＭＳ ゴシック"/>
                <a:cs typeface="ＭＳ ゴシック"/>
              </a:rPr>
              <a:t>プ</a:t>
            </a:r>
            <a:r>
              <a:rPr sz="1000" spc="-15" dirty="0" err="1" smtClean="0">
                <a:solidFill>
                  <a:srgbClr val="231F20"/>
                </a:solidFill>
                <a:latin typeface="ＭＳ ゴシック"/>
                <a:cs typeface="ＭＳ ゴシック"/>
              </a:rPr>
              <a:t>レ</a:t>
            </a:r>
            <a:r>
              <a:rPr sz="1000" spc="-155" dirty="0" err="1" smtClean="0">
                <a:solidFill>
                  <a:srgbClr val="231F20"/>
                </a:solidFill>
                <a:latin typeface="ＭＳ ゴシック"/>
                <a:cs typeface="ＭＳ ゴシック"/>
              </a:rPr>
              <a:t>ー</a:t>
            </a:r>
            <a:r>
              <a:rPr sz="1000" spc="-90" dirty="0" err="1" smtClean="0">
                <a:solidFill>
                  <a:srgbClr val="231F20"/>
                </a:solidFill>
                <a:latin typeface="ＭＳ ゴシック"/>
                <a:cs typeface="ＭＳ ゴシック"/>
              </a:rPr>
              <a:t>ト</a:t>
            </a:r>
            <a:r>
              <a:rPr sz="1000" spc="-60" dirty="0" err="1" smtClean="0">
                <a:solidFill>
                  <a:srgbClr val="231F20"/>
                </a:solidFill>
                <a:latin typeface="ＭＳ ゴシック"/>
                <a:cs typeface="ＭＳ ゴシック"/>
              </a:rPr>
              <a:t>を</a:t>
            </a:r>
            <a:r>
              <a:rPr sz="1000" spc="-80" dirty="0" err="1" smtClean="0">
                <a:solidFill>
                  <a:srgbClr val="231F20"/>
                </a:solidFill>
                <a:latin typeface="ＭＳ ゴシック"/>
                <a:cs typeface="ＭＳ ゴシック"/>
              </a:rPr>
              <a:t>ダ</a:t>
            </a:r>
            <a:r>
              <a:rPr sz="1000" spc="-120" dirty="0" err="1" smtClean="0">
                <a:solidFill>
                  <a:srgbClr val="231F20"/>
                </a:solidFill>
                <a:latin typeface="ＭＳ ゴシック"/>
                <a:cs typeface="ＭＳ ゴシック"/>
              </a:rPr>
              <a:t>ウ</a:t>
            </a:r>
            <a:r>
              <a:rPr sz="1000" spc="-80" dirty="0" err="1" smtClean="0">
                <a:solidFill>
                  <a:srgbClr val="231F20"/>
                </a:solidFill>
                <a:latin typeface="ＭＳ ゴシック"/>
                <a:cs typeface="ＭＳ ゴシック"/>
              </a:rPr>
              <a:t>ン</a:t>
            </a:r>
            <a:r>
              <a:rPr sz="1000" spc="-60" dirty="0" err="1" smtClean="0">
                <a:solidFill>
                  <a:srgbClr val="231F20"/>
                </a:solidFill>
                <a:latin typeface="ＭＳ ゴシック"/>
                <a:cs typeface="ＭＳ ゴシック"/>
              </a:rPr>
              <a:t>ロ</a:t>
            </a:r>
            <a:r>
              <a:rPr sz="1000" spc="-155" dirty="0" err="1" smtClean="0">
                <a:solidFill>
                  <a:srgbClr val="231F20"/>
                </a:solidFill>
                <a:latin typeface="ＭＳ ゴシック"/>
                <a:cs typeface="ＭＳ ゴシック"/>
              </a:rPr>
              <a:t>ー</a:t>
            </a:r>
            <a:r>
              <a:rPr sz="1000" spc="-110" dirty="0" err="1" smtClean="0">
                <a:solidFill>
                  <a:srgbClr val="231F20"/>
                </a:solidFill>
                <a:latin typeface="ＭＳ ゴシック"/>
                <a:cs typeface="ＭＳ ゴシック"/>
              </a:rPr>
              <a:t>ド</a:t>
            </a:r>
            <a:r>
              <a:rPr sz="1000" spc="-105" dirty="0" err="1" smtClean="0">
                <a:solidFill>
                  <a:srgbClr val="231F20"/>
                </a:solidFill>
                <a:latin typeface="ＭＳ ゴシック"/>
                <a:cs typeface="ＭＳ ゴシック"/>
              </a:rPr>
              <a:t>し</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67945" indent="-128270">
              <a:lnSpc>
                <a:spcPct val="148200"/>
              </a:lnSpc>
              <a:buSzPct val="90000"/>
              <a:buAutoNum type="arabicPeriod" startAt="2"/>
              <a:tabLst>
                <a:tab pos="143510" algn="l"/>
              </a:tabLst>
            </a:pPr>
            <a:r>
              <a:rPr sz="1000" spc="-80" dirty="0">
                <a:solidFill>
                  <a:srgbClr val="231F20"/>
                </a:solidFill>
                <a:latin typeface="ＭＳ ゴシック"/>
                <a:cs typeface="ＭＳ ゴシック"/>
              </a:rPr>
              <a:t>ダ</a:t>
            </a:r>
            <a:r>
              <a:rPr sz="1000" spc="-120" dirty="0">
                <a:solidFill>
                  <a:srgbClr val="231F20"/>
                </a:solidFill>
                <a:latin typeface="ＭＳ ゴシック"/>
                <a:cs typeface="ＭＳ ゴシック"/>
              </a:rPr>
              <a:t>ウ</a:t>
            </a:r>
            <a:r>
              <a:rPr sz="1000" spc="-80" dirty="0">
                <a:solidFill>
                  <a:srgbClr val="231F20"/>
                </a:solidFill>
                <a:latin typeface="ＭＳ ゴシック"/>
                <a:cs typeface="ＭＳ ゴシック"/>
              </a:rPr>
              <a:t>ン</a:t>
            </a:r>
            <a:r>
              <a:rPr sz="1000" spc="-60" dirty="0">
                <a:solidFill>
                  <a:srgbClr val="231F20"/>
                </a:solidFill>
                <a:latin typeface="ＭＳ ゴシック"/>
                <a:cs typeface="ＭＳ ゴシック"/>
              </a:rPr>
              <a:t>ロ</a:t>
            </a:r>
            <a:r>
              <a:rPr sz="1000" spc="-150" dirty="0">
                <a:solidFill>
                  <a:srgbClr val="231F20"/>
                </a:solidFill>
                <a:latin typeface="ＭＳ ゴシック"/>
                <a:cs typeface="ＭＳ ゴシック"/>
              </a:rPr>
              <a:t>ー</a:t>
            </a:r>
            <a:r>
              <a:rPr sz="1000" spc="-105" dirty="0">
                <a:solidFill>
                  <a:srgbClr val="231F20"/>
                </a:solidFill>
                <a:latin typeface="ＭＳ ゴシック"/>
                <a:cs typeface="ＭＳ ゴシック"/>
              </a:rPr>
              <a:t>ド</a:t>
            </a:r>
            <a:r>
              <a:rPr sz="1000" spc="-95" dirty="0">
                <a:solidFill>
                  <a:srgbClr val="231F20"/>
                </a:solidFill>
                <a:latin typeface="ＭＳ ゴシック"/>
                <a:cs typeface="ＭＳ ゴシック"/>
              </a:rPr>
              <a:t>し</a:t>
            </a:r>
            <a:r>
              <a:rPr sz="1000" spc="-60" dirty="0">
                <a:solidFill>
                  <a:srgbClr val="231F20"/>
                </a:solidFill>
                <a:latin typeface="ＭＳ ゴシック"/>
                <a:cs typeface="ＭＳ ゴシック"/>
              </a:rPr>
              <a:t>た</a:t>
            </a:r>
            <a:r>
              <a:rPr sz="1000" spc="-140" dirty="0">
                <a:solidFill>
                  <a:srgbClr val="231F20"/>
                </a:solidFill>
                <a:latin typeface="ＭＳ ゴシック"/>
                <a:cs typeface="ＭＳ ゴシック"/>
              </a:rPr>
              <a:t>テ</a:t>
            </a:r>
            <a:r>
              <a:rPr sz="1000" spc="-114" dirty="0">
                <a:solidFill>
                  <a:srgbClr val="231F20"/>
                </a:solidFill>
                <a:latin typeface="ＭＳ ゴシック"/>
                <a:cs typeface="ＭＳ ゴシック"/>
              </a:rPr>
              <a:t>ン</a:t>
            </a:r>
            <a:r>
              <a:rPr sz="1000" spc="-85" dirty="0">
                <a:solidFill>
                  <a:srgbClr val="231F20"/>
                </a:solidFill>
                <a:latin typeface="ＭＳ ゴシック"/>
                <a:cs typeface="ＭＳ ゴシック"/>
              </a:rPr>
              <a:t>プ</a:t>
            </a:r>
            <a:r>
              <a:rPr sz="1000" spc="-15" dirty="0">
                <a:solidFill>
                  <a:srgbClr val="231F20"/>
                </a:solidFill>
                <a:latin typeface="ＭＳ ゴシック"/>
                <a:cs typeface="ＭＳ ゴシック"/>
              </a:rPr>
              <a:t>レ</a:t>
            </a:r>
            <a:r>
              <a:rPr sz="1000" spc="-155" dirty="0">
                <a:solidFill>
                  <a:srgbClr val="231F20"/>
                </a:solidFill>
                <a:latin typeface="ＭＳ ゴシック"/>
                <a:cs typeface="ＭＳ ゴシック"/>
              </a:rPr>
              <a:t>ー</a:t>
            </a:r>
            <a:r>
              <a:rPr sz="1000" spc="-210" dirty="0">
                <a:solidFill>
                  <a:srgbClr val="231F20"/>
                </a:solidFill>
                <a:latin typeface="ＭＳ ゴシック"/>
                <a:cs typeface="ＭＳ ゴシック"/>
              </a:rPr>
              <a:t>ト</a:t>
            </a:r>
            <a:r>
              <a:rPr sz="1000" spc="-100" dirty="0">
                <a:solidFill>
                  <a:srgbClr val="231F20"/>
                </a:solidFill>
                <a:latin typeface="ＭＳ ゴシック"/>
                <a:cs typeface="ＭＳ ゴシック"/>
              </a:rPr>
              <a:t>フ</a:t>
            </a:r>
            <a:r>
              <a:rPr sz="1000" spc="-160" dirty="0">
                <a:solidFill>
                  <a:srgbClr val="231F20"/>
                </a:solidFill>
                <a:latin typeface="ＭＳ ゴシック"/>
                <a:cs typeface="ＭＳ ゴシック"/>
              </a:rPr>
              <a:t>ァ</a:t>
            </a:r>
            <a:r>
              <a:rPr sz="1000" spc="-185" dirty="0">
                <a:solidFill>
                  <a:srgbClr val="231F20"/>
                </a:solidFill>
                <a:latin typeface="ＭＳ ゴシック"/>
                <a:cs typeface="ＭＳ ゴシック"/>
              </a:rPr>
              <a:t>イ</a:t>
            </a:r>
            <a:r>
              <a:rPr sz="1000" spc="-40" dirty="0">
                <a:solidFill>
                  <a:srgbClr val="231F20"/>
                </a:solidFill>
                <a:latin typeface="ＭＳ ゴシック"/>
                <a:cs typeface="ＭＳ ゴシック"/>
              </a:rPr>
              <a:t>ル</a:t>
            </a:r>
            <a:r>
              <a:rPr sz="1000" spc="-20" dirty="0">
                <a:solidFill>
                  <a:srgbClr val="231F20"/>
                </a:solidFill>
                <a:latin typeface="ＭＳ ゴシック"/>
                <a:cs typeface="ＭＳ ゴシック"/>
              </a:rPr>
              <a:t>を</a:t>
            </a:r>
            <a:r>
              <a:rPr sz="1000" spc="-10" dirty="0">
                <a:solidFill>
                  <a:srgbClr val="231F20"/>
                </a:solidFill>
                <a:latin typeface="ＭＳ ゴシック"/>
                <a:cs typeface="ＭＳ ゴシック"/>
              </a:rPr>
              <a:t>編</a:t>
            </a:r>
            <a:r>
              <a:rPr sz="1000" spc="-110" dirty="0">
                <a:solidFill>
                  <a:srgbClr val="231F20"/>
                </a:solidFill>
                <a:latin typeface="ＭＳ ゴシック"/>
                <a:cs typeface="ＭＳ ゴシック"/>
              </a:rPr>
              <a:t>集</a:t>
            </a:r>
            <a:r>
              <a:rPr sz="1000" spc="-70" dirty="0">
                <a:solidFill>
                  <a:srgbClr val="231F20"/>
                </a:solidFill>
                <a:latin typeface="ＭＳ ゴシック"/>
                <a:cs typeface="ＭＳ ゴシック"/>
              </a:rPr>
              <a:t>し</a:t>
            </a:r>
            <a:r>
              <a:rPr sz="1000" spc="10" dirty="0">
                <a:solidFill>
                  <a:srgbClr val="231F20"/>
                </a:solidFill>
                <a:latin typeface="ＭＳ ゴシック"/>
                <a:cs typeface="ＭＳ ゴシック"/>
              </a:rPr>
              <a:t>、</a:t>
            </a:r>
            <a:r>
              <a:rPr sz="1000" dirty="0">
                <a:solidFill>
                  <a:srgbClr val="231F20"/>
                </a:solidFill>
                <a:latin typeface="ＭＳ ゴシック"/>
                <a:cs typeface="ＭＳ ゴシック"/>
              </a:rPr>
              <a:t>診</a:t>
            </a:r>
            <a:r>
              <a:rPr sz="1000" spc="-35" dirty="0">
                <a:solidFill>
                  <a:srgbClr val="231F20"/>
                </a:solidFill>
                <a:latin typeface="ＭＳ ゴシック"/>
                <a:cs typeface="ＭＳ ゴシック"/>
              </a:rPr>
              <a:t>療</a:t>
            </a:r>
            <a:r>
              <a:rPr sz="1000" spc="-25" dirty="0">
                <a:solidFill>
                  <a:srgbClr val="231F20"/>
                </a:solidFill>
                <a:latin typeface="ＭＳ ゴシック"/>
                <a:cs typeface="ＭＳ ゴシック"/>
              </a:rPr>
              <a:t>科</a:t>
            </a:r>
            <a:r>
              <a:rPr sz="1000" dirty="0">
                <a:solidFill>
                  <a:srgbClr val="231F20"/>
                </a:solidFill>
                <a:latin typeface="ＭＳ ゴシック"/>
                <a:cs typeface="ＭＳ ゴシック"/>
              </a:rPr>
              <a:t>情</a:t>
            </a:r>
            <a:r>
              <a:rPr sz="1000" spc="-65" dirty="0">
                <a:solidFill>
                  <a:srgbClr val="231F20"/>
                </a:solidFill>
                <a:latin typeface="ＭＳ ゴシック"/>
                <a:cs typeface="ＭＳ ゴシック"/>
              </a:rPr>
              <a:t>報</a:t>
            </a:r>
            <a:r>
              <a:rPr sz="1000" spc="-80" dirty="0">
                <a:solidFill>
                  <a:srgbClr val="231F20"/>
                </a:solidFill>
                <a:latin typeface="ＭＳ ゴシック"/>
                <a:cs typeface="ＭＳ ゴシック"/>
              </a:rPr>
              <a:t>を</a:t>
            </a:r>
            <a:r>
              <a:rPr sz="1000" spc="-35" dirty="0">
                <a:solidFill>
                  <a:srgbClr val="231F20"/>
                </a:solidFill>
                <a:latin typeface="ＭＳ ゴシック"/>
                <a:cs typeface="ＭＳ ゴシック"/>
              </a:rPr>
              <a:t>入</a:t>
            </a:r>
            <a:r>
              <a:rPr sz="1000" spc="-135" dirty="0">
                <a:solidFill>
                  <a:srgbClr val="231F20"/>
                </a:solidFill>
                <a:latin typeface="ＭＳ ゴシック"/>
                <a:cs typeface="ＭＳ ゴシック"/>
              </a:rPr>
              <a:t>力</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95"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spc="10" dirty="0" smtClean="0">
                <a:solidFill>
                  <a:srgbClr val="231F20"/>
                </a:solidFill>
                <a:latin typeface="ＭＳ ゴシック"/>
                <a:cs typeface="ＭＳ ゴシック"/>
              </a:rPr>
              <a:t>。</a:t>
            </a:r>
            <a:r>
              <a:rPr sz="1000" spc="-140" dirty="0" smtClean="0">
                <a:solidFill>
                  <a:srgbClr val="231F20"/>
                </a:solidFill>
                <a:latin typeface="ＭＳ ゴシック"/>
                <a:cs typeface="ＭＳ ゴシック"/>
              </a:rPr>
              <a:t>テ</a:t>
            </a:r>
            <a:r>
              <a:rPr sz="1000" spc="-114" dirty="0" smtClean="0">
                <a:solidFill>
                  <a:srgbClr val="231F20"/>
                </a:solidFill>
                <a:latin typeface="ＭＳ ゴシック"/>
                <a:cs typeface="ＭＳ ゴシック"/>
              </a:rPr>
              <a:t>ン</a:t>
            </a:r>
            <a:r>
              <a:rPr sz="1000" spc="-85" dirty="0" smtClean="0">
                <a:solidFill>
                  <a:srgbClr val="231F20"/>
                </a:solidFill>
                <a:latin typeface="ＭＳ ゴシック"/>
                <a:cs typeface="ＭＳ ゴシック"/>
              </a:rPr>
              <a:t>プ</a:t>
            </a:r>
            <a:r>
              <a:rPr sz="1000" spc="-15" dirty="0" smtClean="0">
                <a:solidFill>
                  <a:srgbClr val="231F20"/>
                </a:solidFill>
                <a:latin typeface="ＭＳ ゴシック"/>
                <a:cs typeface="ＭＳ ゴシック"/>
              </a:rPr>
              <a:t>レ</a:t>
            </a:r>
            <a:r>
              <a:rPr sz="1000" spc="-155" dirty="0" smtClean="0">
                <a:solidFill>
                  <a:srgbClr val="231F20"/>
                </a:solidFill>
                <a:latin typeface="ＭＳ ゴシック"/>
                <a:cs typeface="ＭＳ ゴシック"/>
              </a:rPr>
              <a:t>ー</a:t>
            </a:r>
            <a:r>
              <a:rPr sz="1000" spc="-60" dirty="0" smtClean="0">
                <a:solidFill>
                  <a:srgbClr val="231F20"/>
                </a:solidFill>
                <a:latin typeface="ＭＳ ゴシック"/>
                <a:cs typeface="ＭＳ ゴシック"/>
              </a:rPr>
              <a:t>ト</a:t>
            </a:r>
            <a:r>
              <a:rPr sz="1000" spc="-95" dirty="0" smtClean="0">
                <a:solidFill>
                  <a:srgbClr val="231F20"/>
                </a:solidFill>
                <a:latin typeface="ＭＳ ゴシック"/>
                <a:cs typeface="ＭＳ ゴシック"/>
              </a:rPr>
              <a:t>の</a:t>
            </a:r>
            <a:r>
              <a:rPr sz="1000" spc="-30" dirty="0" smtClean="0">
                <a:solidFill>
                  <a:srgbClr val="231F20"/>
                </a:solidFill>
                <a:latin typeface="ＭＳ ゴシック"/>
                <a:cs typeface="ＭＳ ゴシック"/>
              </a:rPr>
              <a:t>見</a:t>
            </a:r>
            <a:r>
              <a:rPr sz="1000" spc="-125" dirty="0" smtClean="0">
                <a:solidFill>
                  <a:srgbClr val="231F20"/>
                </a:solidFill>
                <a:latin typeface="ＭＳ ゴシック"/>
                <a:cs typeface="ＭＳ ゴシック"/>
              </a:rPr>
              <a:t>出</a:t>
            </a:r>
            <a:r>
              <a:rPr sz="1000" spc="-70" dirty="0" smtClean="0">
                <a:solidFill>
                  <a:srgbClr val="231F20"/>
                </a:solidFill>
                <a:latin typeface="ＭＳ ゴシック"/>
                <a:cs typeface="ＭＳ ゴシック"/>
              </a:rPr>
              <a:t>し</a:t>
            </a:r>
            <a:r>
              <a:rPr sz="1000" spc="10" dirty="0" smtClean="0">
                <a:solidFill>
                  <a:srgbClr val="231F20"/>
                </a:solidFill>
                <a:latin typeface="ＭＳ ゴシック"/>
                <a:cs typeface="ＭＳ ゴシック"/>
              </a:rPr>
              <a:t>、</a:t>
            </a:r>
            <a:r>
              <a:rPr sz="1000" spc="-105" dirty="0" smtClean="0">
                <a:solidFill>
                  <a:srgbClr val="231F20"/>
                </a:solidFill>
                <a:latin typeface="ＭＳ ゴシック"/>
                <a:cs typeface="ＭＳ ゴシック"/>
              </a:rPr>
              <a:t>サ</a:t>
            </a:r>
            <a:r>
              <a:rPr sz="1000" spc="-114" dirty="0" smtClean="0">
                <a:solidFill>
                  <a:srgbClr val="231F20"/>
                </a:solidFill>
                <a:latin typeface="ＭＳ ゴシック"/>
                <a:cs typeface="ＭＳ ゴシック"/>
              </a:rPr>
              <a:t>ン</a:t>
            </a:r>
            <a:r>
              <a:rPr sz="1000" spc="-105" dirty="0" smtClean="0">
                <a:solidFill>
                  <a:srgbClr val="231F20"/>
                </a:solidFill>
                <a:latin typeface="ＭＳ ゴシック"/>
                <a:cs typeface="ＭＳ ゴシック"/>
              </a:rPr>
              <a:t>プ</a:t>
            </a:r>
            <a:r>
              <a:rPr sz="1000" dirty="0" smtClean="0">
                <a:solidFill>
                  <a:srgbClr val="231F20"/>
                </a:solidFill>
                <a:latin typeface="ＭＳ ゴシック"/>
                <a:cs typeface="ＭＳ ゴシック"/>
              </a:rPr>
              <a:t>ル</a:t>
            </a:r>
            <a:r>
              <a:rPr sz="1000" spc="-35" dirty="0" smtClean="0">
                <a:solidFill>
                  <a:srgbClr val="231F20"/>
                </a:solidFill>
                <a:latin typeface="ＭＳ ゴシック"/>
                <a:cs typeface="ＭＳ ゴシック"/>
              </a:rPr>
              <a:t>行</a:t>
            </a:r>
            <a:r>
              <a:rPr sz="1000" spc="-25" dirty="0" smtClean="0">
                <a:solidFill>
                  <a:srgbClr val="231F20"/>
                </a:solidFill>
                <a:latin typeface="ＭＳ ゴシック"/>
                <a:cs typeface="ＭＳ ゴシック"/>
              </a:rPr>
              <a:t>は</a:t>
            </a:r>
            <a:r>
              <a:rPr sz="1000" spc="-20" dirty="0" smtClean="0">
                <a:solidFill>
                  <a:srgbClr val="231F20"/>
                </a:solidFill>
                <a:latin typeface="ＭＳ ゴシック"/>
                <a:cs typeface="ＭＳ ゴシック"/>
              </a:rPr>
              <a:t>削</a:t>
            </a:r>
            <a:r>
              <a:rPr sz="1000" spc="-100" dirty="0" smtClean="0">
                <a:solidFill>
                  <a:srgbClr val="231F20"/>
                </a:solidFill>
                <a:latin typeface="ＭＳ ゴシック"/>
                <a:cs typeface="ＭＳ ゴシック"/>
              </a:rPr>
              <a:t>除</a:t>
            </a:r>
            <a:r>
              <a:rPr sz="1000" spc="-60" dirty="0" smtClean="0">
                <a:solidFill>
                  <a:srgbClr val="231F20"/>
                </a:solidFill>
                <a:latin typeface="ＭＳ ゴシック"/>
                <a:cs typeface="ＭＳ ゴシック"/>
              </a:rPr>
              <a:t>しな</a:t>
            </a:r>
            <a:r>
              <a:rPr sz="1000" spc="-90" dirty="0" smtClean="0">
                <a:solidFill>
                  <a:srgbClr val="231F20"/>
                </a:solidFill>
                <a:latin typeface="ＭＳ ゴシック"/>
                <a:cs typeface="ＭＳ ゴシック"/>
              </a:rPr>
              <a:t>い</a:t>
            </a:r>
            <a:r>
              <a:rPr sz="1000" spc="-125" dirty="0" smtClean="0">
                <a:solidFill>
                  <a:srgbClr val="231F20"/>
                </a:solidFill>
                <a:latin typeface="ＭＳ ゴシック"/>
                <a:cs typeface="ＭＳ ゴシック"/>
              </a:rPr>
              <a:t>で</a:t>
            </a:r>
            <a:r>
              <a:rPr sz="1000" spc="-155" dirty="0" smtClean="0">
                <a:solidFill>
                  <a:srgbClr val="231F20"/>
                </a:solidFill>
                <a:latin typeface="ＭＳ ゴシック"/>
                <a:cs typeface="ＭＳ ゴシック"/>
              </a:rPr>
              <a:t>く</a:t>
            </a:r>
            <a:r>
              <a:rPr sz="1000" spc="-105" dirty="0" smtClean="0">
                <a:solidFill>
                  <a:srgbClr val="231F20"/>
                </a:solidFill>
                <a:latin typeface="ＭＳ ゴシック"/>
                <a:cs typeface="ＭＳ ゴシック"/>
              </a:rPr>
              <a:t>だ</a:t>
            </a:r>
            <a:r>
              <a:rPr sz="1000" spc="-100" dirty="0" smtClean="0">
                <a:solidFill>
                  <a:srgbClr val="231F20"/>
                </a:solidFill>
                <a:latin typeface="ＭＳ ゴシック"/>
                <a:cs typeface="ＭＳ ゴシック"/>
              </a:rPr>
              <a:t>さ</a:t>
            </a:r>
            <a:r>
              <a:rPr sz="1000" spc="-65" dirty="0" smtClean="0">
                <a:solidFill>
                  <a:srgbClr val="231F20"/>
                </a:solidFill>
                <a:latin typeface="ＭＳ ゴシック"/>
                <a:cs typeface="ＭＳ ゴシック"/>
              </a:rPr>
              <a:t>い</a:t>
            </a:r>
            <a:r>
              <a:rPr sz="1000" dirty="0" smtClean="0">
                <a:solidFill>
                  <a:srgbClr val="231F20"/>
                </a:solidFill>
                <a:latin typeface="ＭＳ ゴシック"/>
                <a:cs typeface="ＭＳ ゴシック"/>
              </a:rPr>
              <a:t>。</a:t>
            </a:r>
            <a:endParaRPr sz="1000" dirty="0" smtClean="0">
              <a:latin typeface="ＭＳ ゴシック"/>
              <a:cs typeface="ＭＳ ゴシック"/>
            </a:endParaRPr>
          </a:p>
          <a:p>
            <a:pPr marL="137160" indent="-125095">
              <a:lnSpc>
                <a:spcPct val="100000"/>
              </a:lnSpc>
              <a:spcBef>
                <a:spcPts val="580"/>
              </a:spcBef>
              <a:buSzPct val="90000"/>
              <a:buAutoNum type="arabicPeriod" startAt="2"/>
              <a:tabLst>
                <a:tab pos="137795" algn="l"/>
              </a:tabLst>
            </a:pPr>
            <a:r>
              <a:rPr sz="1000" spc="10" dirty="0" smtClean="0">
                <a:solidFill>
                  <a:srgbClr val="231F20"/>
                </a:solidFill>
                <a:latin typeface="ＭＳ ゴシック"/>
                <a:cs typeface="ＭＳ ゴシック"/>
              </a:rPr>
              <a:t>「</a:t>
            </a:r>
            <a:r>
              <a:rPr sz="1000" spc="-100" dirty="0">
                <a:solidFill>
                  <a:srgbClr val="231F20"/>
                </a:solidFill>
                <a:latin typeface="ＭＳ ゴシック"/>
                <a:cs typeface="ＭＳ ゴシック"/>
              </a:rPr>
              <a:t>フ</a:t>
            </a:r>
            <a:r>
              <a:rPr sz="1000" spc="-160" dirty="0">
                <a:solidFill>
                  <a:srgbClr val="231F20"/>
                </a:solidFill>
                <a:latin typeface="ＭＳ ゴシック"/>
                <a:cs typeface="ＭＳ ゴシック"/>
              </a:rPr>
              <a:t>ァ</a:t>
            </a:r>
            <a:r>
              <a:rPr sz="1000" spc="-185" dirty="0">
                <a:solidFill>
                  <a:srgbClr val="231F20"/>
                </a:solidFill>
                <a:latin typeface="ＭＳ ゴシック"/>
                <a:cs typeface="ＭＳ ゴシック"/>
              </a:rPr>
              <a:t>イ</a:t>
            </a:r>
            <a:r>
              <a:rPr sz="1000" spc="-40" dirty="0">
                <a:solidFill>
                  <a:srgbClr val="231F20"/>
                </a:solidFill>
                <a:latin typeface="ＭＳ ゴシック"/>
                <a:cs typeface="ＭＳ ゴシック"/>
              </a:rPr>
              <a:t>ル</a:t>
            </a:r>
            <a:r>
              <a:rPr sz="1000" spc="-25" dirty="0">
                <a:solidFill>
                  <a:srgbClr val="231F20"/>
                </a:solidFill>
                <a:latin typeface="ＭＳ ゴシック"/>
                <a:cs typeface="ＭＳ ゴシック"/>
              </a:rPr>
              <a:t>を</a:t>
            </a:r>
            <a:r>
              <a:rPr sz="1000" spc="-20" dirty="0">
                <a:solidFill>
                  <a:srgbClr val="231F20"/>
                </a:solidFill>
                <a:latin typeface="ＭＳ ゴシック"/>
                <a:cs typeface="ＭＳ ゴシック"/>
              </a:rPr>
              <a:t>選</a:t>
            </a:r>
            <a:r>
              <a:rPr sz="1000" spc="-10" dirty="0">
                <a:solidFill>
                  <a:srgbClr val="231F20"/>
                </a:solidFill>
                <a:latin typeface="ＭＳ ゴシック"/>
                <a:cs typeface="ＭＳ ゴシック"/>
              </a:rPr>
              <a:t>択</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70" dirty="0">
                <a:solidFill>
                  <a:srgbClr val="231F20"/>
                </a:solidFill>
                <a:latin typeface="ＭＳ ゴシック"/>
                <a:cs typeface="ＭＳ ゴシック"/>
              </a:rPr>
              <a:t>し</a:t>
            </a:r>
            <a:r>
              <a:rPr sz="1000" spc="10" dirty="0">
                <a:solidFill>
                  <a:srgbClr val="231F20"/>
                </a:solidFill>
                <a:latin typeface="ＭＳ ゴシック"/>
                <a:cs typeface="ＭＳ ゴシック"/>
              </a:rPr>
              <a:t>、</a:t>
            </a:r>
            <a:r>
              <a:rPr sz="1000" dirty="0">
                <a:solidFill>
                  <a:srgbClr val="231F20"/>
                </a:solidFill>
                <a:latin typeface="ＭＳ ゴシック"/>
                <a:cs typeface="ＭＳ ゴシック"/>
              </a:rPr>
              <a:t>診</a:t>
            </a:r>
            <a:r>
              <a:rPr sz="1000" spc="-35" dirty="0">
                <a:solidFill>
                  <a:srgbClr val="231F20"/>
                </a:solidFill>
                <a:latin typeface="ＭＳ ゴシック"/>
                <a:cs typeface="ＭＳ ゴシック"/>
              </a:rPr>
              <a:t>療</a:t>
            </a:r>
            <a:r>
              <a:rPr sz="1000" spc="-25" dirty="0">
                <a:solidFill>
                  <a:srgbClr val="231F20"/>
                </a:solidFill>
                <a:latin typeface="ＭＳ ゴシック"/>
                <a:cs typeface="ＭＳ ゴシック"/>
              </a:rPr>
              <a:t>科</a:t>
            </a:r>
            <a:r>
              <a:rPr sz="1000" dirty="0">
                <a:solidFill>
                  <a:srgbClr val="231F20"/>
                </a:solidFill>
                <a:latin typeface="ＭＳ ゴシック"/>
                <a:cs typeface="ＭＳ ゴシック"/>
              </a:rPr>
              <a:t>情</a:t>
            </a:r>
            <a:r>
              <a:rPr sz="1000" spc="-5" dirty="0">
                <a:solidFill>
                  <a:srgbClr val="231F20"/>
                </a:solidFill>
                <a:latin typeface="ＭＳ ゴシック"/>
                <a:cs typeface="ＭＳ ゴシック"/>
              </a:rPr>
              <a:t>報</a:t>
            </a:r>
            <a:r>
              <a:rPr sz="1000" spc="-35" dirty="0">
                <a:solidFill>
                  <a:srgbClr val="231F20"/>
                </a:solidFill>
                <a:latin typeface="ＭＳ ゴシック"/>
                <a:cs typeface="ＭＳ ゴシック"/>
              </a:rPr>
              <a:t>入</a:t>
            </a:r>
            <a:r>
              <a:rPr sz="1000" spc="-45" dirty="0">
                <a:solidFill>
                  <a:srgbClr val="231F20"/>
                </a:solidFill>
                <a:latin typeface="ＭＳ ゴシック"/>
                <a:cs typeface="ＭＳ ゴシック"/>
              </a:rPr>
              <a:t>力</a:t>
            </a:r>
            <a:r>
              <a:rPr sz="1000" spc="-35" dirty="0">
                <a:solidFill>
                  <a:srgbClr val="231F20"/>
                </a:solidFill>
                <a:latin typeface="ＭＳ ゴシック"/>
                <a:cs typeface="ＭＳ ゴシック"/>
              </a:rPr>
              <a:t>済</a:t>
            </a:r>
            <a:r>
              <a:rPr sz="1000" spc="-15" dirty="0">
                <a:solidFill>
                  <a:srgbClr val="231F20"/>
                </a:solidFill>
                <a:latin typeface="ＭＳ ゴシック"/>
                <a:cs typeface="ＭＳ ゴシック"/>
              </a:rPr>
              <a:t>み</a:t>
            </a:r>
            <a:r>
              <a:rPr sz="1000" spc="-30" dirty="0">
                <a:solidFill>
                  <a:srgbClr val="231F20"/>
                </a:solidFill>
                <a:latin typeface="ＭＳ ゴシック"/>
                <a:cs typeface="ＭＳ ゴシック"/>
              </a:rPr>
              <a:t>の</a:t>
            </a:r>
            <a:r>
              <a:rPr sz="1000" spc="-40" dirty="0">
                <a:solidFill>
                  <a:srgbClr val="231F20"/>
                </a:solidFill>
                <a:latin typeface="ＭＳ ゴシック"/>
                <a:cs typeface="ＭＳ ゴシック"/>
              </a:rPr>
              <a:t>一</a:t>
            </a:r>
            <a:r>
              <a:rPr sz="1000" spc="-20" dirty="0">
                <a:solidFill>
                  <a:srgbClr val="231F20"/>
                </a:solidFill>
                <a:latin typeface="ＭＳ ゴシック"/>
                <a:cs typeface="ＭＳ ゴシック"/>
              </a:rPr>
              <a:t>括</a:t>
            </a:r>
            <a:r>
              <a:rPr sz="1000" spc="-15" dirty="0">
                <a:solidFill>
                  <a:srgbClr val="231F20"/>
                </a:solidFill>
                <a:latin typeface="ＭＳ ゴシック"/>
                <a:cs typeface="ＭＳ ゴシック"/>
              </a:rPr>
              <a:t>登</a:t>
            </a:r>
            <a:r>
              <a:rPr sz="1000" dirty="0">
                <a:solidFill>
                  <a:srgbClr val="231F20"/>
                </a:solidFill>
                <a:latin typeface="ＭＳ ゴシック"/>
                <a:cs typeface="ＭＳ ゴシック"/>
              </a:rPr>
              <a:t>録</a:t>
            </a:r>
            <a:r>
              <a:rPr sz="1000" spc="-55" dirty="0">
                <a:solidFill>
                  <a:srgbClr val="231F20"/>
                </a:solidFill>
                <a:latin typeface="ＭＳ ゴシック"/>
                <a:cs typeface="ＭＳ ゴシック"/>
              </a:rPr>
              <a:t>用</a:t>
            </a:r>
            <a:r>
              <a:rPr sz="1000" spc="-140" dirty="0">
                <a:solidFill>
                  <a:srgbClr val="231F20"/>
                </a:solidFill>
                <a:latin typeface="ＭＳ ゴシック"/>
                <a:cs typeface="ＭＳ ゴシック"/>
              </a:rPr>
              <a:t>テ</a:t>
            </a:r>
            <a:r>
              <a:rPr sz="1000" spc="-120" dirty="0">
                <a:solidFill>
                  <a:srgbClr val="231F20"/>
                </a:solidFill>
                <a:latin typeface="ＭＳ ゴシック"/>
                <a:cs typeface="ＭＳ ゴシック"/>
              </a:rPr>
              <a:t>ン</a:t>
            </a:r>
            <a:r>
              <a:rPr sz="1000" spc="-90" dirty="0">
                <a:solidFill>
                  <a:srgbClr val="231F20"/>
                </a:solidFill>
                <a:latin typeface="ＭＳ ゴシック"/>
                <a:cs typeface="ＭＳ ゴシック"/>
              </a:rPr>
              <a:t>プ</a:t>
            </a:r>
            <a:r>
              <a:rPr sz="1000" spc="-15" dirty="0">
                <a:solidFill>
                  <a:srgbClr val="231F20"/>
                </a:solidFill>
                <a:latin typeface="ＭＳ ゴシック"/>
                <a:cs typeface="ＭＳ ゴシック"/>
              </a:rPr>
              <a:t>レ</a:t>
            </a:r>
            <a:r>
              <a:rPr sz="1000" spc="-155" dirty="0">
                <a:solidFill>
                  <a:srgbClr val="231F20"/>
                </a:solidFill>
                <a:latin typeface="ＭＳ ゴシック"/>
                <a:cs typeface="ＭＳ ゴシック"/>
              </a:rPr>
              <a:t>ー</a:t>
            </a:r>
            <a:r>
              <a:rPr sz="1000" spc="-90" dirty="0">
                <a:solidFill>
                  <a:srgbClr val="231F20"/>
                </a:solidFill>
                <a:latin typeface="ＭＳ ゴシック"/>
                <a:cs typeface="ＭＳ ゴシック"/>
              </a:rPr>
              <a:t>ト</a:t>
            </a:r>
            <a:r>
              <a:rPr sz="1000" spc="-25" dirty="0">
                <a:solidFill>
                  <a:srgbClr val="231F20"/>
                </a:solidFill>
                <a:latin typeface="ＭＳ ゴシック"/>
                <a:cs typeface="ＭＳ ゴシック"/>
              </a:rPr>
              <a:t>を</a:t>
            </a:r>
            <a:r>
              <a:rPr sz="1000" spc="-20" dirty="0">
                <a:solidFill>
                  <a:srgbClr val="231F20"/>
                </a:solidFill>
                <a:latin typeface="ＭＳ ゴシック"/>
                <a:cs typeface="ＭＳ ゴシック"/>
              </a:rPr>
              <a:t>選</a:t>
            </a:r>
            <a:r>
              <a:rPr sz="1000" spc="-125" dirty="0">
                <a:solidFill>
                  <a:srgbClr val="231F20"/>
                </a:solidFill>
                <a:latin typeface="ＭＳ ゴシック"/>
                <a:cs typeface="ＭＳ ゴシック"/>
              </a:rPr>
              <a:t>択</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37795" indent="-125730">
              <a:lnSpc>
                <a:spcPct val="100000"/>
              </a:lnSpc>
              <a:spcBef>
                <a:spcPts val="575"/>
              </a:spcBef>
              <a:buSzPct val="90000"/>
              <a:buAutoNum type="arabicPeriod" startAt="2"/>
              <a:tabLst>
                <a:tab pos="138430" algn="l"/>
              </a:tabLst>
            </a:pPr>
            <a:r>
              <a:rPr sz="1000" spc="10" dirty="0">
                <a:solidFill>
                  <a:srgbClr val="231F20"/>
                </a:solidFill>
                <a:latin typeface="ＭＳ ゴシック"/>
                <a:cs typeface="ＭＳ ゴシック"/>
              </a:rPr>
              <a:t>「</a:t>
            </a:r>
            <a:r>
              <a:rPr sz="1000" spc="-40" dirty="0">
                <a:solidFill>
                  <a:srgbClr val="231F20"/>
                </a:solidFill>
                <a:latin typeface="ＭＳ ゴシック"/>
                <a:cs typeface="ＭＳ ゴシック"/>
              </a:rPr>
              <a:t>一</a:t>
            </a:r>
            <a:r>
              <a:rPr sz="1000" spc="-20" dirty="0">
                <a:solidFill>
                  <a:srgbClr val="231F20"/>
                </a:solidFill>
                <a:latin typeface="ＭＳ ゴシック"/>
                <a:cs typeface="ＭＳ ゴシック"/>
              </a:rPr>
              <a:t>括</a:t>
            </a:r>
            <a:r>
              <a:rPr sz="1000" spc="-15" dirty="0">
                <a:solidFill>
                  <a:srgbClr val="231F20"/>
                </a:solidFill>
                <a:latin typeface="ＭＳ ゴシック"/>
                <a:cs typeface="ＭＳ ゴシック"/>
              </a:rPr>
              <a:t>登</a:t>
            </a:r>
            <a:r>
              <a:rPr sz="1000" spc="-10" dirty="0">
                <a:solidFill>
                  <a:srgbClr val="231F20"/>
                </a:solidFill>
                <a:latin typeface="ＭＳ ゴシック"/>
                <a:cs typeface="ＭＳ ゴシック"/>
              </a:rPr>
              <a:t>録</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70" dirty="0">
                <a:solidFill>
                  <a:srgbClr val="231F20"/>
                </a:solidFill>
                <a:latin typeface="ＭＳ ゴシック"/>
                <a:cs typeface="ＭＳ ゴシック"/>
              </a:rPr>
              <a:t>し</a:t>
            </a:r>
            <a:r>
              <a:rPr sz="1000" spc="10" dirty="0">
                <a:solidFill>
                  <a:srgbClr val="231F20"/>
                </a:solidFill>
                <a:latin typeface="ＭＳ ゴシック"/>
                <a:cs typeface="ＭＳ ゴシック"/>
              </a:rPr>
              <a:t>、</a:t>
            </a:r>
            <a:r>
              <a:rPr sz="1000" spc="-15" dirty="0">
                <a:solidFill>
                  <a:srgbClr val="231F20"/>
                </a:solidFill>
                <a:latin typeface="ＭＳ ゴシック"/>
                <a:cs typeface="ＭＳ ゴシック"/>
              </a:rPr>
              <a:t>登</a:t>
            </a:r>
            <a:r>
              <a:rPr sz="1000" spc="-105" dirty="0">
                <a:solidFill>
                  <a:srgbClr val="231F20"/>
                </a:solidFill>
                <a:latin typeface="ＭＳ ゴシック"/>
                <a:cs typeface="ＭＳ ゴシック"/>
              </a:rPr>
              <a:t>録し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p:txBody>
      </p:sp>
      <p:sp>
        <p:nvSpPr>
          <p:cNvPr id="28" name="object 28"/>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23</a:t>
            </a:fld>
            <a:endParaRPr dirty="0"/>
          </a:p>
        </p:txBody>
      </p:sp>
      <p:sp>
        <p:nvSpPr>
          <p:cNvPr id="26" name="object 26"/>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25" dirty="0">
                <a:solidFill>
                  <a:srgbClr val="FFFFFF"/>
                </a:solidFill>
                <a:latin typeface="HGPｺﾞｼｯｸE"/>
                <a:cs typeface="HGPｺﾞｼｯｸE"/>
              </a:rPr>
              <a:t>診</a:t>
            </a:r>
            <a:r>
              <a:rPr sz="2200" spc="-35" dirty="0">
                <a:solidFill>
                  <a:srgbClr val="FFFFFF"/>
                </a:solidFill>
                <a:latin typeface="HGPｺﾞｼｯｸE"/>
                <a:cs typeface="HGPｺﾞｼｯｸE"/>
              </a:rPr>
              <a:t>療</a:t>
            </a:r>
            <a:r>
              <a:rPr sz="2200" spc="-15" dirty="0">
                <a:solidFill>
                  <a:srgbClr val="FFFFFF"/>
                </a:solidFill>
                <a:latin typeface="HGPｺﾞｼｯｸE"/>
                <a:cs typeface="HGPｺﾞｼｯｸE"/>
              </a:rPr>
              <a:t>科</a:t>
            </a:r>
            <a:r>
              <a:rPr sz="2200" spc="-60" dirty="0">
                <a:solidFill>
                  <a:srgbClr val="FFFFFF"/>
                </a:solidFill>
                <a:latin typeface="HGPｺﾞｼｯｸE"/>
                <a:cs typeface="HGPｺﾞｼｯｸE"/>
              </a:rPr>
              <a:t>の</a:t>
            </a:r>
            <a:r>
              <a:rPr sz="2200" spc="-25" dirty="0">
                <a:solidFill>
                  <a:srgbClr val="FFFFFF"/>
                </a:solidFill>
                <a:latin typeface="HGPｺﾞｼｯｸE"/>
                <a:cs typeface="HGPｺﾞｼｯｸE"/>
              </a:rPr>
              <a:t>管</a:t>
            </a:r>
            <a:r>
              <a:rPr sz="2200" spc="-5" dirty="0">
                <a:solidFill>
                  <a:srgbClr val="FFFFFF"/>
                </a:solidFill>
                <a:latin typeface="HGPｺﾞｼｯｸE"/>
                <a:cs typeface="HGPｺﾞｼｯｸE"/>
              </a:rPr>
              <a:t>理</a:t>
            </a:r>
            <a:endParaRPr sz="2200">
              <a:latin typeface="HGPｺﾞｼｯｸE"/>
              <a:cs typeface="HGPｺﾞｼｯｸE"/>
            </a:endParaRPr>
          </a:p>
        </p:txBody>
      </p:sp>
      <p:sp>
        <p:nvSpPr>
          <p:cNvPr id="27" name="object 27"/>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10" dirty="0">
                <a:solidFill>
                  <a:srgbClr val="FFFFFF"/>
                </a:solidFill>
                <a:latin typeface="ＭＳ Ｐゴシック"/>
                <a:cs typeface="ＭＳ Ｐゴシック"/>
              </a:rPr>
              <a:t>〈施</a:t>
            </a:r>
            <a:r>
              <a:rPr sz="1000" dirty="0">
                <a:solidFill>
                  <a:srgbClr val="FFFFFF"/>
                </a:solidFill>
                <a:latin typeface="ＭＳ Ｐゴシック"/>
                <a:cs typeface="ＭＳ Ｐゴシック"/>
              </a:rPr>
              <a:t>設</a:t>
            </a:r>
            <a:r>
              <a:rPr sz="1000" spc="10" dirty="0">
                <a:solidFill>
                  <a:srgbClr val="FFFFFF"/>
                </a:solidFill>
                <a:latin typeface="ＭＳ Ｐゴシック"/>
                <a:cs typeface="ＭＳ Ｐゴシック"/>
              </a:rPr>
              <a:t>情</a:t>
            </a:r>
            <a:r>
              <a:rPr sz="1000" dirty="0">
                <a:solidFill>
                  <a:srgbClr val="FFFFFF"/>
                </a:solidFill>
                <a:latin typeface="ＭＳ Ｐゴシック"/>
                <a:cs typeface="ＭＳ Ｐゴシック"/>
              </a:rPr>
              <a:t>報</a:t>
            </a:r>
            <a:r>
              <a:rPr sz="1000" spc="-5" dirty="0">
                <a:solidFill>
                  <a:srgbClr val="FFFFFF"/>
                </a:solidFill>
                <a:latin typeface="ＭＳ Ｐゴシック"/>
                <a:cs typeface="ＭＳ Ｐゴシック"/>
              </a:rPr>
              <a:t>編</a:t>
            </a:r>
            <a:r>
              <a:rPr sz="1000" spc="-20" dirty="0">
                <a:solidFill>
                  <a:srgbClr val="FFFFFF"/>
                </a:solidFill>
                <a:latin typeface="ＭＳ Ｐゴシック"/>
                <a:cs typeface="ＭＳ Ｐゴシック"/>
              </a:rPr>
              <a:t>集</a:t>
            </a:r>
            <a:r>
              <a:rPr sz="1000" spc="-15" dirty="0">
                <a:solidFill>
                  <a:srgbClr val="FFFFFF"/>
                </a:solidFill>
                <a:latin typeface="ＭＳ Ｐゴシック"/>
                <a:cs typeface="ＭＳ Ｐゴシック"/>
              </a:rPr>
              <a:t>〉</a:t>
            </a:r>
            <a:endParaRPr sz="1000">
              <a:latin typeface="ＭＳ Ｐゴシック"/>
              <a:cs typeface="ＭＳ Ｐゴシック"/>
            </a:endParaRPr>
          </a:p>
        </p:txBody>
      </p:sp>
      <p:sp>
        <p:nvSpPr>
          <p:cNvPr id="38" name="角丸四角形 37"/>
          <p:cNvSpPr/>
          <p:nvPr/>
        </p:nvSpPr>
        <p:spPr>
          <a:xfrm>
            <a:off x="1126828" y="1662514"/>
            <a:ext cx="5470822" cy="307480"/>
          </a:xfrm>
          <a:prstGeom prst="roundRect">
            <a:avLst>
              <a:gd name="adj" fmla="val 11215"/>
            </a:avLst>
          </a:prstGeom>
          <a:ln w="12598">
            <a:solidFill>
              <a:srgbClr val="DA2128"/>
            </a:solidFill>
            <a:round/>
          </a:ln>
        </p:spPr>
        <p:txBody>
          <a:bodyPr wrap="square" lIns="0" tIns="0" rIns="0" bIns="0" rtlCol="0" anchor="ctr"/>
          <a:lstStyle/>
          <a:p>
            <a:pPr algn="ctr"/>
            <a:endParaRPr kumimoji="1" lang="ja-JP" altLang="en-US"/>
          </a:p>
        </p:txBody>
      </p:sp>
      <p:sp>
        <p:nvSpPr>
          <p:cNvPr id="39" name="角丸四角形 38"/>
          <p:cNvSpPr/>
          <p:nvPr/>
        </p:nvSpPr>
        <p:spPr>
          <a:xfrm>
            <a:off x="1126828" y="2012133"/>
            <a:ext cx="2118022" cy="495488"/>
          </a:xfrm>
          <a:prstGeom prst="roundRect">
            <a:avLst>
              <a:gd name="adj" fmla="val 12967"/>
            </a:avLst>
          </a:prstGeom>
          <a:ln w="12598">
            <a:solidFill>
              <a:srgbClr val="DA2128"/>
            </a:solidFill>
            <a:round/>
          </a:ln>
        </p:spPr>
        <p:txBody>
          <a:bodyPr wrap="square" lIns="0" tIns="0" rIns="0" bIns="0" rtlCol="0" anchor="ctr"/>
          <a:lstStyle/>
          <a:p>
            <a:pPr algn="ctr"/>
            <a:endParaRPr kumimoji="1" lang="ja-JP" altLang="en-US"/>
          </a:p>
        </p:txBody>
      </p:sp>
      <p:sp>
        <p:nvSpPr>
          <p:cNvPr id="23" name="object 23"/>
          <p:cNvSpPr/>
          <p:nvPr/>
        </p:nvSpPr>
        <p:spPr>
          <a:xfrm>
            <a:off x="5399657" y="1633337"/>
            <a:ext cx="1274193" cy="259715"/>
          </a:xfrm>
          <a:custGeom>
            <a:avLst/>
            <a:gdLst/>
            <a:ahLst/>
            <a:cxnLst/>
            <a:rect l="l" t="t" r="r" b="b"/>
            <a:pathLst>
              <a:path w="1421129" h="259714">
                <a:moveTo>
                  <a:pt x="1420736" y="0"/>
                </a:moveTo>
                <a:lnTo>
                  <a:pt x="302869" y="0"/>
                </a:lnTo>
                <a:lnTo>
                  <a:pt x="0" y="259194"/>
                </a:lnTo>
                <a:lnTo>
                  <a:pt x="1420736" y="259194"/>
                </a:lnTo>
                <a:lnTo>
                  <a:pt x="1420736" y="0"/>
                </a:lnTo>
                <a:close/>
              </a:path>
            </a:pathLst>
          </a:custGeom>
          <a:solidFill>
            <a:srgbClr val="DA2128"/>
          </a:solidFill>
        </p:spPr>
        <p:txBody>
          <a:bodyPr wrap="square" lIns="0" tIns="0" rIns="0" bIns="0" rtlCol="0"/>
          <a:lstStyle/>
          <a:p>
            <a:endParaRPr/>
          </a:p>
        </p:txBody>
      </p:sp>
      <p:sp>
        <p:nvSpPr>
          <p:cNvPr id="24" name="object 24"/>
          <p:cNvSpPr txBox="1"/>
          <p:nvPr/>
        </p:nvSpPr>
        <p:spPr>
          <a:xfrm>
            <a:off x="5227070" y="1641109"/>
            <a:ext cx="1524000" cy="190437"/>
          </a:xfrm>
          <a:prstGeom prst="rect">
            <a:avLst/>
          </a:prstGeom>
        </p:spPr>
        <p:txBody>
          <a:bodyPr vert="horz" wrap="square" lIns="0" tIns="51435" rIns="0" bIns="0" rtlCol="0">
            <a:spAutoFit/>
          </a:bodyPr>
          <a:lstStyle/>
          <a:p>
            <a:pPr marL="544830">
              <a:lnSpc>
                <a:spcPct val="100000"/>
              </a:lnSpc>
              <a:spcBef>
                <a:spcPts val="405"/>
              </a:spcBef>
            </a:pPr>
            <a:r>
              <a:rPr sz="900" spc="-10" dirty="0" err="1" smtClean="0">
                <a:solidFill>
                  <a:srgbClr val="FFFFFF"/>
                </a:solidFill>
                <a:latin typeface="ＭＳ ゴシック"/>
                <a:cs typeface="ＭＳ ゴシック"/>
              </a:rPr>
              <a:t>施</a:t>
            </a:r>
            <a:r>
              <a:rPr sz="900" spc="15" dirty="0" err="1" smtClean="0">
                <a:solidFill>
                  <a:srgbClr val="FFFFFF"/>
                </a:solidFill>
                <a:latin typeface="ＭＳ ゴシック"/>
                <a:cs typeface="ＭＳ ゴシック"/>
              </a:rPr>
              <a:t>設</a:t>
            </a:r>
            <a:r>
              <a:rPr sz="900" spc="-15" dirty="0" err="1" smtClean="0">
                <a:solidFill>
                  <a:srgbClr val="FFFFFF"/>
                </a:solidFill>
                <a:latin typeface="ＭＳ ゴシック"/>
                <a:cs typeface="ＭＳ ゴシック"/>
              </a:rPr>
              <a:t>選</a:t>
            </a:r>
            <a:r>
              <a:rPr sz="900" spc="-60" dirty="0" err="1" smtClean="0">
                <a:solidFill>
                  <a:srgbClr val="FFFFFF"/>
                </a:solidFill>
                <a:latin typeface="ＭＳ ゴシック"/>
                <a:cs typeface="ＭＳ ゴシック"/>
              </a:rPr>
              <a:t>択</a:t>
            </a:r>
            <a:r>
              <a:rPr sz="900" spc="-140" dirty="0" err="1" smtClean="0">
                <a:solidFill>
                  <a:srgbClr val="FFFFFF"/>
                </a:solidFill>
                <a:latin typeface="ＭＳ ゴシック"/>
                <a:cs typeface="ＭＳ ゴシック"/>
              </a:rPr>
              <a:t>エリ</a:t>
            </a:r>
            <a:r>
              <a:rPr lang="ja-JP" altLang="en-US" sz="900" spc="-140" dirty="0" smtClean="0">
                <a:solidFill>
                  <a:srgbClr val="FFFFFF"/>
                </a:solidFill>
                <a:latin typeface="ＭＳ ゴシック"/>
                <a:cs typeface="ＭＳ ゴシック"/>
              </a:rPr>
              <a:t>ア</a:t>
            </a:r>
            <a:endParaRPr sz="900" dirty="0">
              <a:latin typeface="ＭＳ ゴシック"/>
              <a:cs typeface="ＭＳ ゴシック"/>
            </a:endParaRPr>
          </a:p>
        </p:txBody>
      </p:sp>
      <p:sp>
        <p:nvSpPr>
          <p:cNvPr id="40" name="角丸四角形 39"/>
          <p:cNvSpPr/>
          <p:nvPr/>
        </p:nvSpPr>
        <p:spPr>
          <a:xfrm>
            <a:off x="1126828" y="2627327"/>
            <a:ext cx="5470822" cy="1207614"/>
          </a:xfrm>
          <a:prstGeom prst="roundRect">
            <a:avLst>
              <a:gd name="adj" fmla="val 3781"/>
            </a:avLst>
          </a:prstGeom>
          <a:ln w="12598">
            <a:solidFill>
              <a:srgbClr val="DA2128"/>
            </a:solidFill>
            <a:round/>
          </a:ln>
        </p:spPr>
        <p:txBody>
          <a:bodyPr wrap="square" lIns="0" tIns="0" rIns="0" bIns="0" rtlCol="0" anchor="ctr"/>
          <a:lstStyle/>
          <a:p>
            <a:pPr algn="ctr"/>
            <a:endParaRPr kumimoji="1" lang="ja-JP" altLang="en-US"/>
          </a:p>
        </p:txBody>
      </p:sp>
      <p:sp>
        <p:nvSpPr>
          <p:cNvPr id="17" name="object 17"/>
          <p:cNvSpPr/>
          <p:nvPr/>
        </p:nvSpPr>
        <p:spPr>
          <a:xfrm>
            <a:off x="5522697" y="2466654"/>
            <a:ext cx="1295105" cy="259715"/>
          </a:xfrm>
          <a:custGeom>
            <a:avLst/>
            <a:gdLst/>
            <a:ahLst/>
            <a:cxnLst/>
            <a:rect l="l" t="t" r="r" b="b"/>
            <a:pathLst>
              <a:path w="1421129" h="259714">
                <a:moveTo>
                  <a:pt x="1420736" y="0"/>
                </a:moveTo>
                <a:lnTo>
                  <a:pt x="302869" y="0"/>
                </a:lnTo>
                <a:lnTo>
                  <a:pt x="0" y="259194"/>
                </a:lnTo>
                <a:lnTo>
                  <a:pt x="1420736" y="259194"/>
                </a:lnTo>
                <a:lnTo>
                  <a:pt x="1420736" y="0"/>
                </a:lnTo>
                <a:close/>
              </a:path>
            </a:pathLst>
          </a:custGeom>
          <a:solidFill>
            <a:srgbClr val="DA2128"/>
          </a:solidFill>
        </p:spPr>
        <p:txBody>
          <a:bodyPr wrap="square" lIns="0" tIns="0" rIns="0" bIns="0" rtlCol="0"/>
          <a:lstStyle/>
          <a:p>
            <a:endParaRPr/>
          </a:p>
        </p:txBody>
      </p:sp>
      <p:sp>
        <p:nvSpPr>
          <p:cNvPr id="18" name="object 18"/>
          <p:cNvSpPr txBox="1"/>
          <p:nvPr/>
        </p:nvSpPr>
        <p:spPr>
          <a:xfrm>
            <a:off x="5888145" y="2507621"/>
            <a:ext cx="913788" cy="151323"/>
          </a:xfrm>
          <a:prstGeom prst="rect">
            <a:avLst/>
          </a:prstGeom>
        </p:spPr>
        <p:txBody>
          <a:bodyPr vert="horz" wrap="square" lIns="0" tIns="12700" rIns="0" bIns="0" rtlCol="0">
            <a:spAutoFit/>
          </a:bodyPr>
          <a:lstStyle/>
          <a:p>
            <a:pPr marL="12700">
              <a:lnSpc>
                <a:spcPct val="100000"/>
              </a:lnSpc>
              <a:spcBef>
                <a:spcPts val="100"/>
              </a:spcBef>
            </a:pPr>
            <a:r>
              <a:rPr sz="900" spc="5" dirty="0">
                <a:solidFill>
                  <a:srgbClr val="FFFFFF"/>
                </a:solidFill>
                <a:latin typeface="ＭＳ ゴシック"/>
                <a:cs typeface="ＭＳ ゴシック"/>
              </a:rPr>
              <a:t>診</a:t>
            </a:r>
            <a:r>
              <a:rPr sz="900" spc="-25" dirty="0">
                <a:solidFill>
                  <a:srgbClr val="FFFFFF"/>
                </a:solidFill>
                <a:latin typeface="ＭＳ ゴシック"/>
                <a:cs typeface="ＭＳ ゴシック"/>
              </a:rPr>
              <a:t>療</a:t>
            </a:r>
            <a:r>
              <a:rPr sz="900" spc="-20" dirty="0">
                <a:solidFill>
                  <a:srgbClr val="FFFFFF"/>
                </a:solidFill>
                <a:latin typeface="ＭＳ ゴシック"/>
                <a:cs typeface="ＭＳ ゴシック"/>
              </a:rPr>
              <a:t>科</a:t>
            </a:r>
            <a:r>
              <a:rPr sz="900" spc="5" dirty="0">
                <a:solidFill>
                  <a:srgbClr val="FFFFFF"/>
                </a:solidFill>
                <a:latin typeface="ＭＳ ゴシック"/>
                <a:cs typeface="ＭＳ ゴシック"/>
              </a:rPr>
              <a:t>情</a:t>
            </a:r>
            <a:r>
              <a:rPr sz="900" spc="-15" dirty="0">
                <a:solidFill>
                  <a:srgbClr val="FFFFFF"/>
                </a:solidFill>
                <a:latin typeface="ＭＳ ゴシック"/>
                <a:cs typeface="ＭＳ ゴシック"/>
              </a:rPr>
              <a:t>報</a:t>
            </a:r>
            <a:r>
              <a:rPr sz="900" spc="-40" dirty="0">
                <a:solidFill>
                  <a:srgbClr val="FFFFFF"/>
                </a:solidFill>
                <a:latin typeface="ＭＳ ゴシック"/>
                <a:cs typeface="ＭＳ ゴシック"/>
              </a:rPr>
              <a:t>一</a:t>
            </a:r>
            <a:r>
              <a:rPr sz="900" dirty="0">
                <a:solidFill>
                  <a:srgbClr val="FFFFFF"/>
                </a:solidFill>
                <a:latin typeface="ＭＳ ゴシック"/>
                <a:cs typeface="ＭＳ ゴシック"/>
              </a:rPr>
              <a:t>覧</a:t>
            </a:r>
            <a:endParaRPr sz="900" dirty="0">
              <a:latin typeface="ＭＳ ゴシック"/>
              <a:cs typeface="ＭＳ ゴシック"/>
            </a:endParaRPr>
          </a:p>
        </p:txBody>
      </p:sp>
      <p:pic>
        <p:nvPicPr>
          <p:cNvPr id="19" name="図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8873" y="2050133"/>
            <a:ext cx="2197177" cy="256054"/>
          </a:xfrm>
          <a:prstGeom prst="rect">
            <a:avLst/>
          </a:prstGeom>
        </p:spPr>
      </p:pic>
      <p:sp>
        <p:nvSpPr>
          <p:cNvPr id="14" name="object 14"/>
          <p:cNvSpPr txBox="1"/>
          <p:nvPr/>
        </p:nvSpPr>
        <p:spPr>
          <a:xfrm>
            <a:off x="3192423" y="2050133"/>
            <a:ext cx="1870075" cy="313690"/>
          </a:xfrm>
          <a:prstGeom prst="rect">
            <a:avLst/>
          </a:prstGeom>
        </p:spPr>
        <p:txBody>
          <a:bodyPr vert="horz" wrap="square" lIns="0" tIns="48260" rIns="0" bIns="0" rtlCol="0">
            <a:spAutoFit/>
          </a:bodyPr>
          <a:lstStyle/>
          <a:p>
            <a:pPr marL="212090">
              <a:lnSpc>
                <a:spcPct val="100000"/>
              </a:lnSpc>
              <a:spcBef>
                <a:spcPts val="380"/>
              </a:spcBef>
            </a:pPr>
            <a:r>
              <a:rPr sz="900" spc="5" dirty="0">
                <a:solidFill>
                  <a:srgbClr val="FFFFFF"/>
                </a:solidFill>
                <a:latin typeface="ＭＳ ゴシック"/>
                <a:cs typeface="ＭＳ ゴシック"/>
              </a:rPr>
              <a:t>診</a:t>
            </a:r>
            <a:r>
              <a:rPr sz="900" spc="-25" dirty="0">
                <a:solidFill>
                  <a:srgbClr val="FFFFFF"/>
                </a:solidFill>
                <a:latin typeface="ＭＳ ゴシック"/>
                <a:cs typeface="ＭＳ ゴシック"/>
              </a:rPr>
              <a:t>療科</a:t>
            </a:r>
            <a:r>
              <a:rPr sz="900" spc="-20" dirty="0">
                <a:solidFill>
                  <a:srgbClr val="FFFFFF"/>
                </a:solidFill>
                <a:latin typeface="ＭＳ ゴシック"/>
                <a:cs typeface="ＭＳ ゴシック"/>
              </a:rPr>
              <a:t>個</a:t>
            </a:r>
            <a:r>
              <a:rPr sz="900" spc="-30" dirty="0">
                <a:solidFill>
                  <a:srgbClr val="FFFFFF"/>
                </a:solidFill>
                <a:latin typeface="ＭＳ ゴシック"/>
                <a:cs typeface="ＭＳ ゴシック"/>
              </a:rPr>
              <a:t>別</a:t>
            </a:r>
            <a:r>
              <a:rPr sz="900" spc="10" dirty="0">
                <a:solidFill>
                  <a:srgbClr val="FFFFFF"/>
                </a:solidFill>
                <a:latin typeface="ＭＳ ゴシック"/>
                <a:cs typeface="ＭＳ ゴシック"/>
              </a:rPr>
              <a:t>追</a:t>
            </a:r>
            <a:r>
              <a:rPr sz="900" spc="-65" dirty="0">
                <a:solidFill>
                  <a:srgbClr val="FFFFFF"/>
                </a:solidFill>
                <a:latin typeface="ＭＳ ゴシック"/>
                <a:cs typeface="ＭＳ ゴシック"/>
              </a:rPr>
              <a:t>加</a:t>
            </a:r>
            <a:r>
              <a:rPr sz="900" spc="-75" dirty="0">
                <a:solidFill>
                  <a:srgbClr val="FFFFFF"/>
                </a:solidFill>
                <a:latin typeface="ＭＳ ゴシック"/>
                <a:cs typeface="ＭＳ ゴシック"/>
              </a:rPr>
              <a:t>・</a:t>
            </a:r>
            <a:r>
              <a:rPr sz="900" spc="-35" dirty="0">
                <a:solidFill>
                  <a:srgbClr val="FFFFFF"/>
                </a:solidFill>
                <a:latin typeface="ＭＳ ゴシック"/>
                <a:cs typeface="ＭＳ ゴシック"/>
              </a:rPr>
              <a:t>一</a:t>
            </a:r>
            <a:r>
              <a:rPr sz="900" spc="-15" dirty="0">
                <a:solidFill>
                  <a:srgbClr val="FFFFFF"/>
                </a:solidFill>
                <a:latin typeface="ＭＳ ゴシック"/>
                <a:cs typeface="ＭＳ ゴシック"/>
              </a:rPr>
              <a:t>括</a:t>
            </a:r>
            <a:r>
              <a:rPr sz="900" spc="-10" dirty="0">
                <a:solidFill>
                  <a:srgbClr val="FFFFFF"/>
                </a:solidFill>
                <a:latin typeface="ＭＳ ゴシック"/>
                <a:cs typeface="ＭＳ ゴシック"/>
              </a:rPr>
              <a:t>登</a:t>
            </a:r>
            <a:r>
              <a:rPr sz="900" spc="-35" dirty="0">
                <a:solidFill>
                  <a:srgbClr val="FFFFFF"/>
                </a:solidFill>
                <a:latin typeface="ＭＳ ゴシック"/>
                <a:cs typeface="ＭＳ ゴシック"/>
              </a:rPr>
              <a:t>録</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1700" y="547455"/>
            <a:ext cx="6120130" cy="3839384"/>
          </a:xfrm>
          <a:prstGeom prst="rect">
            <a:avLst/>
          </a:prstGeom>
        </p:spPr>
        <p:txBody>
          <a:bodyPr vert="horz" wrap="square" lIns="0" tIns="85725" rIns="0" bIns="0" rtlCol="0">
            <a:spAutoFit/>
          </a:bodyPr>
          <a:lstStyle/>
          <a:p>
            <a:pPr>
              <a:spcBef>
                <a:spcPts val="50"/>
              </a:spcBef>
            </a:pPr>
            <a:r>
              <a:rPr lang="ja-JP" altLang="en-US" sz="1000" spc="-40" dirty="0">
                <a:solidFill>
                  <a:srgbClr val="A9511A"/>
                </a:solidFill>
                <a:latin typeface="ＭＳ ゴシック"/>
                <a:cs typeface="ＭＳ ゴシック"/>
              </a:rPr>
              <a:t>■</a:t>
            </a:r>
            <a:r>
              <a:rPr lang="ja-JP" altLang="en-US" sz="1000" spc="5" dirty="0">
                <a:solidFill>
                  <a:srgbClr val="A9511A"/>
                </a:solidFill>
                <a:latin typeface="ＭＳ ゴシック"/>
                <a:cs typeface="ＭＳ ゴシック"/>
              </a:rPr>
              <a:t>診療科</a:t>
            </a:r>
            <a:r>
              <a:rPr lang="ja-JP" altLang="en-US" sz="1000" spc="-40" dirty="0">
                <a:solidFill>
                  <a:srgbClr val="A9511A"/>
                </a:solidFill>
                <a:latin typeface="ＭＳ ゴシック"/>
                <a:cs typeface="ＭＳ ゴシック"/>
              </a:rPr>
              <a:t>の並べ替え</a:t>
            </a:r>
          </a:p>
          <a:p>
            <a:pPr>
              <a:spcBef>
                <a:spcPts val="600"/>
              </a:spcBef>
            </a:pPr>
            <a:r>
              <a:rPr lang="ja-JP" altLang="en-US" sz="1000" dirty="0">
                <a:latin typeface="ＭＳ ゴシック"/>
                <a:cs typeface="ＭＳ ゴシック"/>
              </a:rPr>
              <a:t>移動を行いたい診療科の行をドラッグアンドドロップすると並べ替えることができます</a:t>
            </a:r>
            <a:r>
              <a:rPr lang="ja-JP" altLang="en-US" sz="1000" dirty="0" smtClean="0">
                <a:latin typeface="ＭＳ ゴシック"/>
                <a:cs typeface="ＭＳ ゴシック"/>
              </a:rPr>
              <a:t>。</a:t>
            </a:r>
            <a:endParaRPr lang="en-US" altLang="ja-JP" sz="1000" dirty="0" smtClean="0">
              <a:latin typeface="ＭＳ ゴシック"/>
              <a:cs typeface="ＭＳ ゴシック"/>
            </a:endParaRPr>
          </a:p>
          <a:p>
            <a:pPr>
              <a:spcBef>
                <a:spcPts val="600"/>
              </a:spcBef>
            </a:pPr>
            <a:endParaRPr lang="en-US" sz="1000" dirty="0" smtClean="0">
              <a:solidFill>
                <a:srgbClr val="A9511A"/>
              </a:solidFill>
              <a:latin typeface="ＭＳ ゴシック"/>
              <a:cs typeface="ＭＳ ゴシック"/>
            </a:endParaRPr>
          </a:p>
          <a:p>
            <a:pPr marL="139700" indent="-127635">
              <a:lnSpc>
                <a:spcPct val="100000"/>
              </a:lnSpc>
              <a:spcBef>
                <a:spcPts val="675"/>
              </a:spcBef>
              <a:buSzPct val="90000"/>
              <a:buChar char="■"/>
              <a:tabLst>
                <a:tab pos="140335" algn="l"/>
              </a:tabLst>
            </a:pPr>
            <a:r>
              <a:rPr sz="1000" dirty="0" err="1" smtClean="0">
                <a:solidFill>
                  <a:srgbClr val="A9511A"/>
                </a:solidFill>
                <a:latin typeface="ＭＳ ゴシック"/>
                <a:cs typeface="ＭＳ ゴシック"/>
              </a:rPr>
              <a:t>診療科情報の変更</a:t>
            </a:r>
            <a:endParaRPr sz="1000" dirty="0">
              <a:latin typeface="ＭＳ ゴシック"/>
              <a:cs typeface="ＭＳ ゴシック"/>
            </a:endParaRPr>
          </a:p>
          <a:p>
            <a:pPr marL="144145" indent="-132080">
              <a:lnSpc>
                <a:spcPct val="100000"/>
              </a:lnSpc>
              <a:spcBef>
                <a:spcPts val="580"/>
              </a:spcBef>
              <a:buAutoNum type="arabicPeriod"/>
              <a:tabLst>
                <a:tab pos="144780" algn="l"/>
              </a:tabLst>
            </a:pPr>
            <a:r>
              <a:rPr sz="1000" dirty="0">
                <a:solidFill>
                  <a:srgbClr val="231F20"/>
                </a:solidFill>
                <a:latin typeface="ＭＳ ゴシック"/>
                <a:cs typeface="ＭＳ ゴシック"/>
              </a:rPr>
              <a:t>診療科情報一覧から、変更したい診療科を探します。</a:t>
            </a:r>
            <a:endParaRPr sz="1000" dirty="0">
              <a:latin typeface="ＭＳ ゴシック"/>
              <a:cs typeface="ＭＳ ゴシック"/>
            </a:endParaRPr>
          </a:p>
          <a:p>
            <a:pPr marL="144780" indent="-132715">
              <a:lnSpc>
                <a:spcPct val="100000"/>
              </a:lnSpc>
              <a:spcBef>
                <a:spcPts val="580"/>
              </a:spcBef>
              <a:buAutoNum type="arabicPeriod"/>
              <a:tabLst>
                <a:tab pos="145415" algn="l"/>
              </a:tabLst>
            </a:pPr>
            <a:r>
              <a:rPr sz="1000" dirty="0" err="1">
                <a:solidFill>
                  <a:srgbClr val="231F20"/>
                </a:solidFill>
                <a:latin typeface="ＭＳ ゴシック"/>
                <a:cs typeface="ＭＳ ゴシック"/>
              </a:rPr>
              <a:t>情報変更したい診療科にある「編集」ボタンをクリックすると、</a:t>
            </a:r>
            <a:r>
              <a:rPr sz="1000" dirty="0" err="1" smtClean="0">
                <a:solidFill>
                  <a:srgbClr val="231F20"/>
                </a:solidFill>
                <a:latin typeface="ＭＳ ゴシック"/>
                <a:cs typeface="ＭＳ ゴシック"/>
              </a:rPr>
              <a:t>選択した診療科の現在の情報が表示されます</a:t>
            </a:r>
            <a:r>
              <a:rPr lang="ja-JP" altLang="en-US" sz="1000" dirty="0">
                <a:solidFill>
                  <a:srgbClr val="231F20"/>
                </a:solidFill>
                <a:latin typeface="ＭＳ ゴシック"/>
                <a:cs typeface="ＭＳ ゴシック"/>
              </a:rPr>
              <a:t>。</a:t>
            </a:r>
            <a:endParaRPr sz="1000" dirty="0">
              <a:latin typeface="ＭＳ ゴシック"/>
              <a:cs typeface="ＭＳ ゴシック"/>
            </a:endParaRPr>
          </a:p>
          <a:p>
            <a:pPr marL="147955" indent="-135890">
              <a:lnSpc>
                <a:spcPct val="100000"/>
              </a:lnSpc>
              <a:spcBef>
                <a:spcPts val="580"/>
              </a:spcBef>
              <a:buAutoNum type="arabicPeriod"/>
              <a:tabLst>
                <a:tab pos="148590" algn="l"/>
              </a:tabLst>
            </a:pPr>
            <a:r>
              <a:rPr sz="1000" dirty="0">
                <a:solidFill>
                  <a:srgbClr val="231F20"/>
                </a:solidFill>
                <a:latin typeface="ＭＳ ゴシック"/>
                <a:cs typeface="ＭＳ ゴシック"/>
              </a:rPr>
              <a:t>変更したい情報を編集ください。</a:t>
            </a:r>
            <a:endParaRPr sz="1000" dirty="0">
              <a:latin typeface="ＭＳ ゴシック"/>
              <a:cs typeface="ＭＳ ゴシック"/>
            </a:endParaRPr>
          </a:p>
          <a:p>
            <a:pPr marL="12700" marR="3463925">
              <a:lnSpc>
                <a:spcPct val="148200"/>
              </a:lnSpc>
              <a:buAutoNum type="arabicPeriod"/>
              <a:tabLst>
                <a:tab pos="151765" algn="l"/>
              </a:tabLst>
            </a:pPr>
            <a:r>
              <a:rPr sz="1000" dirty="0" err="1" smtClean="0">
                <a:solidFill>
                  <a:srgbClr val="231F20"/>
                </a:solidFill>
                <a:latin typeface="ＭＳ ゴシック"/>
                <a:cs typeface="ＭＳ ゴシック"/>
              </a:rPr>
              <a:t>入力内容に間違いがないことを確認くだ</a:t>
            </a:r>
            <a:r>
              <a:rPr lang="ja-JP" altLang="en-US" sz="1000" dirty="0" smtClean="0">
                <a:solidFill>
                  <a:srgbClr val="231F20"/>
                </a:solidFill>
                <a:latin typeface="ＭＳ ゴシック"/>
                <a:cs typeface="ＭＳ ゴシック"/>
              </a:rPr>
              <a:t>さ</a:t>
            </a:r>
            <a:r>
              <a:rPr lang="ja-JP" altLang="en-US" sz="1000" dirty="0">
                <a:solidFill>
                  <a:srgbClr val="231F20"/>
                </a:solidFill>
                <a:latin typeface="ＭＳ ゴシック"/>
                <a:cs typeface="ＭＳ ゴシック"/>
              </a:rPr>
              <a:t>い</a:t>
            </a:r>
            <a:r>
              <a:rPr lang="ja-JP" altLang="en-US" sz="1000" dirty="0" smtClean="0">
                <a:solidFill>
                  <a:srgbClr val="231F20"/>
                </a:solidFill>
                <a:latin typeface="ＭＳ ゴシック"/>
                <a:cs typeface="ＭＳ ゴシック"/>
              </a:rPr>
              <a:t>。</a:t>
            </a:r>
            <a:r>
              <a:rPr sz="1000" dirty="0" smtClean="0">
                <a:solidFill>
                  <a:srgbClr val="231F20"/>
                </a:solidFill>
                <a:latin typeface="ＭＳ ゴシック"/>
                <a:cs typeface="ＭＳ ゴシック"/>
              </a:rPr>
              <a:t>  </a:t>
            </a:r>
            <a:endParaRPr lang="en-US" sz="1000" dirty="0" smtClean="0">
              <a:solidFill>
                <a:srgbClr val="231F20"/>
              </a:solidFill>
              <a:latin typeface="ＭＳ ゴシック"/>
              <a:cs typeface="ＭＳ ゴシック"/>
            </a:endParaRPr>
          </a:p>
          <a:p>
            <a:pPr marL="12700" marR="3463925">
              <a:lnSpc>
                <a:spcPct val="148200"/>
              </a:lnSpc>
              <a:tabLst>
                <a:tab pos="151765" algn="l"/>
              </a:tabLst>
            </a:pPr>
            <a:r>
              <a:rPr sz="1000" dirty="0" smtClean="0">
                <a:solidFill>
                  <a:srgbClr val="231F20"/>
                </a:solidFill>
                <a:latin typeface="ＭＳ ゴシック"/>
                <a:cs typeface="ＭＳ ゴシック"/>
              </a:rPr>
              <a:t>5</a:t>
            </a:r>
            <a:r>
              <a:rPr sz="1000" dirty="0">
                <a:solidFill>
                  <a:srgbClr val="231F20"/>
                </a:solidFill>
                <a:latin typeface="ＭＳ ゴシック"/>
                <a:cs typeface="ＭＳ ゴシック"/>
              </a:rPr>
              <a:t>.「登録」ボタンをクリックし、</a:t>
            </a:r>
            <a:r>
              <a:rPr sz="1000" dirty="0" smtClean="0">
                <a:solidFill>
                  <a:srgbClr val="231F20"/>
                </a:solidFill>
                <a:latin typeface="ＭＳ ゴシック"/>
                <a:cs typeface="ＭＳ ゴシック"/>
              </a:rPr>
              <a:t>変更しま</a:t>
            </a:r>
            <a:r>
              <a:rPr lang="ja-JP" altLang="en-US" sz="1000" dirty="0" smtClean="0">
                <a:solidFill>
                  <a:srgbClr val="231F20"/>
                </a:solidFill>
                <a:latin typeface="ＭＳ ゴシック"/>
                <a:cs typeface="ＭＳ ゴシック"/>
              </a:rPr>
              <a:t>す。</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sz="1000" dirty="0">
                <a:solidFill>
                  <a:srgbClr val="A9511A"/>
                </a:solidFill>
                <a:latin typeface="ＭＳ ゴシック"/>
                <a:cs typeface="ＭＳ ゴシック"/>
              </a:rPr>
              <a:t>診療科の削除</a:t>
            </a:r>
            <a:endParaRPr sz="1000" dirty="0">
              <a:latin typeface="ＭＳ ゴシック"/>
              <a:cs typeface="ＭＳ ゴシック"/>
            </a:endParaRPr>
          </a:p>
          <a:p>
            <a:pPr marL="144145" indent="-132080">
              <a:lnSpc>
                <a:spcPct val="100000"/>
              </a:lnSpc>
              <a:spcBef>
                <a:spcPts val="580"/>
              </a:spcBef>
              <a:buAutoNum type="arabicPeriod"/>
              <a:tabLst>
                <a:tab pos="144780" algn="l"/>
              </a:tabLst>
            </a:pPr>
            <a:r>
              <a:rPr sz="1000" dirty="0">
                <a:solidFill>
                  <a:srgbClr val="231F20"/>
                </a:solidFill>
                <a:latin typeface="ＭＳ ゴシック"/>
                <a:cs typeface="ＭＳ ゴシック"/>
              </a:rPr>
              <a:t>診療科情報一覧から、削除したい診療科を探します。</a:t>
            </a:r>
            <a:endParaRPr sz="1000" dirty="0">
              <a:latin typeface="ＭＳ ゴシック"/>
              <a:cs typeface="ＭＳ ゴシック"/>
            </a:endParaRPr>
          </a:p>
          <a:p>
            <a:pPr marL="151130" indent="-139065">
              <a:lnSpc>
                <a:spcPct val="100000"/>
              </a:lnSpc>
              <a:spcBef>
                <a:spcPts val="575"/>
              </a:spcBef>
              <a:buAutoNum type="arabicPeriod"/>
              <a:tabLst>
                <a:tab pos="151765" algn="l"/>
              </a:tabLst>
            </a:pPr>
            <a:r>
              <a:rPr sz="1000" dirty="0">
                <a:solidFill>
                  <a:srgbClr val="231F20"/>
                </a:solidFill>
                <a:latin typeface="ＭＳ ゴシック"/>
                <a:cs typeface="ＭＳ ゴシック"/>
              </a:rPr>
              <a:t>削除したい診療科にある「削除」ボタンをクリックします。</a:t>
            </a:r>
            <a:endParaRPr sz="1000" dirty="0">
              <a:latin typeface="ＭＳ ゴシック"/>
              <a:cs typeface="ＭＳ ゴシック"/>
            </a:endParaRPr>
          </a:p>
          <a:p>
            <a:pPr marL="150495" indent="-138430">
              <a:lnSpc>
                <a:spcPct val="100000"/>
              </a:lnSpc>
              <a:spcBef>
                <a:spcPts val="580"/>
              </a:spcBef>
              <a:buAutoNum type="arabicPeriod"/>
              <a:tabLst>
                <a:tab pos="151130" algn="l"/>
              </a:tabLst>
            </a:pPr>
            <a:r>
              <a:rPr sz="1000" dirty="0">
                <a:solidFill>
                  <a:srgbClr val="231F20"/>
                </a:solidFill>
                <a:latin typeface="ＭＳ ゴシック"/>
                <a:cs typeface="ＭＳ ゴシック"/>
              </a:rPr>
              <a:t>表示されたダイアログの「OK」ボタンをクリックすると削除が実行されます。</a:t>
            </a:r>
            <a:endParaRPr sz="1000" dirty="0">
              <a:latin typeface="ＭＳ ゴシック"/>
              <a:cs typeface="ＭＳ ゴシック"/>
            </a:endParaRPr>
          </a:p>
          <a:p>
            <a:pPr marL="140335" marR="8255" indent="635">
              <a:lnSpc>
                <a:spcPct val="148200"/>
              </a:lnSpc>
            </a:pPr>
            <a:r>
              <a:rPr sz="1000" dirty="0" err="1">
                <a:solidFill>
                  <a:srgbClr val="231F20"/>
                </a:solidFill>
                <a:latin typeface="ＭＳ ゴシック"/>
                <a:cs typeface="ＭＳ ゴシック"/>
              </a:rPr>
              <a:t>運用中の診療科を削除する場合は、</a:t>
            </a:r>
            <a:r>
              <a:rPr sz="1000" dirty="0" err="1" smtClean="0">
                <a:solidFill>
                  <a:srgbClr val="231F20"/>
                </a:solidFill>
                <a:latin typeface="ＭＳ ゴシック"/>
                <a:cs typeface="ＭＳ ゴシック"/>
              </a:rPr>
              <a:t>一部情報が削除され</a:t>
            </a:r>
            <a:r>
              <a:rPr lang="ja-JP" altLang="en-US" sz="1000" dirty="0">
                <a:solidFill>
                  <a:srgbClr val="231F20"/>
                </a:solidFill>
                <a:latin typeface="ＭＳ ゴシック"/>
                <a:cs typeface="ＭＳ ゴシック"/>
              </a:rPr>
              <a:t>たり</a:t>
            </a:r>
            <a:r>
              <a:rPr lang="ja-JP" altLang="en-US" sz="1000" dirty="0" smtClean="0">
                <a:solidFill>
                  <a:srgbClr val="231F20"/>
                </a:solidFill>
                <a:latin typeface="ＭＳ ゴシック"/>
                <a:cs typeface="ＭＳ ゴシック"/>
              </a:rPr>
              <a:t>等</a:t>
            </a:r>
            <a:r>
              <a:rPr sz="1000" dirty="0" err="1" smtClean="0">
                <a:solidFill>
                  <a:srgbClr val="231F20"/>
                </a:solidFill>
                <a:latin typeface="ＭＳ ゴシック"/>
                <a:cs typeface="ＭＳ ゴシック"/>
              </a:rPr>
              <a:t>が発生する場合がありますので</a:t>
            </a:r>
            <a:r>
              <a:rPr sz="1000" dirty="0" err="1">
                <a:solidFill>
                  <a:srgbClr val="231F20"/>
                </a:solidFill>
                <a:latin typeface="ＭＳ ゴシック"/>
                <a:cs typeface="ＭＳ ゴシック"/>
              </a:rPr>
              <a:t>、</a:t>
            </a:r>
            <a:r>
              <a:rPr sz="1000" dirty="0" err="1" smtClean="0">
                <a:solidFill>
                  <a:srgbClr val="231F20"/>
                </a:solidFill>
                <a:latin typeface="ＭＳ ゴシック"/>
                <a:cs typeface="ＭＳ ゴシック"/>
              </a:rPr>
              <a:t>注意して</a:t>
            </a:r>
            <a:r>
              <a:rPr lang="ja-JP" altLang="en-US" sz="1000" dirty="0">
                <a:solidFill>
                  <a:srgbClr val="231F20"/>
                </a:solidFill>
                <a:latin typeface="ＭＳ ゴシック"/>
                <a:cs typeface="ＭＳ ゴシック"/>
              </a:rPr>
              <a:t> </a:t>
            </a:r>
            <a:endParaRPr lang="en-US" altLang="ja-JP" sz="1000" dirty="0" smtClean="0">
              <a:solidFill>
                <a:srgbClr val="231F20"/>
              </a:solidFill>
              <a:latin typeface="ＭＳ ゴシック"/>
              <a:cs typeface="ＭＳ ゴシック"/>
            </a:endParaRPr>
          </a:p>
          <a:p>
            <a:pPr marL="140335" marR="8255" indent="635">
              <a:lnSpc>
                <a:spcPct val="148200"/>
              </a:lnSpc>
            </a:pPr>
            <a:r>
              <a:rPr sz="1000" dirty="0" err="1" smtClean="0">
                <a:solidFill>
                  <a:srgbClr val="231F20"/>
                </a:solidFill>
                <a:latin typeface="ＭＳ ゴシック"/>
                <a:cs typeface="ＭＳ ゴシック"/>
              </a:rPr>
              <a:t>行ってください</a:t>
            </a:r>
            <a:r>
              <a:rPr sz="1000" dirty="0">
                <a:solidFill>
                  <a:srgbClr val="231F20"/>
                </a:solidFill>
                <a:latin typeface="ＭＳ ゴシック"/>
                <a:cs typeface="ＭＳ ゴシック"/>
              </a:rPr>
              <a:t>。</a:t>
            </a:r>
            <a:endParaRPr sz="1000" dirty="0">
              <a:latin typeface="ＭＳ ゴシック"/>
              <a:cs typeface="ＭＳ ゴシック"/>
            </a:endParaRPr>
          </a:p>
        </p:txBody>
      </p:sp>
      <p:sp>
        <p:nvSpPr>
          <p:cNvPr id="3" name="object 3"/>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24</a:t>
            </a:fld>
            <a:endParaRPr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402" y="1558738"/>
            <a:ext cx="6091555" cy="3079181"/>
          </a:xfrm>
          <a:prstGeom prst="rect">
            <a:avLst/>
          </a:prstGeom>
        </p:spPr>
      </p:pic>
      <p:sp>
        <p:nvSpPr>
          <p:cNvPr id="21" name="角丸四角形 20"/>
          <p:cNvSpPr/>
          <p:nvPr/>
        </p:nvSpPr>
        <p:spPr>
          <a:xfrm>
            <a:off x="1131118" y="3563530"/>
            <a:ext cx="5439687" cy="1111255"/>
          </a:xfrm>
          <a:prstGeom prst="roundRect">
            <a:avLst>
              <a:gd name="adj" fmla="val 7127"/>
            </a:avLst>
          </a:prstGeom>
          <a:ln w="12598">
            <a:solidFill>
              <a:srgbClr val="DA2128"/>
            </a:solidFill>
            <a:round/>
          </a:ln>
        </p:spPr>
        <p:txBody>
          <a:bodyPr wrap="square" lIns="0" tIns="0" rIns="0" bIns="0" rtlCol="0" anchor="ctr"/>
          <a:lstStyle/>
          <a:p>
            <a:pPr algn="ctr"/>
            <a:endParaRPr kumimoji="1" lang="ja-JP" altLang="en-US"/>
          </a:p>
        </p:txBody>
      </p:sp>
      <p:sp>
        <p:nvSpPr>
          <p:cNvPr id="22" name="角丸四角形 21"/>
          <p:cNvSpPr/>
          <p:nvPr/>
        </p:nvSpPr>
        <p:spPr>
          <a:xfrm>
            <a:off x="1131118" y="2145161"/>
            <a:ext cx="2266132" cy="610739"/>
          </a:xfrm>
          <a:prstGeom prst="roundRect">
            <a:avLst>
              <a:gd name="adj" fmla="val 16417"/>
            </a:avLst>
          </a:prstGeom>
          <a:ln w="12598">
            <a:solidFill>
              <a:srgbClr val="DA2128"/>
            </a:solidFill>
            <a:round/>
          </a:ln>
        </p:spPr>
        <p:txBody>
          <a:bodyPr wrap="square" lIns="0" tIns="0" rIns="0" bIns="0" rtlCol="0" anchor="ctr"/>
          <a:lstStyle/>
          <a:p>
            <a:pPr algn="ctr"/>
            <a:endParaRPr kumimoji="1" lang="ja-JP" altLang="en-US"/>
          </a:p>
        </p:txBody>
      </p:sp>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13" name="object 13"/>
          <p:cNvSpPr txBox="1"/>
          <p:nvPr/>
        </p:nvSpPr>
        <p:spPr>
          <a:xfrm>
            <a:off x="735783" y="4755935"/>
            <a:ext cx="6180454" cy="4891980"/>
          </a:xfrm>
          <a:prstGeom prst="rect">
            <a:avLst/>
          </a:prstGeom>
        </p:spPr>
        <p:txBody>
          <a:bodyPr vert="horz" wrap="square" lIns="0" tIns="85725" rIns="0" bIns="0" rtlCol="0">
            <a:spAutoFit/>
          </a:bodyPr>
          <a:lstStyle/>
          <a:p>
            <a:pPr marL="140335">
              <a:lnSpc>
                <a:spcPct val="100000"/>
              </a:lnSpc>
              <a:spcBef>
                <a:spcPts val="675"/>
              </a:spcBef>
            </a:pPr>
            <a:r>
              <a:rPr sz="1000" spc="-20" dirty="0">
                <a:solidFill>
                  <a:srgbClr val="231F20"/>
                </a:solidFill>
                <a:latin typeface="ＭＳ ゴシック"/>
                <a:cs typeface="ＭＳ ゴシック"/>
              </a:rPr>
              <a:t>施</a:t>
            </a:r>
            <a:r>
              <a:rPr sz="1000" spc="-35" dirty="0">
                <a:solidFill>
                  <a:srgbClr val="231F20"/>
                </a:solidFill>
                <a:latin typeface="ＭＳ ゴシック"/>
                <a:cs typeface="ＭＳ ゴシック"/>
              </a:rPr>
              <a:t>設</a:t>
            </a:r>
            <a:r>
              <a:rPr sz="1000" spc="-45" dirty="0">
                <a:solidFill>
                  <a:srgbClr val="231F20"/>
                </a:solidFill>
                <a:latin typeface="ＭＳ ゴシック"/>
                <a:cs typeface="ＭＳ ゴシック"/>
              </a:rPr>
              <a:t>に</a:t>
            </a:r>
            <a:r>
              <a:rPr sz="1000" spc="-40" dirty="0">
                <a:solidFill>
                  <a:srgbClr val="231F20"/>
                </a:solidFill>
                <a:latin typeface="ＭＳ ゴシック"/>
                <a:cs typeface="ＭＳ ゴシック"/>
              </a:rPr>
              <a:t>所属</a:t>
            </a:r>
            <a:r>
              <a:rPr sz="1000" spc="-140" dirty="0">
                <a:solidFill>
                  <a:srgbClr val="231F20"/>
                </a:solidFill>
                <a:latin typeface="ＭＳ ゴシック"/>
                <a:cs typeface="ＭＳ ゴシック"/>
              </a:rPr>
              <a:t>す</a:t>
            </a:r>
            <a:r>
              <a:rPr sz="1000" spc="-50" dirty="0">
                <a:solidFill>
                  <a:srgbClr val="231F20"/>
                </a:solidFill>
                <a:latin typeface="ＭＳ ゴシック"/>
                <a:cs typeface="ＭＳ ゴシック"/>
              </a:rPr>
              <a:t>る</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40" dirty="0">
                <a:solidFill>
                  <a:srgbClr val="231F20"/>
                </a:solidFill>
                <a:latin typeface="ＭＳ ゴシック"/>
                <a:cs typeface="ＭＳ ゴシック"/>
              </a:rPr>
              <a:t>医</a:t>
            </a:r>
            <a:r>
              <a:rPr sz="1000" spc="-15" dirty="0">
                <a:solidFill>
                  <a:srgbClr val="231F20"/>
                </a:solidFill>
                <a:latin typeface="ＭＳ ゴシック"/>
                <a:cs typeface="ＭＳ ゴシック"/>
              </a:rPr>
              <a:t>の</a:t>
            </a:r>
            <a:r>
              <a:rPr sz="1000" dirty="0">
                <a:solidFill>
                  <a:srgbClr val="231F20"/>
                </a:solidFill>
                <a:latin typeface="ＭＳ ゴシック"/>
                <a:cs typeface="ＭＳ ゴシック"/>
              </a:rPr>
              <a:t>情</a:t>
            </a:r>
            <a:r>
              <a:rPr sz="1000" spc="-65" dirty="0">
                <a:solidFill>
                  <a:srgbClr val="231F20"/>
                </a:solidFill>
                <a:latin typeface="ＭＳ ゴシック"/>
                <a:cs typeface="ＭＳ ゴシック"/>
              </a:rPr>
              <a:t>報</a:t>
            </a:r>
            <a:r>
              <a:rPr sz="1000" spc="-55" dirty="0">
                <a:solidFill>
                  <a:srgbClr val="231F20"/>
                </a:solidFill>
                <a:latin typeface="ＭＳ ゴシック"/>
                <a:cs typeface="ＭＳ ゴシック"/>
              </a:rPr>
              <a:t>を</a:t>
            </a:r>
            <a:r>
              <a:rPr sz="1000" spc="-5" dirty="0">
                <a:solidFill>
                  <a:srgbClr val="231F20"/>
                </a:solidFill>
                <a:latin typeface="ＭＳ ゴシック"/>
                <a:cs typeface="ＭＳ ゴシック"/>
              </a:rPr>
              <a:t>設</a:t>
            </a:r>
            <a:r>
              <a:rPr sz="1000" spc="-45" dirty="0">
                <a:solidFill>
                  <a:srgbClr val="231F20"/>
                </a:solidFill>
                <a:latin typeface="ＭＳ ゴシック"/>
                <a:cs typeface="ＭＳ ゴシック"/>
              </a:rPr>
              <a:t>定</a:t>
            </a:r>
            <a:r>
              <a:rPr sz="1000" spc="-65" dirty="0">
                <a:solidFill>
                  <a:srgbClr val="231F20"/>
                </a:solidFill>
                <a:latin typeface="ＭＳ ゴシック"/>
                <a:cs typeface="ＭＳ ゴシック"/>
              </a:rPr>
              <a:t>で</a:t>
            </a:r>
            <a:r>
              <a:rPr sz="1000" spc="-80" dirty="0">
                <a:solidFill>
                  <a:srgbClr val="231F20"/>
                </a:solidFill>
                <a:latin typeface="ＭＳ ゴシック"/>
                <a:cs typeface="ＭＳ ゴシック"/>
              </a:rPr>
              <a:t>き</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a:lnSpc>
                <a:spcPct val="100000"/>
              </a:lnSpc>
              <a:spcBef>
                <a:spcPts val="580"/>
              </a:spcBef>
            </a:pP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20" dirty="0">
                <a:solidFill>
                  <a:srgbClr val="231F20"/>
                </a:solidFill>
                <a:latin typeface="ＭＳ ゴシック"/>
                <a:cs typeface="ＭＳ ゴシック"/>
              </a:rPr>
              <a:t>医</a:t>
            </a:r>
            <a:r>
              <a:rPr sz="1000" dirty="0">
                <a:solidFill>
                  <a:srgbClr val="231F20"/>
                </a:solidFill>
                <a:latin typeface="ＭＳ ゴシック"/>
                <a:cs typeface="ＭＳ ゴシック"/>
              </a:rPr>
              <a:t>情</a:t>
            </a:r>
            <a:r>
              <a:rPr sz="1000" spc="-20" dirty="0">
                <a:solidFill>
                  <a:srgbClr val="231F20"/>
                </a:solidFill>
                <a:latin typeface="ＭＳ ゴシック"/>
                <a:cs typeface="ＭＳ ゴシック"/>
              </a:rPr>
              <a:t>報</a:t>
            </a:r>
            <a:r>
              <a:rPr sz="1000" spc="-50" dirty="0">
                <a:solidFill>
                  <a:srgbClr val="231F20"/>
                </a:solidFill>
                <a:latin typeface="ＭＳ ゴシック"/>
                <a:cs typeface="ＭＳ ゴシック"/>
              </a:rPr>
              <a:t>一</a:t>
            </a:r>
            <a:r>
              <a:rPr sz="1000" spc="-40" dirty="0">
                <a:solidFill>
                  <a:srgbClr val="231F20"/>
                </a:solidFill>
                <a:latin typeface="ＭＳ ゴシック"/>
                <a:cs typeface="ＭＳ ゴシック"/>
              </a:rPr>
              <a:t>覧</a:t>
            </a:r>
            <a:r>
              <a:rPr sz="1000" spc="-55" dirty="0">
                <a:solidFill>
                  <a:srgbClr val="231F20"/>
                </a:solidFill>
                <a:latin typeface="ＭＳ ゴシック"/>
                <a:cs typeface="ＭＳ ゴシック"/>
              </a:rPr>
              <a:t>に</a:t>
            </a:r>
            <a:r>
              <a:rPr sz="1000" spc="-25" dirty="0">
                <a:solidFill>
                  <a:srgbClr val="231F20"/>
                </a:solidFill>
                <a:latin typeface="ＭＳ ゴシック"/>
                <a:cs typeface="ＭＳ ゴシック"/>
              </a:rPr>
              <a:t>は</a:t>
            </a: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選</a:t>
            </a:r>
            <a:r>
              <a:rPr sz="1000" spc="-70" dirty="0">
                <a:solidFill>
                  <a:srgbClr val="231F20"/>
                </a:solidFill>
                <a:latin typeface="ＭＳ ゴシック"/>
                <a:cs typeface="ＭＳ ゴシック"/>
              </a:rPr>
              <a:t>択</a:t>
            </a:r>
            <a:r>
              <a:rPr sz="1000" spc="-55" dirty="0">
                <a:solidFill>
                  <a:srgbClr val="231F20"/>
                </a:solidFill>
                <a:latin typeface="ＭＳ ゴシック"/>
                <a:cs typeface="ＭＳ ゴシック"/>
              </a:rPr>
              <a:t>中</a:t>
            </a:r>
            <a:r>
              <a:rPr sz="1000" spc="-35" dirty="0">
                <a:solidFill>
                  <a:srgbClr val="231F20"/>
                </a:solidFill>
                <a:latin typeface="ＭＳ ゴシック"/>
                <a:cs typeface="ＭＳ ゴシック"/>
              </a:rPr>
              <a:t>の</a:t>
            </a:r>
            <a:r>
              <a:rPr sz="1000" spc="-30" dirty="0">
                <a:solidFill>
                  <a:srgbClr val="231F20"/>
                </a:solidFill>
                <a:latin typeface="ＭＳ ゴシック"/>
                <a:cs typeface="ＭＳ ゴシック"/>
              </a:rPr>
              <a:t>表</a:t>
            </a:r>
            <a:r>
              <a:rPr sz="1000" spc="-40" dirty="0">
                <a:solidFill>
                  <a:srgbClr val="231F20"/>
                </a:solidFill>
                <a:latin typeface="ＭＳ ゴシック"/>
                <a:cs typeface="ＭＳ ゴシック"/>
              </a:rPr>
              <a:t>示</a:t>
            </a:r>
            <a:r>
              <a:rPr sz="1000" spc="-20" dirty="0">
                <a:solidFill>
                  <a:srgbClr val="231F20"/>
                </a:solidFill>
                <a:latin typeface="ＭＳ ゴシック"/>
                <a:cs typeface="ＭＳ ゴシック"/>
              </a:rPr>
              <a:t>施</a:t>
            </a:r>
            <a:r>
              <a:rPr sz="1000" spc="-35" dirty="0">
                <a:solidFill>
                  <a:srgbClr val="231F20"/>
                </a:solidFill>
                <a:latin typeface="ＭＳ ゴシック"/>
                <a:cs typeface="ＭＳ ゴシック"/>
              </a:rPr>
              <a:t>設</a:t>
            </a:r>
            <a:r>
              <a:rPr sz="1000" spc="-55" dirty="0">
                <a:solidFill>
                  <a:srgbClr val="231F20"/>
                </a:solidFill>
                <a:latin typeface="ＭＳ ゴシック"/>
                <a:cs typeface="ＭＳ ゴシック"/>
              </a:rPr>
              <a:t>に</a:t>
            </a:r>
            <a:r>
              <a:rPr sz="1000" spc="-15" dirty="0">
                <a:solidFill>
                  <a:srgbClr val="231F20"/>
                </a:solidFill>
                <a:latin typeface="ＭＳ ゴシック"/>
                <a:cs typeface="ＭＳ ゴシック"/>
              </a:rPr>
              <a:t>登</a:t>
            </a:r>
            <a:r>
              <a:rPr sz="1000" spc="-75" dirty="0">
                <a:solidFill>
                  <a:srgbClr val="231F20"/>
                </a:solidFill>
                <a:latin typeface="ＭＳ ゴシック"/>
                <a:cs typeface="ＭＳ ゴシック"/>
              </a:rPr>
              <a:t>録</a:t>
            </a:r>
            <a:r>
              <a:rPr sz="1000" spc="-85" dirty="0">
                <a:solidFill>
                  <a:srgbClr val="231F20"/>
                </a:solidFill>
                <a:latin typeface="ＭＳ ゴシック"/>
                <a:cs typeface="ＭＳ ゴシック"/>
              </a:rPr>
              <a:t>さ</a:t>
            </a:r>
            <a:r>
              <a:rPr sz="1000" spc="-140" dirty="0">
                <a:solidFill>
                  <a:srgbClr val="231F20"/>
                </a:solidFill>
                <a:latin typeface="ＭＳ ゴシック"/>
                <a:cs typeface="ＭＳ ゴシック"/>
              </a:rPr>
              <a:t>れ</a:t>
            </a:r>
            <a:r>
              <a:rPr sz="1000" spc="-80" dirty="0">
                <a:solidFill>
                  <a:srgbClr val="231F20"/>
                </a:solidFill>
                <a:latin typeface="ＭＳ ゴシック"/>
                <a:cs typeface="ＭＳ ゴシック"/>
              </a:rPr>
              <a:t>て</a:t>
            </a:r>
            <a:r>
              <a:rPr sz="1000" spc="-45" dirty="0">
                <a:solidFill>
                  <a:srgbClr val="231F20"/>
                </a:solidFill>
                <a:latin typeface="ＭＳ ゴシック"/>
                <a:cs typeface="ＭＳ ゴシック"/>
              </a:rPr>
              <a:t>い</a:t>
            </a:r>
            <a:r>
              <a:rPr sz="1000" spc="-50" dirty="0">
                <a:solidFill>
                  <a:srgbClr val="231F20"/>
                </a:solidFill>
                <a:latin typeface="ＭＳ ゴシック"/>
                <a:cs typeface="ＭＳ ゴシック"/>
              </a:rPr>
              <a:t>る</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10" dirty="0">
                <a:solidFill>
                  <a:srgbClr val="231F20"/>
                </a:solidFill>
                <a:latin typeface="ＭＳ ゴシック"/>
                <a:cs typeface="ＭＳ ゴシック"/>
              </a:rPr>
              <a:t>医</a:t>
            </a:r>
            <a:r>
              <a:rPr sz="1000" spc="-25" dirty="0">
                <a:solidFill>
                  <a:srgbClr val="231F20"/>
                </a:solidFill>
                <a:latin typeface="ＭＳ ゴシック"/>
                <a:cs typeface="ＭＳ ゴシック"/>
              </a:rPr>
              <a:t>が</a:t>
            </a:r>
            <a:r>
              <a:rPr sz="1000" spc="-30" dirty="0">
                <a:solidFill>
                  <a:srgbClr val="231F20"/>
                </a:solidFill>
                <a:latin typeface="ＭＳ ゴシック"/>
                <a:cs typeface="ＭＳ ゴシック"/>
              </a:rPr>
              <a:t>表</a:t>
            </a:r>
            <a:r>
              <a:rPr sz="1000" spc="-85" dirty="0">
                <a:solidFill>
                  <a:srgbClr val="231F20"/>
                </a:solidFill>
                <a:latin typeface="ＭＳ ゴシック"/>
                <a:cs typeface="ＭＳ ゴシック"/>
              </a:rPr>
              <a:t>示さ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2700">
              <a:lnSpc>
                <a:spcPct val="100000"/>
              </a:lnSpc>
              <a:tabLst>
                <a:tab pos="1193165" algn="l"/>
              </a:tabLst>
            </a:pPr>
            <a:r>
              <a:rPr sz="1000" spc="-45" dirty="0">
                <a:solidFill>
                  <a:srgbClr val="A9511A"/>
                </a:solidFill>
                <a:latin typeface="ＭＳ ゴシック"/>
                <a:cs typeface="ＭＳ ゴシック"/>
              </a:rPr>
              <a:t>■</a:t>
            </a:r>
            <a:r>
              <a:rPr sz="1000" spc="-30" dirty="0">
                <a:solidFill>
                  <a:srgbClr val="A9511A"/>
                </a:solidFill>
                <a:latin typeface="ＭＳ ゴシック"/>
                <a:cs typeface="ＭＳ ゴシック"/>
              </a:rPr>
              <a:t>表</a:t>
            </a:r>
            <a:r>
              <a:rPr sz="1000" spc="-40" dirty="0">
                <a:solidFill>
                  <a:srgbClr val="A9511A"/>
                </a:solidFill>
                <a:latin typeface="ＭＳ ゴシック"/>
                <a:cs typeface="ＭＳ ゴシック"/>
              </a:rPr>
              <a:t>示</a:t>
            </a:r>
            <a:r>
              <a:rPr sz="1000" spc="-20" dirty="0">
                <a:solidFill>
                  <a:srgbClr val="A9511A"/>
                </a:solidFill>
                <a:latin typeface="ＭＳ ゴシック"/>
                <a:cs typeface="ＭＳ ゴシック"/>
              </a:rPr>
              <a:t>施</a:t>
            </a:r>
            <a:r>
              <a:rPr sz="1000" spc="-45" dirty="0">
                <a:solidFill>
                  <a:srgbClr val="A9511A"/>
                </a:solidFill>
                <a:latin typeface="ＭＳ ゴシック"/>
                <a:cs typeface="ＭＳ ゴシック"/>
              </a:rPr>
              <a:t>設の</a:t>
            </a:r>
            <a:r>
              <a:rPr sz="1000" spc="-15" dirty="0">
                <a:solidFill>
                  <a:srgbClr val="A9511A"/>
                </a:solidFill>
                <a:latin typeface="ＭＳ ゴシック"/>
                <a:cs typeface="ＭＳ ゴシック"/>
              </a:rPr>
              <a:t>変</a:t>
            </a:r>
            <a:r>
              <a:rPr sz="1000" dirty="0">
                <a:solidFill>
                  <a:srgbClr val="A9511A"/>
                </a:solidFill>
                <a:latin typeface="ＭＳ ゴシック"/>
                <a:cs typeface="ＭＳ ゴシック"/>
              </a:rPr>
              <a:t>更	</a:t>
            </a:r>
            <a:r>
              <a:rPr sz="1000" spc="-10" dirty="0">
                <a:solidFill>
                  <a:srgbClr val="231F20"/>
                </a:solidFill>
                <a:latin typeface="ＭＳ ゴシック"/>
                <a:cs typeface="ＭＳ ゴシック"/>
              </a:rPr>
              <a:t>（※</a:t>
            </a:r>
            <a:r>
              <a:rPr sz="1000" spc="5" dirty="0">
                <a:solidFill>
                  <a:srgbClr val="231F20"/>
                </a:solidFill>
                <a:latin typeface="ＭＳ ゴシック"/>
                <a:cs typeface="ＭＳ ゴシック"/>
              </a:rPr>
              <a:t>研</a:t>
            </a:r>
            <a:r>
              <a:rPr sz="1000" spc="-80" dirty="0">
                <a:solidFill>
                  <a:srgbClr val="231F20"/>
                </a:solidFill>
                <a:latin typeface="ＭＳ ゴシック"/>
                <a:cs typeface="ＭＳ ゴシック"/>
              </a:rPr>
              <a:t>修</a:t>
            </a:r>
            <a:r>
              <a:rPr sz="1000" spc="-75" dirty="0">
                <a:solidFill>
                  <a:srgbClr val="231F20"/>
                </a:solidFill>
                <a:latin typeface="ＭＳ ゴシック"/>
                <a:cs typeface="ＭＳ ゴシック"/>
              </a:rPr>
              <a:t>プ</a:t>
            </a:r>
            <a:r>
              <a:rPr sz="1000" spc="-95" dirty="0">
                <a:solidFill>
                  <a:srgbClr val="231F20"/>
                </a:solidFill>
                <a:latin typeface="ＭＳ ゴシック"/>
                <a:cs typeface="ＭＳ ゴシック"/>
              </a:rPr>
              <a:t>ロ</a:t>
            </a:r>
            <a:r>
              <a:rPr sz="1000" spc="-70" dirty="0">
                <a:solidFill>
                  <a:srgbClr val="231F20"/>
                </a:solidFill>
                <a:latin typeface="ＭＳ ゴシック"/>
                <a:cs typeface="ＭＳ ゴシック"/>
              </a:rPr>
              <a:t>グ</a:t>
            </a:r>
            <a:r>
              <a:rPr sz="1000" spc="-114" dirty="0">
                <a:solidFill>
                  <a:srgbClr val="231F20"/>
                </a:solidFill>
                <a:latin typeface="ＭＳ ゴシック"/>
                <a:cs typeface="ＭＳ ゴシック"/>
              </a:rPr>
              <a:t>ラ</a:t>
            </a:r>
            <a:r>
              <a:rPr sz="1000" spc="-100" dirty="0">
                <a:solidFill>
                  <a:srgbClr val="231F20"/>
                </a:solidFill>
                <a:latin typeface="ＭＳ ゴシック"/>
                <a:cs typeface="ＭＳ ゴシック"/>
              </a:rPr>
              <a:t>ム</a:t>
            </a:r>
            <a:r>
              <a:rPr sz="1000" spc="-20" dirty="0">
                <a:solidFill>
                  <a:srgbClr val="231F20"/>
                </a:solidFill>
                <a:latin typeface="ＭＳ ゴシック"/>
                <a:cs typeface="ＭＳ ゴシック"/>
              </a:rPr>
              <a:t>管理</a:t>
            </a:r>
            <a:r>
              <a:rPr sz="1000" spc="-45" dirty="0">
                <a:solidFill>
                  <a:srgbClr val="231F20"/>
                </a:solidFill>
                <a:latin typeface="ＭＳ ゴシック"/>
                <a:cs typeface="ＭＳ ゴシック"/>
              </a:rPr>
              <a:t>担</a:t>
            </a:r>
            <a:r>
              <a:rPr sz="1000" spc="-35" dirty="0">
                <a:solidFill>
                  <a:srgbClr val="231F20"/>
                </a:solidFill>
                <a:latin typeface="ＭＳ ゴシック"/>
                <a:cs typeface="ＭＳ ゴシック"/>
              </a:rPr>
              <a:t>当</a:t>
            </a:r>
            <a:r>
              <a:rPr sz="1000" spc="-10" dirty="0">
                <a:solidFill>
                  <a:srgbClr val="231F20"/>
                </a:solidFill>
                <a:latin typeface="ＭＳ ゴシック"/>
                <a:cs typeface="ＭＳ ゴシック"/>
              </a:rPr>
              <a:t>者</a:t>
            </a:r>
            <a:r>
              <a:rPr sz="1000" spc="-15" dirty="0">
                <a:solidFill>
                  <a:srgbClr val="231F20"/>
                </a:solidFill>
                <a:latin typeface="ＭＳ ゴシック"/>
                <a:cs typeface="ＭＳ ゴシック"/>
              </a:rPr>
              <a:t>権</a:t>
            </a:r>
            <a:r>
              <a:rPr sz="1000" spc="-35" dirty="0">
                <a:solidFill>
                  <a:srgbClr val="231F20"/>
                </a:solidFill>
                <a:latin typeface="ＭＳ ゴシック"/>
                <a:cs typeface="ＭＳ ゴシック"/>
              </a:rPr>
              <a:t>限</a:t>
            </a:r>
            <a:r>
              <a:rPr sz="1000" spc="-70" dirty="0">
                <a:solidFill>
                  <a:srgbClr val="231F20"/>
                </a:solidFill>
                <a:latin typeface="ＭＳ ゴシック"/>
                <a:cs typeface="ＭＳ ゴシック"/>
              </a:rPr>
              <a:t>に</a:t>
            </a:r>
            <a:r>
              <a:rPr sz="1000" spc="-105" dirty="0">
                <a:solidFill>
                  <a:srgbClr val="231F20"/>
                </a:solidFill>
                <a:latin typeface="ＭＳ ゴシック"/>
                <a:cs typeface="ＭＳ ゴシック"/>
              </a:rPr>
              <a:t>て</a:t>
            </a:r>
            <a:r>
              <a:rPr sz="1000" spc="-95" dirty="0">
                <a:solidFill>
                  <a:srgbClr val="231F20"/>
                </a:solidFill>
                <a:latin typeface="ＭＳ ゴシック"/>
                <a:cs typeface="ＭＳ ゴシック"/>
              </a:rPr>
              <a:t>ロ</a:t>
            </a:r>
            <a:r>
              <a:rPr sz="1000" spc="-140" dirty="0">
                <a:solidFill>
                  <a:srgbClr val="231F20"/>
                </a:solidFill>
                <a:latin typeface="ＭＳ ゴシック"/>
                <a:cs typeface="ＭＳ ゴシック"/>
              </a:rPr>
              <a:t>グ</a:t>
            </a:r>
            <a:r>
              <a:rPr sz="1000" spc="-155" dirty="0">
                <a:solidFill>
                  <a:srgbClr val="231F20"/>
                </a:solidFill>
                <a:latin typeface="ＭＳ ゴシック"/>
                <a:cs typeface="ＭＳ ゴシック"/>
              </a:rPr>
              <a:t>イ</a:t>
            </a:r>
            <a:r>
              <a:rPr sz="1000" spc="-40" dirty="0">
                <a:solidFill>
                  <a:srgbClr val="231F20"/>
                </a:solidFill>
                <a:latin typeface="ＭＳ ゴシック"/>
                <a:cs typeface="ＭＳ ゴシック"/>
              </a:rPr>
              <a:t>ン</a:t>
            </a:r>
            <a:r>
              <a:rPr sz="1000" spc="-35" dirty="0">
                <a:solidFill>
                  <a:srgbClr val="231F20"/>
                </a:solidFill>
                <a:latin typeface="ＭＳ ゴシック"/>
                <a:cs typeface="ＭＳ ゴシック"/>
              </a:rPr>
              <a:t>の</a:t>
            </a:r>
            <a:r>
              <a:rPr sz="1000" spc="-10" dirty="0">
                <a:solidFill>
                  <a:srgbClr val="231F20"/>
                </a:solidFill>
                <a:latin typeface="ＭＳ ゴシック"/>
                <a:cs typeface="ＭＳ ゴシック"/>
              </a:rPr>
              <a:t>場</a:t>
            </a:r>
            <a:r>
              <a:rPr sz="1000" spc="-90" dirty="0">
                <a:solidFill>
                  <a:srgbClr val="231F20"/>
                </a:solidFill>
                <a:latin typeface="ＭＳ ゴシック"/>
                <a:cs typeface="ＭＳ ゴシック"/>
              </a:rPr>
              <a:t>合</a:t>
            </a:r>
            <a:r>
              <a:rPr sz="1000" dirty="0">
                <a:solidFill>
                  <a:srgbClr val="231F20"/>
                </a:solidFill>
                <a:latin typeface="ＭＳ ゴシック"/>
                <a:cs typeface="ＭＳ ゴシック"/>
              </a:rPr>
              <a:t>）</a:t>
            </a:r>
            <a:endParaRPr sz="1000" dirty="0">
              <a:latin typeface="ＭＳ ゴシック"/>
              <a:cs typeface="ＭＳ ゴシック"/>
            </a:endParaRPr>
          </a:p>
          <a:p>
            <a:pPr marL="131445" indent="-119380">
              <a:lnSpc>
                <a:spcPct val="100000"/>
              </a:lnSpc>
              <a:spcBef>
                <a:spcPts val="580"/>
              </a:spcBef>
              <a:buSzPct val="90000"/>
              <a:buAutoNum type="arabicPeriod"/>
              <a:tabLst>
                <a:tab pos="132080" algn="l"/>
              </a:tabLst>
            </a:pP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施</a:t>
            </a:r>
            <a:r>
              <a:rPr sz="1000" spc="10" dirty="0">
                <a:solidFill>
                  <a:srgbClr val="231F20"/>
                </a:solidFill>
                <a:latin typeface="ＭＳ ゴシック"/>
                <a:cs typeface="ＭＳ ゴシック"/>
              </a:rPr>
              <a:t>設</a:t>
            </a:r>
            <a:r>
              <a:rPr sz="1000" spc="-20" dirty="0">
                <a:solidFill>
                  <a:srgbClr val="231F20"/>
                </a:solidFill>
                <a:latin typeface="ＭＳ ゴシック"/>
                <a:cs typeface="ＭＳ ゴシック"/>
              </a:rPr>
              <a:t>選</a:t>
            </a:r>
            <a:r>
              <a:rPr sz="1000" spc="-10" dirty="0">
                <a:solidFill>
                  <a:srgbClr val="231F20"/>
                </a:solidFill>
                <a:latin typeface="ＭＳ ゴシック"/>
                <a:cs typeface="ＭＳ ゴシック"/>
              </a:rPr>
              <a:t>択</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80" dirty="0">
                <a:solidFill>
                  <a:srgbClr val="231F20"/>
                </a:solidFill>
                <a:latin typeface="ＭＳ ゴシック"/>
                <a:cs typeface="ＭＳ ゴシック"/>
              </a:rPr>
              <a:t>ク</a:t>
            </a:r>
            <a:r>
              <a:rPr sz="1000" spc="-140" dirty="0">
                <a:solidFill>
                  <a:srgbClr val="231F20"/>
                </a:solidFill>
                <a:latin typeface="ＭＳ ゴシック"/>
                <a:cs typeface="ＭＳ ゴシック"/>
              </a:rPr>
              <a:t>す</a:t>
            </a:r>
            <a:r>
              <a:rPr sz="1000" spc="-105" dirty="0">
                <a:solidFill>
                  <a:srgbClr val="231F20"/>
                </a:solidFill>
                <a:latin typeface="ＭＳ ゴシック"/>
                <a:cs typeface="ＭＳ ゴシック"/>
              </a:rPr>
              <a:t>ると</a:t>
            </a:r>
            <a:r>
              <a:rPr sz="1000" spc="10" dirty="0">
                <a:solidFill>
                  <a:srgbClr val="231F20"/>
                </a:solidFill>
                <a:latin typeface="ＭＳ ゴシック"/>
                <a:cs typeface="ＭＳ ゴシック"/>
              </a:rPr>
              <a:t>、</a:t>
            </a:r>
            <a:r>
              <a:rPr sz="1000" spc="-55" dirty="0">
                <a:solidFill>
                  <a:srgbClr val="231F20"/>
                </a:solidFill>
                <a:latin typeface="ＭＳ ゴシック"/>
                <a:cs typeface="ＭＳ ゴシック"/>
              </a:rPr>
              <a:t>自</a:t>
            </a:r>
            <a:r>
              <a:rPr sz="1000" spc="-20" dirty="0">
                <a:solidFill>
                  <a:srgbClr val="231F20"/>
                </a:solidFill>
                <a:latin typeface="ＭＳ ゴシック"/>
                <a:cs typeface="ＭＳ ゴシック"/>
              </a:rPr>
              <a:t>施</a:t>
            </a:r>
            <a:r>
              <a:rPr sz="1000" spc="-35" dirty="0">
                <a:solidFill>
                  <a:srgbClr val="231F20"/>
                </a:solidFill>
                <a:latin typeface="ＭＳ ゴシック"/>
                <a:cs typeface="ＭＳ ゴシック"/>
              </a:rPr>
              <a:t>設</a:t>
            </a:r>
            <a:r>
              <a:rPr sz="1000" spc="-45" dirty="0">
                <a:solidFill>
                  <a:srgbClr val="231F20"/>
                </a:solidFill>
                <a:latin typeface="ＭＳ ゴシック"/>
                <a:cs typeface="ＭＳ ゴシック"/>
              </a:rPr>
              <a:t>に</a:t>
            </a:r>
            <a:r>
              <a:rPr sz="1000" spc="-20" dirty="0">
                <a:solidFill>
                  <a:srgbClr val="231F20"/>
                </a:solidFill>
                <a:latin typeface="ＭＳ ゴシック"/>
                <a:cs typeface="ＭＳ ゴシック"/>
              </a:rPr>
              <a:t>関</a:t>
            </a:r>
            <a:r>
              <a:rPr sz="1000" spc="-40" dirty="0">
                <a:solidFill>
                  <a:srgbClr val="231F20"/>
                </a:solidFill>
                <a:latin typeface="ＭＳ ゴシック"/>
                <a:cs typeface="ＭＳ ゴシック"/>
              </a:rPr>
              <a:t>連</a:t>
            </a:r>
            <a:r>
              <a:rPr sz="1000" spc="-55" dirty="0">
                <a:solidFill>
                  <a:srgbClr val="231F20"/>
                </a:solidFill>
                <a:latin typeface="ＭＳ ゴシック"/>
                <a:cs typeface="ＭＳ ゴシック"/>
              </a:rPr>
              <a:t>付</a:t>
            </a:r>
            <a:r>
              <a:rPr sz="1000" spc="-105" dirty="0">
                <a:solidFill>
                  <a:srgbClr val="231F20"/>
                </a:solidFill>
                <a:latin typeface="ＭＳ ゴシック"/>
                <a:cs typeface="ＭＳ ゴシック"/>
              </a:rPr>
              <a:t>け</a:t>
            </a:r>
            <a:r>
              <a:rPr sz="1000" spc="-55" dirty="0">
                <a:solidFill>
                  <a:srgbClr val="231F20"/>
                </a:solidFill>
                <a:latin typeface="ＭＳ ゴシック"/>
                <a:cs typeface="ＭＳ ゴシック"/>
              </a:rPr>
              <a:t>ら</a:t>
            </a:r>
            <a:r>
              <a:rPr sz="1000" spc="-140" dirty="0">
                <a:solidFill>
                  <a:srgbClr val="231F20"/>
                </a:solidFill>
                <a:latin typeface="ＭＳ ゴシック"/>
                <a:cs typeface="ＭＳ ゴシック"/>
              </a:rPr>
              <a:t>れ</a:t>
            </a:r>
            <a:r>
              <a:rPr sz="1000" spc="-80" dirty="0">
                <a:solidFill>
                  <a:srgbClr val="231F20"/>
                </a:solidFill>
                <a:latin typeface="ＭＳ ゴシック"/>
                <a:cs typeface="ＭＳ ゴシック"/>
              </a:rPr>
              <a:t>て</a:t>
            </a:r>
            <a:r>
              <a:rPr sz="1000" spc="-45" dirty="0">
                <a:solidFill>
                  <a:srgbClr val="231F20"/>
                </a:solidFill>
                <a:latin typeface="ＭＳ ゴシック"/>
                <a:cs typeface="ＭＳ ゴシック"/>
              </a:rPr>
              <a:t>い</a:t>
            </a:r>
            <a:r>
              <a:rPr sz="1000" spc="-80" dirty="0">
                <a:solidFill>
                  <a:srgbClr val="231F20"/>
                </a:solidFill>
                <a:latin typeface="ＭＳ ゴシック"/>
                <a:cs typeface="ＭＳ ゴシック"/>
              </a:rPr>
              <a:t>る</a:t>
            </a:r>
            <a:r>
              <a:rPr sz="1000" spc="-20" dirty="0">
                <a:solidFill>
                  <a:srgbClr val="231F20"/>
                </a:solidFill>
                <a:latin typeface="ＭＳ ゴシック"/>
                <a:cs typeface="ＭＳ ゴシック"/>
              </a:rPr>
              <a:t>施</a:t>
            </a:r>
            <a:r>
              <a:rPr sz="1000" spc="-40" dirty="0">
                <a:solidFill>
                  <a:srgbClr val="231F20"/>
                </a:solidFill>
                <a:latin typeface="ＭＳ ゴシック"/>
                <a:cs typeface="ＭＳ ゴシック"/>
              </a:rPr>
              <a:t>設</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5" dirty="0">
                <a:solidFill>
                  <a:srgbClr val="231F20"/>
                </a:solidFill>
                <a:latin typeface="ＭＳ ゴシック"/>
                <a:cs typeface="ＭＳ ゴシック"/>
              </a:rPr>
              <a:t>が</a:t>
            </a:r>
            <a:r>
              <a:rPr sz="1000" spc="-30" dirty="0">
                <a:solidFill>
                  <a:srgbClr val="231F20"/>
                </a:solidFill>
                <a:latin typeface="ＭＳ ゴシック"/>
                <a:cs typeface="ＭＳ ゴシック"/>
              </a:rPr>
              <a:t>表</a:t>
            </a:r>
            <a:r>
              <a:rPr sz="1000" spc="-85" dirty="0">
                <a:solidFill>
                  <a:srgbClr val="231F20"/>
                </a:solidFill>
                <a:latin typeface="ＭＳ ゴシック"/>
                <a:cs typeface="ＭＳ ゴシック"/>
              </a:rPr>
              <a:t>示さ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51765" indent="-139700">
              <a:lnSpc>
                <a:spcPct val="100000"/>
              </a:lnSpc>
              <a:spcBef>
                <a:spcPts val="580"/>
              </a:spcBef>
              <a:buSzPct val="90000"/>
              <a:buAutoNum type="arabicPeriod"/>
              <a:tabLst>
                <a:tab pos="152400" algn="l"/>
              </a:tabLst>
            </a:pPr>
            <a:r>
              <a:rPr sz="1000" dirty="0" err="1">
                <a:latin typeface="ＭＳ ゴシック"/>
                <a:cs typeface="ＭＳ ゴシック"/>
              </a:rPr>
              <a:t>施設一覧から、</a:t>
            </a:r>
            <a:r>
              <a:rPr sz="1000" dirty="0" err="1" smtClean="0">
                <a:latin typeface="ＭＳ ゴシック"/>
                <a:cs typeface="ＭＳ ゴシック"/>
              </a:rPr>
              <a:t>編集したい施設を選択</a:t>
            </a:r>
            <a:r>
              <a:rPr lang="ja-JP" altLang="en-US" sz="1000" dirty="0">
                <a:latin typeface="ＭＳ ゴシック"/>
                <a:cs typeface="ＭＳ ゴシック"/>
              </a:rPr>
              <a:t>する</a:t>
            </a:r>
            <a:r>
              <a:rPr lang="ja-JP" altLang="en-US" sz="1000" dirty="0" smtClean="0">
                <a:latin typeface="ＭＳ ゴシック"/>
                <a:cs typeface="ＭＳ ゴシック"/>
              </a:rPr>
              <a:t>と施設情報が表示されます</a:t>
            </a:r>
            <a:r>
              <a:rPr lang="ja-JP" altLang="en-US" sz="1000" spc="-155" dirty="0" smtClean="0">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2700">
              <a:lnSpc>
                <a:spcPct val="100000"/>
              </a:lnSpc>
            </a:pPr>
            <a:r>
              <a:rPr sz="1000" spc="-45" dirty="0">
                <a:solidFill>
                  <a:srgbClr val="A9511A"/>
                </a:solidFill>
                <a:latin typeface="ＭＳ ゴシック"/>
                <a:cs typeface="ＭＳ ゴシック"/>
              </a:rPr>
              <a:t>■</a:t>
            </a:r>
            <a:r>
              <a:rPr sz="1000" spc="-15" dirty="0">
                <a:solidFill>
                  <a:srgbClr val="A9511A"/>
                </a:solidFill>
                <a:latin typeface="ＭＳ ゴシック"/>
                <a:cs typeface="ＭＳ ゴシック"/>
              </a:rPr>
              <a:t>指</a:t>
            </a:r>
            <a:r>
              <a:rPr sz="1000" spc="-30" dirty="0">
                <a:solidFill>
                  <a:srgbClr val="A9511A"/>
                </a:solidFill>
                <a:latin typeface="ＭＳ ゴシック"/>
                <a:cs typeface="ＭＳ ゴシック"/>
              </a:rPr>
              <a:t>導</a:t>
            </a:r>
            <a:r>
              <a:rPr sz="1000" spc="-40" dirty="0">
                <a:solidFill>
                  <a:srgbClr val="A9511A"/>
                </a:solidFill>
                <a:latin typeface="ＭＳ ゴシック"/>
                <a:cs typeface="ＭＳ ゴシック"/>
              </a:rPr>
              <a:t>医</a:t>
            </a:r>
            <a:r>
              <a:rPr sz="1000" spc="-35" dirty="0">
                <a:solidFill>
                  <a:srgbClr val="A9511A"/>
                </a:solidFill>
                <a:latin typeface="ＭＳ ゴシック"/>
                <a:cs typeface="ＭＳ ゴシック"/>
              </a:rPr>
              <a:t>の</a:t>
            </a:r>
            <a:r>
              <a:rPr sz="1000" spc="5" dirty="0">
                <a:solidFill>
                  <a:srgbClr val="A9511A"/>
                </a:solidFill>
                <a:latin typeface="ＭＳ ゴシック"/>
                <a:cs typeface="ＭＳ ゴシック"/>
              </a:rPr>
              <a:t>追</a:t>
            </a:r>
            <a:r>
              <a:rPr sz="1000" dirty="0">
                <a:solidFill>
                  <a:srgbClr val="A9511A"/>
                </a:solidFill>
                <a:latin typeface="ＭＳ ゴシック"/>
                <a:cs typeface="ＭＳ ゴシック"/>
              </a:rPr>
              <a:t>加</a:t>
            </a:r>
            <a:endParaRPr sz="1000" dirty="0">
              <a:latin typeface="ＭＳ ゴシック"/>
              <a:cs typeface="ＭＳ ゴシック"/>
            </a:endParaRPr>
          </a:p>
          <a:p>
            <a:pPr marL="131445" indent="-119380">
              <a:lnSpc>
                <a:spcPct val="100000"/>
              </a:lnSpc>
              <a:spcBef>
                <a:spcPts val="575"/>
              </a:spcBef>
              <a:buSzPct val="90000"/>
              <a:buAutoNum type="arabicPeriod"/>
              <a:tabLst>
                <a:tab pos="132080" algn="l"/>
              </a:tabLst>
            </a:pPr>
            <a:r>
              <a:rPr sz="1000" spc="10" dirty="0">
                <a:solidFill>
                  <a:srgbClr val="231F20"/>
                </a:solidFill>
                <a:latin typeface="ＭＳ ゴシック"/>
                <a:cs typeface="ＭＳ ゴシック"/>
              </a:rPr>
              <a:t>「</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15" dirty="0">
                <a:solidFill>
                  <a:srgbClr val="231F20"/>
                </a:solidFill>
                <a:latin typeface="ＭＳ ゴシック"/>
                <a:cs typeface="ＭＳ ゴシック"/>
              </a:rPr>
              <a:t>医</a:t>
            </a:r>
            <a:r>
              <a:rPr sz="1000" spc="-30" dirty="0">
                <a:solidFill>
                  <a:srgbClr val="231F20"/>
                </a:solidFill>
                <a:latin typeface="ＭＳ ゴシック"/>
                <a:cs typeface="ＭＳ ゴシック"/>
              </a:rPr>
              <a:t>個</a:t>
            </a:r>
            <a:r>
              <a:rPr sz="1000" spc="-35" dirty="0">
                <a:solidFill>
                  <a:srgbClr val="231F20"/>
                </a:solidFill>
                <a:latin typeface="ＭＳ ゴシック"/>
                <a:cs typeface="ＭＳ ゴシック"/>
              </a:rPr>
              <a:t>別</a:t>
            </a:r>
            <a:r>
              <a:rPr sz="1000" spc="5" dirty="0">
                <a:solidFill>
                  <a:srgbClr val="231F20"/>
                </a:solidFill>
                <a:latin typeface="ＭＳ ゴシック"/>
                <a:cs typeface="ＭＳ ゴシック"/>
              </a:rPr>
              <a:t>追</a:t>
            </a:r>
            <a:r>
              <a:rPr sz="1000" spc="-75" dirty="0">
                <a:solidFill>
                  <a:srgbClr val="231F20"/>
                </a:solidFill>
                <a:latin typeface="ＭＳ ゴシック"/>
                <a:cs typeface="ＭＳ ゴシック"/>
              </a:rPr>
              <a:t>加</a:t>
            </a:r>
            <a:r>
              <a:rPr sz="1000" spc="-90" dirty="0">
                <a:solidFill>
                  <a:srgbClr val="231F20"/>
                </a:solidFill>
                <a:latin typeface="ＭＳ ゴシック"/>
                <a:cs typeface="ＭＳ ゴシック"/>
              </a:rPr>
              <a:t>・</a:t>
            </a:r>
            <a:r>
              <a:rPr sz="1000" spc="-40" dirty="0">
                <a:solidFill>
                  <a:srgbClr val="231F20"/>
                </a:solidFill>
                <a:latin typeface="ＭＳ ゴシック"/>
                <a:cs typeface="ＭＳ ゴシック"/>
              </a:rPr>
              <a:t>一</a:t>
            </a:r>
            <a:r>
              <a:rPr sz="1000" spc="-20" dirty="0">
                <a:solidFill>
                  <a:srgbClr val="231F20"/>
                </a:solidFill>
                <a:latin typeface="ＭＳ ゴシック"/>
                <a:cs typeface="ＭＳ ゴシック"/>
              </a:rPr>
              <a:t>括</a:t>
            </a:r>
            <a:r>
              <a:rPr sz="1000" spc="-15" dirty="0">
                <a:solidFill>
                  <a:srgbClr val="231F20"/>
                </a:solidFill>
                <a:latin typeface="ＭＳ ゴシック"/>
                <a:cs typeface="ＭＳ ゴシック"/>
              </a:rPr>
              <a:t>登</a:t>
            </a:r>
            <a:r>
              <a:rPr sz="1000" spc="-10" dirty="0">
                <a:solidFill>
                  <a:srgbClr val="231F20"/>
                </a:solidFill>
                <a:latin typeface="ＭＳ ゴシック"/>
                <a:cs typeface="ＭＳ ゴシック"/>
              </a:rPr>
              <a:t>録</a:t>
            </a:r>
            <a:r>
              <a:rPr sz="1000" spc="10" dirty="0">
                <a:solidFill>
                  <a:srgbClr val="231F20"/>
                </a:solidFill>
                <a:latin typeface="ＭＳ ゴシック"/>
                <a:cs typeface="ＭＳ ゴシック"/>
              </a:rPr>
              <a:t>」</a:t>
            </a:r>
            <a:r>
              <a:rPr sz="1000" spc="-160" dirty="0">
                <a:solidFill>
                  <a:srgbClr val="231F20"/>
                </a:solidFill>
                <a:latin typeface="ＭＳ ゴシック"/>
                <a:cs typeface="ＭＳ ゴシック"/>
              </a:rPr>
              <a:t>エ</a:t>
            </a:r>
            <a:r>
              <a:rPr sz="1000" spc="-125" dirty="0">
                <a:solidFill>
                  <a:srgbClr val="231F20"/>
                </a:solidFill>
                <a:latin typeface="ＭＳ ゴシック"/>
                <a:cs typeface="ＭＳ ゴシック"/>
              </a:rPr>
              <a:t>リ</a:t>
            </a:r>
            <a:r>
              <a:rPr sz="1000" spc="-65" dirty="0">
                <a:solidFill>
                  <a:srgbClr val="231F20"/>
                </a:solidFill>
                <a:latin typeface="ＭＳ ゴシック"/>
                <a:cs typeface="ＭＳ ゴシック"/>
              </a:rPr>
              <a:t>アに</a:t>
            </a:r>
            <a:r>
              <a:rPr sz="1000" spc="-55"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10" dirty="0">
                <a:solidFill>
                  <a:srgbClr val="231F20"/>
                </a:solidFill>
                <a:latin typeface="ＭＳ ゴシック"/>
                <a:cs typeface="ＭＳ ゴシック"/>
              </a:rPr>
              <a:t>「</a:t>
            </a:r>
            <a:r>
              <a:rPr sz="1000" spc="5" dirty="0">
                <a:solidFill>
                  <a:srgbClr val="231F20"/>
                </a:solidFill>
                <a:latin typeface="ＭＳ ゴシック"/>
                <a:cs typeface="ＭＳ ゴシック"/>
              </a:rPr>
              <a:t>追</a:t>
            </a:r>
            <a:r>
              <a:rPr sz="1000" spc="-35" dirty="0">
                <a:solidFill>
                  <a:srgbClr val="231F20"/>
                </a:solidFill>
                <a:latin typeface="ＭＳ ゴシック"/>
                <a:cs typeface="ＭＳ ゴシック"/>
              </a:rPr>
              <a:t>加</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9225" indent="-137160">
              <a:lnSpc>
                <a:spcPct val="100000"/>
              </a:lnSpc>
              <a:spcBef>
                <a:spcPts val="580"/>
              </a:spcBef>
              <a:buSzPct val="90000"/>
              <a:buAutoNum type="arabicPeriod"/>
              <a:tabLst>
                <a:tab pos="149860" algn="l"/>
              </a:tabLst>
            </a:pPr>
            <a:r>
              <a:rPr sz="1000" spc="-15" dirty="0">
                <a:solidFill>
                  <a:srgbClr val="231F20"/>
                </a:solidFill>
                <a:latin typeface="ＭＳ ゴシック"/>
                <a:cs typeface="ＭＳ ゴシック"/>
              </a:rPr>
              <a:t>登</a:t>
            </a:r>
            <a:r>
              <a:rPr sz="1000" spc="-25" dirty="0">
                <a:solidFill>
                  <a:srgbClr val="231F20"/>
                </a:solidFill>
                <a:latin typeface="ＭＳ ゴシック"/>
                <a:cs typeface="ＭＳ ゴシック"/>
              </a:rPr>
              <a:t>録</a:t>
            </a:r>
            <a:r>
              <a:rPr sz="1000" spc="-140" dirty="0">
                <a:solidFill>
                  <a:srgbClr val="231F20"/>
                </a:solidFill>
                <a:latin typeface="ＭＳ ゴシック"/>
                <a:cs typeface="ＭＳ ゴシック"/>
              </a:rPr>
              <a:t>す</a:t>
            </a:r>
            <a:r>
              <a:rPr sz="1000" spc="-50" dirty="0">
                <a:solidFill>
                  <a:srgbClr val="231F20"/>
                </a:solidFill>
                <a:latin typeface="ＭＳ ゴシック"/>
                <a:cs typeface="ＭＳ ゴシック"/>
              </a:rPr>
              <a:t>る</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40" dirty="0">
                <a:solidFill>
                  <a:srgbClr val="231F20"/>
                </a:solidFill>
                <a:latin typeface="ＭＳ ゴシック"/>
                <a:cs typeface="ＭＳ ゴシック"/>
              </a:rPr>
              <a:t>医</a:t>
            </a:r>
            <a:r>
              <a:rPr sz="1000" dirty="0">
                <a:solidFill>
                  <a:srgbClr val="231F20"/>
                </a:solidFill>
                <a:latin typeface="ＭＳ ゴシック"/>
                <a:cs typeface="ＭＳ ゴシック"/>
              </a:rPr>
              <a:t>の</a:t>
            </a:r>
            <a:r>
              <a:rPr sz="1000" spc="-275" dirty="0">
                <a:solidFill>
                  <a:srgbClr val="231F20"/>
                </a:solidFill>
                <a:latin typeface="ＭＳ ゴシック"/>
                <a:cs typeface="ＭＳ ゴシック"/>
              </a:rPr>
              <a:t> </a:t>
            </a:r>
            <a:r>
              <a:rPr sz="1000" spc="-20" dirty="0">
                <a:solidFill>
                  <a:srgbClr val="231F20"/>
                </a:solidFill>
                <a:latin typeface="ＭＳ ゴシック"/>
                <a:cs typeface="ＭＳ ゴシック"/>
              </a:rPr>
              <a:t>UMIN</a:t>
            </a:r>
            <a:r>
              <a:rPr sz="1000" spc="15" dirty="0">
                <a:solidFill>
                  <a:srgbClr val="231F20"/>
                </a:solidFill>
                <a:latin typeface="ＭＳ ゴシック"/>
                <a:cs typeface="ＭＳ ゴシック"/>
              </a:rPr>
              <a:t> </a:t>
            </a:r>
            <a:r>
              <a:rPr sz="1000" spc="-25" dirty="0">
                <a:solidFill>
                  <a:srgbClr val="231F20"/>
                </a:solidFill>
                <a:latin typeface="ＭＳ ゴシック"/>
                <a:cs typeface="ＭＳ ゴシック"/>
              </a:rPr>
              <a:t>ID</a:t>
            </a:r>
            <a:r>
              <a:rPr sz="1000" spc="-290" dirty="0">
                <a:solidFill>
                  <a:srgbClr val="231F20"/>
                </a:solidFill>
                <a:latin typeface="ＭＳ ゴシック"/>
                <a:cs typeface="ＭＳ ゴシック"/>
              </a:rPr>
              <a:t> </a:t>
            </a:r>
            <a:r>
              <a:rPr sz="1000" spc="-80" dirty="0" err="1">
                <a:solidFill>
                  <a:srgbClr val="231F20"/>
                </a:solidFill>
                <a:latin typeface="ＭＳ ゴシック"/>
                <a:cs typeface="ＭＳ ゴシック"/>
              </a:rPr>
              <a:t>を</a:t>
            </a:r>
            <a:r>
              <a:rPr sz="1000" spc="-35" dirty="0" err="1">
                <a:solidFill>
                  <a:srgbClr val="231F20"/>
                </a:solidFill>
                <a:latin typeface="ＭＳ ゴシック"/>
                <a:cs typeface="ＭＳ ゴシック"/>
              </a:rPr>
              <a:t>入</a:t>
            </a:r>
            <a:r>
              <a:rPr sz="1000" spc="-130" dirty="0" err="1">
                <a:solidFill>
                  <a:srgbClr val="231F20"/>
                </a:solidFill>
                <a:latin typeface="ＭＳ ゴシック"/>
                <a:cs typeface="ＭＳ ゴシック"/>
              </a:rPr>
              <a:t>力</a:t>
            </a:r>
            <a:r>
              <a:rPr sz="1000" spc="-70" dirty="0" err="1">
                <a:solidFill>
                  <a:srgbClr val="231F20"/>
                </a:solidFill>
                <a:latin typeface="ＭＳ ゴシック"/>
                <a:cs typeface="ＭＳ ゴシック"/>
              </a:rPr>
              <a:t>し</a:t>
            </a:r>
            <a:r>
              <a:rPr sz="1000" spc="10" dirty="0" err="1">
                <a:solidFill>
                  <a:srgbClr val="231F20"/>
                </a:solidFill>
                <a:latin typeface="ＭＳ ゴシック"/>
                <a:cs typeface="ＭＳ ゴシック"/>
              </a:rPr>
              <a:t>、</a:t>
            </a:r>
            <a:r>
              <a:rPr sz="1000" dirty="0" err="1" smtClean="0">
                <a:solidFill>
                  <a:srgbClr val="231F20"/>
                </a:solidFill>
                <a:latin typeface="ＭＳ ゴシック"/>
                <a:cs typeface="ＭＳ ゴシック"/>
              </a:rPr>
              <a:t>診</a:t>
            </a:r>
            <a:r>
              <a:rPr sz="1000" spc="-35" dirty="0" err="1" smtClean="0">
                <a:solidFill>
                  <a:srgbClr val="231F20"/>
                </a:solidFill>
                <a:latin typeface="ＭＳ ゴシック"/>
                <a:cs typeface="ＭＳ ゴシック"/>
              </a:rPr>
              <a:t>療</a:t>
            </a:r>
            <a:r>
              <a:rPr sz="1000" spc="-70" dirty="0" err="1" smtClean="0">
                <a:solidFill>
                  <a:srgbClr val="231F20"/>
                </a:solidFill>
                <a:latin typeface="ＭＳ ゴシック"/>
                <a:cs typeface="ＭＳ ゴシック"/>
              </a:rPr>
              <a:t>科</a:t>
            </a:r>
            <a:r>
              <a:rPr sz="1000" spc="-25" dirty="0" err="1" smtClean="0">
                <a:solidFill>
                  <a:srgbClr val="231F20"/>
                </a:solidFill>
                <a:latin typeface="ＭＳ ゴシック"/>
                <a:cs typeface="ＭＳ ゴシック"/>
              </a:rPr>
              <a:t>を</a:t>
            </a:r>
            <a:r>
              <a:rPr sz="1000" spc="-20" dirty="0" err="1" smtClean="0">
                <a:solidFill>
                  <a:srgbClr val="231F20"/>
                </a:solidFill>
                <a:latin typeface="ＭＳ ゴシック"/>
                <a:cs typeface="ＭＳ ゴシック"/>
              </a:rPr>
              <a:t>選</a:t>
            </a:r>
            <a:r>
              <a:rPr sz="1000" spc="-125" dirty="0" err="1" smtClean="0">
                <a:solidFill>
                  <a:srgbClr val="231F20"/>
                </a:solidFill>
                <a:latin typeface="ＭＳ ゴシック"/>
                <a:cs typeface="ＭＳ ゴシック"/>
              </a:rPr>
              <a:t>択</a:t>
            </a:r>
            <a:r>
              <a:rPr sz="1000" spc="-155" dirty="0" err="1" smtClean="0">
                <a:solidFill>
                  <a:srgbClr val="231F20"/>
                </a:solidFill>
                <a:latin typeface="ＭＳ ゴシック"/>
                <a:cs typeface="ＭＳ ゴシック"/>
              </a:rPr>
              <a:t>く</a:t>
            </a:r>
            <a:r>
              <a:rPr sz="1000" spc="-105" dirty="0" err="1" smtClean="0">
                <a:solidFill>
                  <a:srgbClr val="231F20"/>
                </a:solidFill>
                <a:latin typeface="ＭＳ ゴシック"/>
                <a:cs typeface="ＭＳ ゴシック"/>
              </a:rPr>
              <a:t>だ</a:t>
            </a:r>
            <a:r>
              <a:rPr sz="1000" spc="-100" dirty="0" err="1" smtClean="0">
                <a:solidFill>
                  <a:srgbClr val="231F20"/>
                </a:solidFill>
                <a:latin typeface="ＭＳ ゴシック"/>
                <a:cs typeface="ＭＳ ゴシック"/>
              </a:rPr>
              <a:t>さ</a:t>
            </a:r>
            <a:r>
              <a:rPr sz="1000" spc="-65" dirty="0" err="1" smtClean="0">
                <a:solidFill>
                  <a:srgbClr val="231F20"/>
                </a:solidFill>
                <a:latin typeface="ＭＳ ゴシック"/>
                <a:cs typeface="ＭＳ ゴシック"/>
              </a:rPr>
              <a:t>い</a:t>
            </a:r>
            <a:r>
              <a:rPr sz="1000" dirty="0" smtClean="0">
                <a:solidFill>
                  <a:srgbClr val="231F20"/>
                </a:solidFill>
                <a:latin typeface="ＭＳ ゴシック"/>
                <a:cs typeface="ＭＳ ゴシック"/>
              </a:rPr>
              <a:t>。</a:t>
            </a:r>
            <a:endParaRPr sz="1000" dirty="0">
              <a:latin typeface="ＭＳ ゴシック"/>
              <a:cs typeface="ＭＳ ゴシック"/>
            </a:endParaRPr>
          </a:p>
          <a:p>
            <a:pPr marL="268605">
              <a:lnSpc>
                <a:spcPct val="100000"/>
              </a:lnSpc>
              <a:spcBef>
                <a:spcPts val="580"/>
              </a:spcBef>
            </a:pPr>
            <a:r>
              <a:rPr sz="1000" spc="20" dirty="0">
                <a:solidFill>
                  <a:srgbClr val="231F20"/>
                </a:solidFill>
                <a:latin typeface="ＭＳ ゴシック"/>
                <a:cs typeface="ＭＳ ゴシック"/>
              </a:rPr>
              <a:t>---------------------------------------------------------------------------------------</a:t>
            </a:r>
            <a:endParaRPr sz="1000" dirty="0">
              <a:latin typeface="ＭＳ ゴシック"/>
              <a:cs typeface="ＭＳ ゴシック"/>
            </a:endParaRPr>
          </a:p>
          <a:p>
            <a:pPr marL="396875">
              <a:lnSpc>
                <a:spcPct val="100000"/>
              </a:lnSpc>
              <a:spcBef>
                <a:spcPts val="580"/>
              </a:spcBef>
            </a:pPr>
            <a:r>
              <a:rPr sz="1000" spc="-20" dirty="0">
                <a:solidFill>
                  <a:srgbClr val="231F20"/>
                </a:solidFill>
                <a:latin typeface="ＭＳ ゴシック"/>
                <a:cs typeface="ＭＳ ゴシック"/>
              </a:rPr>
              <a:t>UMIN</a:t>
            </a:r>
            <a:r>
              <a:rPr sz="1000" spc="10" dirty="0">
                <a:solidFill>
                  <a:srgbClr val="231F20"/>
                </a:solidFill>
                <a:latin typeface="ＭＳ ゴシック"/>
                <a:cs typeface="ＭＳ ゴシック"/>
              </a:rPr>
              <a:t> </a:t>
            </a:r>
            <a:r>
              <a:rPr sz="1000" spc="-25" dirty="0">
                <a:solidFill>
                  <a:srgbClr val="231F20"/>
                </a:solidFill>
                <a:latin typeface="ＭＳ ゴシック"/>
                <a:cs typeface="ＭＳ ゴシック"/>
              </a:rPr>
              <a:t>ID</a:t>
            </a:r>
            <a:r>
              <a:rPr sz="1000" spc="-275" dirty="0">
                <a:solidFill>
                  <a:srgbClr val="231F20"/>
                </a:solidFill>
                <a:latin typeface="ＭＳ ゴシック"/>
                <a:cs typeface="ＭＳ ゴシック"/>
              </a:rPr>
              <a:t> </a:t>
            </a:r>
            <a:r>
              <a:rPr sz="1000" spc="-10" dirty="0" err="1">
                <a:solidFill>
                  <a:srgbClr val="231F20"/>
                </a:solidFill>
                <a:latin typeface="ＭＳ ゴシック"/>
                <a:cs typeface="ＭＳ ゴシック"/>
              </a:rPr>
              <a:t>が</a:t>
            </a:r>
            <a:r>
              <a:rPr sz="1000" spc="-35" dirty="0" err="1">
                <a:solidFill>
                  <a:srgbClr val="231F20"/>
                </a:solidFill>
                <a:latin typeface="ＭＳ ゴシック"/>
                <a:cs typeface="ＭＳ ゴシック"/>
              </a:rPr>
              <a:t>不</a:t>
            </a:r>
            <a:r>
              <a:rPr sz="1000" spc="-50" dirty="0" err="1">
                <a:solidFill>
                  <a:srgbClr val="231F20"/>
                </a:solidFill>
                <a:latin typeface="ＭＳ ゴシック"/>
                <a:cs typeface="ＭＳ ゴシック"/>
              </a:rPr>
              <a:t>明</a:t>
            </a:r>
            <a:r>
              <a:rPr sz="1000" spc="-20" dirty="0" err="1">
                <a:solidFill>
                  <a:srgbClr val="231F20"/>
                </a:solidFill>
                <a:latin typeface="ＭＳ ゴシック"/>
                <a:cs typeface="ＭＳ ゴシック"/>
              </a:rPr>
              <a:t>な</a:t>
            </a:r>
            <a:r>
              <a:rPr sz="1000" spc="-10" dirty="0" err="1">
                <a:solidFill>
                  <a:srgbClr val="231F20"/>
                </a:solidFill>
                <a:latin typeface="ＭＳ ゴシック"/>
                <a:cs typeface="ＭＳ ゴシック"/>
              </a:rPr>
              <a:t>場</a:t>
            </a:r>
            <a:r>
              <a:rPr sz="1000" spc="50" dirty="0" err="1">
                <a:solidFill>
                  <a:srgbClr val="231F20"/>
                </a:solidFill>
                <a:latin typeface="ＭＳ ゴシック"/>
                <a:cs typeface="ＭＳ ゴシック"/>
              </a:rPr>
              <a:t>合</a:t>
            </a:r>
            <a:r>
              <a:rPr sz="1000" spc="-735" dirty="0" smtClean="0">
                <a:solidFill>
                  <a:srgbClr val="231F20"/>
                </a:solidFill>
                <a:latin typeface="ＭＳ ゴシック"/>
                <a:cs typeface="ＭＳ ゴシック"/>
              </a:rPr>
              <a:t>；</a:t>
            </a:r>
            <a:r>
              <a:rPr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　</a:t>
            </a:r>
            <a:r>
              <a:rPr sz="1000" spc="-20" dirty="0" smtClean="0">
                <a:solidFill>
                  <a:srgbClr val="231F20"/>
                </a:solidFill>
                <a:latin typeface="ＭＳ ゴシック"/>
                <a:cs typeface="ＭＳ ゴシック"/>
              </a:rPr>
              <a:t>UMIN</a:t>
            </a:r>
            <a:r>
              <a:rPr sz="1000" spc="10" dirty="0" smtClean="0">
                <a:solidFill>
                  <a:srgbClr val="231F20"/>
                </a:solidFill>
                <a:latin typeface="ＭＳ ゴシック"/>
                <a:cs typeface="ＭＳ ゴシック"/>
              </a:rPr>
              <a:t> </a:t>
            </a:r>
            <a:r>
              <a:rPr sz="1000" spc="-25" dirty="0">
                <a:solidFill>
                  <a:srgbClr val="231F20"/>
                </a:solidFill>
                <a:latin typeface="ＭＳ ゴシック"/>
                <a:cs typeface="ＭＳ ゴシック"/>
              </a:rPr>
              <a:t>ID</a:t>
            </a:r>
            <a:r>
              <a:rPr sz="1000" spc="-260" dirty="0">
                <a:solidFill>
                  <a:srgbClr val="231F20"/>
                </a:solidFill>
                <a:latin typeface="ＭＳ ゴシック"/>
                <a:cs typeface="ＭＳ ゴシック"/>
              </a:rPr>
              <a:t> </a:t>
            </a:r>
            <a:r>
              <a:rPr sz="1000" spc="-30" dirty="0">
                <a:solidFill>
                  <a:srgbClr val="231F20"/>
                </a:solidFill>
                <a:latin typeface="ＭＳ ゴシック"/>
                <a:cs typeface="ＭＳ ゴシック"/>
              </a:rPr>
              <a:t>の</a:t>
            </a:r>
            <a:r>
              <a:rPr sz="1000" spc="-15" dirty="0">
                <a:solidFill>
                  <a:srgbClr val="231F20"/>
                </a:solidFill>
                <a:latin typeface="ＭＳ ゴシック"/>
                <a:cs typeface="ＭＳ ゴシック"/>
              </a:rPr>
              <a:t>検</a:t>
            </a:r>
            <a:r>
              <a:rPr sz="1000" spc="-35" dirty="0">
                <a:solidFill>
                  <a:srgbClr val="231F20"/>
                </a:solidFill>
                <a:latin typeface="ＭＳ ゴシック"/>
                <a:cs typeface="ＭＳ ゴシック"/>
              </a:rPr>
              <a:t>索</a:t>
            </a:r>
            <a:r>
              <a:rPr sz="1000" spc="10" dirty="0">
                <a:solidFill>
                  <a:srgbClr val="231F20"/>
                </a:solidFill>
                <a:latin typeface="ＭＳ ゴシック"/>
                <a:cs typeface="ＭＳ ゴシック"/>
              </a:rPr>
              <a:t>」</a:t>
            </a:r>
            <a:r>
              <a:rPr sz="1000" spc="-90" dirty="0">
                <a:solidFill>
                  <a:srgbClr val="231F20"/>
                </a:solidFill>
                <a:latin typeface="ＭＳ ゴシック"/>
                <a:cs typeface="ＭＳ ゴシック"/>
              </a:rPr>
              <a:t>か</a:t>
            </a:r>
            <a:r>
              <a:rPr sz="1000" spc="-85" dirty="0">
                <a:solidFill>
                  <a:srgbClr val="231F20"/>
                </a:solidFill>
                <a:latin typeface="ＭＳ ゴシック"/>
                <a:cs typeface="ＭＳ ゴシック"/>
              </a:rPr>
              <a:t>ら</a:t>
            </a:r>
            <a:r>
              <a:rPr sz="1000" spc="-35" dirty="0">
                <a:solidFill>
                  <a:srgbClr val="231F20"/>
                </a:solidFill>
                <a:latin typeface="ＭＳ ゴシック"/>
                <a:cs typeface="ＭＳ ゴシック"/>
              </a:rPr>
              <a:t>氏</a:t>
            </a:r>
            <a:r>
              <a:rPr sz="1000" spc="204" dirty="0">
                <a:solidFill>
                  <a:srgbClr val="231F20"/>
                </a:solidFill>
                <a:latin typeface="ＭＳ ゴシック"/>
                <a:cs typeface="ＭＳ ゴシック"/>
              </a:rPr>
              <a:t>名</a:t>
            </a:r>
            <a:r>
              <a:rPr sz="1000" dirty="0">
                <a:solidFill>
                  <a:srgbClr val="231F20"/>
                </a:solidFill>
                <a:latin typeface="ＭＳ ゴシック"/>
                <a:cs typeface="ＭＳ ゴシック"/>
              </a:rPr>
              <a:t>/</a:t>
            </a:r>
            <a:r>
              <a:rPr sz="1000" spc="-340" dirty="0">
                <a:solidFill>
                  <a:srgbClr val="231F20"/>
                </a:solidFill>
                <a:latin typeface="ＭＳ ゴシック"/>
                <a:cs typeface="ＭＳ ゴシック"/>
              </a:rPr>
              <a:t> </a:t>
            </a:r>
            <a:r>
              <a:rPr sz="1000" spc="-65" dirty="0">
                <a:solidFill>
                  <a:srgbClr val="231F20"/>
                </a:solidFill>
                <a:latin typeface="ＭＳ ゴシック"/>
                <a:cs typeface="ＭＳ ゴシック"/>
              </a:rPr>
              <a:t>生</a:t>
            </a:r>
            <a:r>
              <a:rPr sz="1000" spc="-95" dirty="0">
                <a:solidFill>
                  <a:srgbClr val="231F20"/>
                </a:solidFill>
                <a:latin typeface="ＭＳ ゴシック"/>
                <a:cs typeface="ＭＳ ゴシック"/>
              </a:rPr>
              <a:t>年</a:t>
            </a:r>
            <a:r>
              <a:rPr sz="1000" spc="-125" dirty="0">
                <a:solidFill>
                  <a:srgbClr val="231F20"/>
                </a:solidFill>
                <a:latin typeface="ＭＳ ゴシック"/>
                <a:cs typeface="ＭＳ ゴシック"/>
              </a:rPr>
              <a:t>月</a:t>
            </a:r>
            <a:r>
              <a:rPr sz="1000" spc="-110" dirty="0">
                <a:solidFill>
                  <a:srgbClr val="231F20"/>
                </a:solidFill>
                <a:latin typeface="ＭＳ ゴシック"/>
                <a:cs typeface="ＭＳ ゴシック"/>
              </a:rPr>
              <a:t>日</a:t>
            </a:r>
            <a:r>
              <a:rPr sz="1000" spc="-60" dirty="0">
                <a:solidFill>
                  <a:srgbClr val="231F20"/>
                </a:solidFill>
                <a:latin typeface="ＭＳ ゴシック"/>
                <a:cs typeface="ＭＳ ゴシック"/>
              </a:rPr>
              <a:t>を</a:t>
            </a:r>
            <a:r>
              <a:rPr sz="1000" spc="-30" dirty="0">
                <a:solidFill>
                  <a:srgbClr val="231F20"/>
                </a:solidFill>
                <a:latin typeface="ＭＳ ゴシック"/>
                <a:cs typeface="ＭＳ ゴシック"/>
              </a:rPr>
              <a:t>利</a:t>
            </a:r>
            <a:r>
              <a:rPr sz="1000" spc="-110" dirty="0">
                <a:solidFill>
                  <a:srgbClr val="231F20"/>
                </a:solidFill>
                <a:latin typeface="ＭＳ ゴシック"/>
                <a:cs typeface="ＭＳ ゴシック"/>
              </a:rPr>
              <a:t>用</a:t>
            </a:r>
            <a:r>
              <a:rPr sz="1000" spc="-190" dirty="0">
                <a:solidFill>
                  <a:srgbClr val="231F20"/>
                </a:solidFill>
                <a:latin typeface="ＭＳ ゴシック"/>
                <a:cs typeface="ＭＳ ゴシック"/>
              </a:rPr>
              <a:t>し</a:t>
            </a:r>
            <a:r>
              <a:rPr sz="1000" spc="-40" dirty="0">
                <a:solidFill>
                  <a:srgbClr val="231F20"/>
                </a:solidFill>
                <a:latin typeface="ＭＳ ゴシック"/>
                <a:cs typeface="ＭＳ ゴシック"/>
              </a:rPr>
              <a:t>て</a:t>
            </a:r>
            <a:r>
              <a:rPr sz="1000" spc="-15" dirty="0">
                <a:solidFill>
                  <a:srgbClr val="231F20"/>
                </a:solidFill>
                <a:latin typeface="ＭＳ ゴシック"/>
                <a:cs typeface="ＭＳ ゴシック"/>
              </a:rPr>
              <a:t>検</a:t>
            </a:r>
            <a:r>
              <a:rPr sz="1000" spc="-55" dirty="0">
                <a:solidFill>
                  <a:srgbClr val="231F20"/>
                </a:solidFill>
                <a:latin typeface="ＭＳ ゴシック"/>
                <a:cs typeface="ＭＳ ゴシック"/>
              </a:rPr>
              <a:t>索</a:t>
            </a:r>
            <a:r>
              <a:rPr sz="1000" spc="-65" dirty="0">
                <a:solidFill>
                  <a:srgbClr val="231F20"/>
                </a:solidFill>
                <a:latin typeface="ＭＳ ゴシック"/>
                <a:cs typeface="ＭＳ ゴシック"/>
              </a:rPr>
              <a:t>で</a:t>
            </a:r>
            <a:r>
              <a:rPr sz="1000" spc="-80" dirty="0">
                <a:solidFill>
                  <a:srgbClr val="231F20"/>
                </a:solidFill>
                <a:latin typeface="ＭＳ ゴシック"/>
                <a:cs typeface="ＭＳ ゴシック"/>
              </a:rPr>
              <a:t>き</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268605">
              <a:lnSpc>
                <a:spcPct val="100000"/>
              </a:lnSpc>
              <a:spcBef>
                <a:spcPts val="575"/>
              </a:spcBef>
            </a:pPr>
            <a:r>
              <a:rPr sz="1000" spc="20" dirty="0">
                <a:solidFill>
                  <a:srgbClr val="231F20"/>
                </a:solidFill>
                <a:latin typeface="ＭＳ ゴシック"/>
                <a:cs typeface="ＭＳ ゴシック"/>
              </a:rPr>
              <a:t>---------------------------------------------------------------------------------------</a:t>
            </a:r>
            <a:endParaRPr sz="1000" dirty="0">
              <a:latin typeface="ＭＳ ゴシック"/>
              <a:cs typeface="ＭＳ ゴシック"/>
            </a:endParaRPr>
          </a:p>
          <a:p>
            <a:pPr marL="137160" indent="-125095">
              <a:lnSpc>
                <a:spcPct val="100000"/>
              </a:lnSpc>
              <a:spcBef>
                <a:spcPts val="580"/>
              </a:spcBef>
              <a:buSzPct val="90000"/>
              <a:buAutoNum type="arabicPeriod" startAt="3"/>
              <a:tabLst>
                <a:tab pos="137795" algn="l"/>
              </a:tabLst>
            </a:pPr>
            <a:r>
              <a:rPr sz="1000" spc="10" dirty="0">
                <a:solidFill>
                  <a:srgbClr val="231F20"/>
                </a:solidFill>
                <a:latin typeface="ＭＳ ゴシック"/>
                <a:cs typeface="ＭＳ ゴシック"/>
              </a:rPr>
              <a:t>「</a:t>
            </a:r>
            <a:r>
              <a:rPr sz="1000" spc="-15" dirty="0">
                <a:solidFill>
                  <a:srgbClr val="231F20"/>
                </a:solidFill>
                <a:latin typeface="ＭＳ ゴシック"/>
                <a:cs typeface="ＭＳ ゴシック"/>
              </a:rPr>
              <a:t>登</a:t>
            </a:r>
            <a:r>
              <a:rPr sz="1000" spc="-10" dirty="0">
                <a:solidFill>
                  <a:srgbClr val="231F20"/>
                </a:solidFill>
                <a:latin typeface="ＭＳ ゴシック"/>
                <a:cs typeface="ＭＳ ゴシック"/>
              </a:rPr>
              <a:t>録</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80" dirty="0">
                <a:solidFill>
                  <a:srgbClr val="231F20"/>
                </a:solidFill>
                <a:latin typeface="ＭＳ ゴシック"/>
                <a:cs typeface="ＭＳ ゴシック"/>
              </a:rPr>
              <a:t>ク</a:t>
            </a:r>
            <a:r>
              <a:rPr sz="1000" spc="-140" dirty="0">
                <a:solidFill>
                  <a:srgbClr val="231F20"/>
                </a:solidFill>
                <a:latin typeface="ＭＳ ゴシック"/>
                <a:cs typeface="ＭＳ ゴシック"/>
              </a:rPr>
              <a:t>す</a:t>
            </a:r>
            <a:r>
              <a:rPr sz="1000" spc="-105" dirty="0">
                <a:solidFill>
                  <a:srgbClr val="231F20"/>
                </a:solidFill>
                <a:latin typeface="ＭＳ ゴシック"/>
                <a:cs typeface="ＭＳ ゴシック"/>
              </a:rPr>
              <a:t>ると</a:t>
            </a:r>
            <a:r>
              <a:rPr sz="1000" spc="10" dirty="0">
                <a:solidFill>
                  <a:srgbClr val="231F20"/>
                </a:solidFill>
                <a:latin typeface="ＭＳ ゴシック"/>
                <a:cs typeface="ＭＳ ゴシック"/>
              </a:rPr>
              <a:t>、</a:t>
            </a:r>
            <a:r>
              <a:rPr sz="1000" spc="-35" dirty="0">
                <a:solidFill>
                  <a:srgbClr val="231F20"/>
                </a:solidFill>
                <a:latin typeface="ＭＳ ゴシック"/>
                <a:cs typeface="ＭＳ ゴシック"/>
              </a:rPr>
              <a:t>入</a:t>
            </a:r>
            <a:r>
              <a:rPr sz="1000" spc="-130" dirty="0">
                <a:solidFill>
                  <a:srgbClr val="231F20"/>
                </a:solidFill>
                <a:latin typeface="ＭＳ ゴシック"/>
                <a:cs typeface="ＭＳ ゴシック"/>
              </a:rPr>
              <a:t>力</a:t>
            </a:r>
            <a:r>
              <a:rPr sz="1000" spc="-95" dirty="0">
                <a:solidFill>
                  <a:srgbClr val="231F20"/>
                </a:solidFill>
                <a:latin typeface="ＭＳ ゴシック"/>
                <a:cs typeface="ＭＳ ゴシック"/>
              </a:rPr>
              <a:t>し</a:t>
            </a:r>
            <a:r>
              <a:rPr sz="1000" dirty="0">
                <a:solidFill>
                  <a:srgbClr val="231F20"/>
                </a:solidFill>
                <a:latin typeface="ＭＳ ゴシック"/>
                <a:cs typeface="ＭＳ ゴシック"/>
              </a:rPr>
              <a:t>た</a:t>
            </a:r>
            <a:r>
              <a:rPr sz="1000" spc="-290" dirty="0">
                <a:solidFill>
                  <a:srgbClr val="231F20"/>
                </a:solidFill>
                <a:latin typeface="ＭＳ ゴシック"/>
                <a:cs typeface="ＭＳ ゴシック"/>
              </a:rPr>
              <a:t> </a:t>
            </a:r>
            <a:r>
              <a:rPr sz="1000" spc="-20" dirty="0">
                <a:solidFill>
                  <a:srgbClr val="231F20"/>
                </a:solidFill>
                <a:latin typeface="ＭＳ ゴシック"/>
                <a:cs typeface="ＭＳ ゴシック"/>
              </a:rPr>
              <a:t>UMIN</a:t>
            </a:r>
            <a:r>
              <a:rPr sz="1000" spc="10" dirty="0">
                <a:solidFill>
                  <a:srgbClr val="231F20"/>
                </a:solidFill>
                <a:latin typeface="ＭＳ ゴシック"/>
                <a:cs typeface="ＭＳ ゴシック"/>
              </a:rPr>
              <a:t> </a:t>
            </a:r>
            <a:r>
              <a:rPr sz="1000" spc="-25" dirty="0">
                <a:solidFill>
                  <a:srgbClr val="231F20"/>
                </a:solidFill>
                <a:latin typeface="ＭＳ ゴシック"/>
                <a:cs typeface="ＭＳ ゴシック"/>
              </a:rPr>
              <a:t>ID</a:t>
            </a:r>
            <a:r>
              <a:rPr sz="1000" spc="-265" dirty="0">
                <a:solidFill>
                  <a:srgbClr val="231F20"/>
                </a:solidFill>
                <a:latin typeface="ＭＳ ゴシック"/>
                <a:cs typeface="ＭＳ ゴシック"/>
              </a:rPr>
              <a:t> </a:t>
            </a:r>
            <a:r>
              <a:rPr sz="1000" spc="-25" dirty="0" err="1">
                <a:solidFill>
                  <a:srgbClr val="231F20"/>
                </a:solidFill>
                <a:latin typeface="ＭＳ ゴシック"/>
                <a:cs typeface="ＭＳ ゴシック"/>
              </a:rPr>
              <a:t>の</a:t>
            </a:r>
            <a:r>
              <a:rPr sz="1000" spc="-15" dirty="0" err="1">
                <a:solidFill>
                  <a:srgbClr val="231F20"/>
                </a:solidFill>
                <a:latin typeface="ＭＳ ゴシック"/>
                <a:cs typeface="ＭＳ ゴシック"/>
              </a:rPr>
              <a:t>指</a:t>
            </a:r>
            <a:r>
              <a:rPr sz="1000" spc="-30" dirty="0" err="1">
                <a:solidFill>
                  <a:srgbClr val="231F20"/>
                </a:solidFill>
                <a:latin typeface="ＭＳ ゴシック"/>
                <a:cs typeface="ＭＳ ゴシック"/>
              </a:rPr>
              <a:t>導</a:t>
            </a:r>
            <a:r>
              <a:rPr sz="1000" spc="-10" dirty="0" err="1">
                <a:solidFill>
                  <a:srgbClr val="231F20"/>
                </a:solidFill>
                <a:latin typeface="ＭＳ ゴシック"/>
                <a:cs typeface="ＭＳ ゴシック"/>
              </a:rPr>
              <a:t>医</a:t>
            </a:r>
            <a:r>
              <a:rPr sz="1000" dirty="0" err="1">
                <a:solidFill>
                  <a:srgbClr val="231F20"/>
                </a:solidFill>
                <a:latin typeface="ＭＳ ゴシック"/>
                <a:cs typeface="ＭＳ ゴシック"/>
              </a:rPr>
              <a:t>が</a:t>
            </a:r>
            <a:r>
              <a:rPr sz="1000" spc="5" dirty="0" err="1">
                <a:solidFill>
                  <a:srgbClr val="231F20"/>
                </a:solidFill>
                <a:latin typeface="ＭＳ ゴシック"/>
                <a:cs typeface="ＭＳ ゴシック"/>
              </a:rPr>
              <a:t>研</a:t>
            </a:r>
            <a:r>
              <a:rPr sz="1000" spc="-80" dirty="0" err="1">
                <a:solidFill>
                  <a:srgbClr val="231F20"/>
                </a:solidFill>
                <a:latin typeface="ＭＳ ゴシック"/>
                <a:cs typeface="ＭＳ ゴシック"/>
              </a:rPr>
              <a:t>修</a:t>
            </a:r>
            <a:r>
              <a:rPr sz="1000" spc="-75" dirty="0" err="1">
                <a:solidFill>
                  <a:srgbClr val="231F20"/>
                </a:solidFill>
                <a:latin typeface="ＭＳ ゴシック"/>
                <a:cs typeface="ＭＳ ゴシック"/>
              </a:rPr>
              <a:t>プ</a:t>
            </a:r>
            <a:r>
              <a:rPr sz="1000" spc="-95" dirty="0" err="1">
                <a:solidFill>
                  <a:srgbClr val="231F20"/>
                </a:solidFill>
                <a:latin typeface="ＭＳ ゴシック"/>
                <a:cs typeface="ＭＳ ゴシック"/>
              </a:rPr>
              <a:t>ロ</a:t>
            </a:r>
            <a:r>
              <a:rPr sz="1000" spc="-70" dirty="0" err="1">
                <a:solidFill>
                  <a:srgbClr val="231F20"/>
                </a:solidFill>
                <a:latin typeface="ＭＳ ゴシック"/>
                <a:cs typeface="ＭＳ ゴシック"/>
              </a:rPr>
              <a:t>グ</a:t>
            </a:r>
            <a:r>
              <a:rPr sz="1000" spc="-114" dirty="0" err="1">
                <a:solidFill>
                  <a:srgbClr val="231F20"/>
                </a:solidFill>
                <a:latin typeface="ＭＳ ゴシック"/>
                <a:cs typeface="ＭＳ ゴシック"/>
              </a:rPr>
              <a:t>ラ</a:t>
            </a:r>
            <a:r>
              <a:rPr sz="1000" spc="-40" dirty="0" err="1">
                <a:solidFill>
                  <a:srgbClr val="231F20"/>
                </a:solidFill>
                <a:latin typeface="ＭＳ ゴシック"/>
                <a:cs typeface="ＭＳ ゴシック"/>
              </a:rPr>
              <a:t>ム</a:t>
            </a:r>
            <a:r>
              <a:rPr sz="1000" spc="-55" dirty="0" err="1">
                <a:solidFill>
                  <a:srgbClr val="231F20"/>
                </a:solidFill>
                <a:latin typeface="ＭＳ ゴシック"/>
                <a:cs typeface="ＭＳ ゴシック"/>
              </a:rPr>
              <a:t>に</a:t>
            </a:r>
            <a:r>
              <a:rPr sz="1000" spc="-15" dirty="0" err="1">
                <a:solidFill>
                  <a:srgbClr val="231F20"/>
                </a:solidFill>
                <a:latin typeface="ＭＳ ゴシック"/>
                <a:cs typeface="ＭＳ ゴシック"/>
              </a:rPr>
              <a:t>登</a:t>
            </a:r>
            <a:r>
              <a:rPr sz="1000" spc="-75" dirty="0" err="1">
                <a:solidFill>
                  <a:srgbClr val="231F20"/>
                </a:solidFill>
                <a:latin typeface="ＭＳ ゴシック"/>
                <a:cs typeface="ＭＳ ゴシック"/>
              </a:rPr>
              <a:t>録</a:t>
            </a:r>
            <a:r>
              <a:rPr sz="1000" spc="-85" dirty="0" err="1">
                <a:solidFill>
                  <a:srgbClr val="231F20"/>
                </a:solidFill>
                <a:latin typeface="ＭＳ ゴシック"/>
                <a:cs typeface="ＭＳ ゴシック"/>
              </a:rPr>
              <a:t>さ</a:t>
            </a:r>
            <a:r>
              <a:rPr sz="1000" spc="-70" dirty="0" err="1">
                <a:solidFill>
                  <a:srgbClr val="231F20"/>
                </a:solidFill>
                <a:latin typeface="ＭＳ ゴシック"/>
                <a:cs typeface="ＭＳ ゴシック"/>
              </a:rPr>
              <a:t>れ</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smtClean="0">
                <a:solidFill>
                  <a:srgbClr val="231F20"/>
                </a:solidFill>
                <a:latin typeface="ＭＳ ゴシック"/>
                <a:cs typeface="ＭＳ ゴシック"/>
              </a:rPr>
              <a:t>。</a:t>
            </a:r>
            <a:endParaRPr lang="en-US" sz="1000" dirty="0" smtClean="0">
              <a:solidFill>
                <a:srgbClr val="231F20"/>
              </a:solidFill>
              <a:latin typeface="ＭＳ ゴシック"/>
              <a:cs typeface="ＭＳ ゴシック"/>
            </a:endParaRPr>
          </a:p>
          <a:p>
            <a:pPr marL="12065">
              <a:lnSpc>
                <a:spcPct val="100000"/>
              </a:lnSpc>
              <a:spcBef>
                <a:spcPts val="580"/>
              </a:spcBef>
              <a:buSzPct val="90000"/>
              <a:tabLst>
                <a:tab pos="137795" algn="l"/>
              </a:tabLst>
            </a:pPr>
            <a:r>
              <a:rPr lang="ja-JP" altLang="en-US" sz="1000" dirty="0" smtClean="0">
                <a:latin typeface="ＭＳ ゴシック"/>
                <a:cs typeface="ＭＳ ゴシック"/>
              </a:rPr>
              <a:t>　</a:t>
            </a:r>
            <a:endParaRPr sz="800" dirty="0">
              <a:latin typeface="ＭＳ ゴシック"/>
              <a:cs typeface="ＭＳ ゴシック"/>
            </a:endParaRPr>
          </a:p>
          <a:p>
            <a:pPr marL="139700" indent="-127635">
              <a:lnSpc>
                <a:spcPct val="100000"/>
              </a:lnSpc>
              <a:buSzPct val="90000"/>
              <a:buChar char="■"/>
              <a:tabLst>
                <a:tab pos="140335" algn="l"/>
              </a:tabLst>
            </a:pPr>
            <a:r>
              <a:rPr sz="1000" spc="-140" dirty="0">
                <a:solidFill>
                  <a:srgbClr val="A9511A"/>
                </a:solidFill>
                <a:latin typeface="ＭＳ ゴシック"/>
                <a:cs typeface="ＭＳ ゴシック"/>
              </a:rPr>
              <a:t>テ</a:t>
            </a:r>
            <a:r>
              <a:rPr sz="1000" spc="-120" dirty="0">
                <a:solidFill>
                  <a:srgbClr val="A9511A"/>
                </a:solidFill>
                <a:latin typeface="ＭＳ ゴシック"/>
                <a:cs typeface="ＭＳ ゴシック"/>
              </a:rPr>
              <a:t>ン</a:t>
            </a:r>
            <a:r>
              <a:rPr sz="1000" spc="-90" dirty="0">
                <a:solidFill>
                  <a:srgbClr val="A9511A"/>
                </a:solidFill>
                <a:latin typeface="ＭＳ ゴシック"/>
                <a:cs typeface="ＭＳ ゴシック"/>
              </a:rPr>
              <a:t>プ</a:t>
            </a:r>
            <a:r>
              <a:rPr sz="1000" spc="-15" dirty="0">
                <a:solidFill>
                  <a:srgbClr val="A9511A"/>
                </a:solidFill>
                <a:latin typeface="ＭＳ ゴシック"/>
                <a:cs typeface="ＭＳ ゴシック"/>
              </a:rPr>
              <a:t>レ</a:t>
            </a:r>
            <a:r>
              <a:rPr sz="1000" spc="-155" dirty="0">
                <a:solidFill>
                  <a:srgbClr val="A9511A"/>
                </a:solidFill>
                <a:latin typeface="ＭＳ ゴシック"/>
                <a:cs typeface="ＭＳ ゴシック"/>
              </a:rPr>
              <a:t>ー</a:t>
            </a:r>
            <a:r>
              <a:rPr sz="1000" spc="-90" dirty="0">
                <a:solidFill>
                  <a:srgbClr val="A9511A"/>
                </a:solidFill>
                <a:latin typeface="ＭＳ ゴシック"/>
                <a:cs typeface="ＭＳ ゴシック"/>
              </a:rPr>
              <a:t>ト</a:t>
            </a:r>
            <a:r>
              <a:rPr sz="1000" spc="-60" dirty="0">
                <a:solidFill>
                  <a:srgbClr val="A9511A"/>
                </a:solidFill>
                <a:latin typeface="ＭＳ ゴシック"/>
                <a:cs typeface="ＭＳ ゴシック"/>
              </a:rPr>
              <a:t>を</a:t>
            </a:r>
            <a:r>
              <a:rPr sz="1000" spc="-30" dirty="0">
                <a:solidFill>
                  <a:srgbClr val="A9511A"/>
                </a:solidFill>
                <a:latin typeface="ＭＳ ゴシック"/>
                <a:cs typeface="ＭＳ ゴシック"/>
              </a:rPr>
              <a:t>利</a:t>
            </a:r>
            <a:r>
              <a:rPr sz="1000" spc="-110" dirty="0">
                <a:solidFill>
                  <a:srgbClr val="A9511A"/>
                </a:solidFill>
                <a:latin typeface="ＭＳ ゴシック"/>
                <a:cs typeface="ＭＳ ゴシック"/>
              </a:rPr>
              <a:t>用</a:t>
            </a:r>
            <a:r>
              <a:rPr sz="1000" spc="-95" dirty="0">
                <a:solidFill>
                  <a:srgbClr val="A9511A"/>
                </a:solidFill>
                <a:latin typeface="ＭＳ ゴシック"/>
                <a:cs typeface="ＭＳ ゴシック"/>
              </a:rPr>
              <a:t>し</a:t>
            </a:r>
            <a:r>
              <a:rPr sz="1000" spc="-60" dirty="0">
                <a:solidFill>
                  <a:srgbClr val="A9511A"/>
                </a:solidFill>
                <a:latin typeface="ＭＳ ゴシック"/>
                <a:cs typeface="ＭＳ ゴシック"/>
              </a:rPr>
              <a:t>た</a:t>
            </a:r>
            <a:r>
              <a:rPr sz="1000" spc="-15" dirty="0">
                <a:solidFill>
                  <a:srgbClr val="A9511A"/>
                </a:solidFill>
                <a:latin typeface="ＭＳ ゴシック"/>
                <a:cs typeface="ＭＳ ゴシック"/>
              </a:rPr>
              <a:t>指</a:t>
            </a:r>
            <a:r>
              <a:rPr sz="1000" spc="-30" dirty="0">
                <a:solidFill>
                  <a:srgbClr val="A9511A"/>
                </a:solidFill>
                <a:latin typeface="ＭＳ ゴシック"/>
                <a:cs typeface="ＭＳ ゴシック"/>
              </a:rPr>
              <a:t>導</a:t>
            </a:r>
            <a:r>
              <a:rPr sz="1000" spc="-40" dirty="0">
                <a:solidFill>
                  <a:srgbClr val="A9511A"/>
                </a:solidFill>
                <a:latin typeface="ＭＳ ゴシック"/>
                <a:cs typeface="ＭＳ ゴシック"/>
              </a:rPr>
              <a:t>医</a:t>
            </a:r>
            <a:r>
              <a:rPr sz="1000" spc="-30" dirty="0">
                <a:solidFill>
                  <a:srgbClr val="A9511A"/>
                </a:solidFill>
                <a:latin typeface="ＭＳ ゴシック"/>
                <a:cs typeface="ＭＳ ゴシック"/>
              </a:rPr>
              <a:t>の</a:t>
            </a:r>
            <a:r>
              <a:rPr sz="1000" spc="-40" dirty="0">
                <a:solidFill>
                  <a:srgbClr val="A9511A"/>
                </a:solidFill>
                <a:latin typeface="ＭＳ ゴシック"/>
                <a:cs typeface="ＭＳ ゴシック"/>
              </a:rPr>
              <a:t>一</a:t>
            </a:r>
            <a:r>
              <a:rPr sz="1000" spc="-20" dirty="0">
                <a:solidFill>
                  <a:srgbClr val="A9511A"/>
                </a:solidFill>
                <a:latin typeface="ＭＳ ゴシック"/>
                <a:cs typeface="ＭＳ ゴシック"/>
              </a:rPr>
              <a:t>括</a:t>
            </a:r>
            <a:r>
              <a:rPr sz="1000" spc="-15" dirty="0">
                <a:solidFill>
                  <a:srgbClr val="A9511A"/>
                </a:solidFill>
                <a:latin typeface="ＭＳ ゴシック"/>
                <a:cs typeface="ＭＳ ゴシック"/>
              </a:rPr>
              <a:t>登</a:t>
            </a:r>
            <a:r>
              <a:rPr sz="1000" dirty="0">
                <a:solidFill>
                  <a:srgbClr val="A9511A"/>
                </a:solidFill>
                <a:latin typeface="ＭＳ ゴシック"/>
                <a:cs typeface="ＭＳ ゴシック"/>
              </a:rPr>
              <a:t>録</a:t>
            </a:r>
            <a:endParaRPr sz="1000" dirty="0">
              <a:latin typeface="ＭＳ ゴシック"/>
              <a:cs typeface="ＭＳ ゴシック"/>
            </a:endParaRPr>
          </a:p>
          <a:p>
            <a:pPr marL="12700">
              <a:lnSpc>
                <a:spcPct val="100000"/>
              </a:lnSpc>
              <a:spcBef>
                <a:spcPts val="580"/>
              </a:spcBef>
            </a:pPr>
            <a:r>
              <a:rPr lang="en-US" altLang="ja-JP" sz="1000" dirty="0" smtClean="0">
                <a:solidFill>
                  <a:srgbClr val="231F20"/>
                </a:solidFill>
                <a:latin typeface="ＭＳ ゴシック"/>
                <a:cs typeface="ＭＳ ゴシック"/>
              </a:rPr>
              <a:t>1</a:t>
            </a:r>
            <a:r>
              <a:rPr lang="ja-JP" altLang="en-US" sz="1000" dirty="0" err="1" smtClean="0">
                <a:solidFill>
                  <a:srgbClr val="231F20"/>
                </a:solidFill>
                <a:latin typeface="ＭＳ ゴシック"/>
                <a:cs typeface="ＭＳ ゴシック"/>
              </a:rPr>
              <a:t>．</a:t>
            </a:r>
            <a:r>
              <a:rPr lang="ja-JP" altLang="en-US" sz="1000" dirty="0" smtClean="0">
                <a:solidFill>
                  <a:srgbClr val="231F20"/>
                </a:solidFill>
                <a:latin typeface="ＭＳ ゴシック"/>
                <a:cs typeface="ＭＳ ゴシック"/>
              </a:rPr>
              <a:t>一括登録用テンプレートの「ダウンロード</a:t>
            </a:r>
            <a:r>
              <a:rPr lang="ja-JP" altLang="en-US" sz="1000" spc="100" dirty="0" smtClean="0">
                <a:solidFill>
                  <a:srgbClr val="231F20"/>
                </a:solidFill>
                <a:latin typeface="ＭＳ ゴシック"/>
                <a:cs typeface="ＭＳ ゴシック"/>
              </a:rPr>
              <a:t>」ボタンをクリックし、</a:t>
            </a:r>
            <a:r>
              <a:rPr lang="ja-JP" altLang="en-US" sz="1000" spc="50" dirty="0">
                <a:solidFill>
                  <a:srgbClr val="231F20"/>
                </a:solidFill>
                <a:latin typeface="ＭＳ ゴシック"/>
                <a:cs typeface="ＭＳ ゴシック"/>
              </a:rPr>
              <a:t>一括登録用のテンプレートをダウンロードします。</a:t>
            </a:r>
            <a:endParaRPr lang="ja-JP" altLang="en-US" sz="1000" spc="50" dirty="0">
              <a:latin typeface="ＭＳ ゴシック"/>
              <a:cs typeface="ＭＳ ゴシック"/>
            </a:endParaRPr>
          </a:p>
          <a:p>
            <a:pPr marL="140335" marR="76835" indent="-128270">
              <a:lnSpc>
                <a:spcPct val="148200"/>
              </a:lnSpc>
              <a:buSzPct val="90000"/>
              <a:buAutoNum type="arabicPeriod" startAt="2"/>
              <a:tabLst>
                <a:tab pos="143510" algn="l"/>
              </a:tabLst>
            </a:pPr>
            <a:r>
              <a:rPr sz="1000" spc="-80" dirty="0" err="1" smtClean="0">
                <a:solidFill>
                  <a:srgbClr val="231F20"/>
                </a:solidFill>
                <a:latin typeface="ＭＳ ゴシック"/>
                <a:cs typeface="ＭＳ ゴシック"/>
              </a:rPr>
              <a:t>ダ</a:t>
            </a:r>
            <a:r>
              <a:rPr sz="1000" spc="-120" dirty="0" err="1" smtClean="0">
                <a:solidFill>
                  <a:srgbClr val="231F20"/>
                </a:solidFill>
                <a:latin typeface="ＭＳ ゴシック"/>
                <a:cs typeface="ＭＳ ゴシック"/>
              </a:rPr>
              <a:t>ウ</a:t>
            </a:r>
            <a:r>
              <a:rPr sz="1000" spc="-80" dirty="0" err="1" smtClean="0">
                <a:solidFill>
                  <a:srgbClr val="231F20"/>
                </a:solidFill>
                <a:latin typeface="ＭＳ ゴシック"/>
                <a:cs typeface="ＭＳ ゴシック"/>
              </a:rPr>
              <a:t>ン</a:t>
            </a:r>
            <a:r>
              <a:rPr sz="1000" spc="-60" dirty="0" err="1" smtClean="0">
                <a:solidFill>
                  <a:srgbClr val="231F20"/>
                </a:solidFill>
                <a:latin typeface="ＭＳ ゴシック"/>
                <a:cs typeface="ＭＳ ゴシック"/>
              </a:rPr>
              <a:t>ロ</a:t>
            </a:r>
            <a:r>
              <a:rPr sz="1000" spc="-155" dirty="0" err="1" smtClean="0">
                <a:solidFill>
                  <a:srgbClr val="231F20"/>
                </a:solidFill>
                <a:latin typeface="ＭＳ ゴシック"/>
                <a:cs typeface="ＭＳ ゴシック"/>
              </a:rPr>
              <a:t>ー</a:t>
            </a:r>
            <a:r>
              <a:rPr sz="1000" spc="-110" dirty="0" err="1" smtClean="0">
                <a:solidFill>
                  <a:srgbClr val="231F20"/>
                </a:solidFill>
                <a:latin typeface="ＭＳ ゴシック"/>
                <a:cs typeface="ＭＳ ゴシック"/>
              </a:rPr>
              <a:t>ド</a:t>
            </a:r>
            <a:r>
              <a:rPr sz="1000" spc="-95" dirty="0" err="1" smtClean="0">
                <a:solidFill>
                  <a:srgbClr val="231F20"/>
                </a:solidFill>
                <a:latin typeface="ＭＳ ゴシック"/>
                <a:cs typeface="ＭＳ ゴシック"/>
              </a:rPr>
              <a:t>し</a:t>
            </a:r>
            <a:r>
              <a:rPr sz="1000" spc="-60" dirty="0" err="1" smtClean="0">
                <a:solidFill>
                  <a:srgbClr val="231F20"/>
                </a:solidFill>
                <a:latin typeface="ＭＳ ゴシック"/>
                <a:cs typeface="ＭＳ ゴシック"/>
              </a:rPr>
              <a:t>た</a:t>
            </a:r>
            <a:r>
              <a:rPr sz="1000" spc="-140" dirty="0" err="1" smtClean="0">
                <a:solidFill>
                  <a:srgbClr val="231F20"/>
                </a:solidFill>
                <a:latin typeface="ＭＳ ゴシック"/>
                <a:cs typeface="ＭＳ ゴシック"/>
              </a:rPr>
              <a:t>テ</a:t>
            </a:r>
            <a:r>
              <a:rPr sz="1000" spc="-120" dirty="0" err="1" smtClean="0">
                <a:solidFill>
                  <a:srgbClr val="231F20"/>
                </a:solidFill>
                <a:latin typeface="ＭＳ ゴシック"/>
                <a:cs typeface="ＭＳ ゴシック"/>
              </a:rPr>
              <a:t>ン</a:t>
            </a:r>
            <a:r>
              <a:rPr sz="1000" spc="-90" dirty="0" err="1" smtClean="0">
                <a:solidFill>
                  <a:srgbClr val="231F20"/>
                </a:solidFill>
                <a:latin typeface="ＭＳ ゴシック"/>
                <a:cs typeface="ＭＳ ゴシック"/>
              </a:rPr>
              <a:t>プ</a:t>
            </a:r>
            <a:r>
              <a:rPr sz="1000" spc="-15" dirty="0" err="1" smtClean="0">
                <a:solidFill>
                  <a:srgbClr val="231F20"/>
                </a:solidFill>
                <a:latin typeface="ＭＳ ゴシック"/>
                <a:cs typeface="ＭＳ ゴシック"/>
              </a:rPr>
              <a:t>レ</a:t>
            </a:r>
            <a:r>
              <a:rPr sz="1000" spc="-155" dirty="0" err="1" smtClean="0">
                <a:solidFill>
                  <a:srgbClr val="231F20"/>
                </a:solidFill>
                <a:latin typeface="ＭＳ ゴシック"/>
                <a:cs typeface="ＭＳ ゴシック"/>
              </a:rPr>
              <a:t>ー</a:t>
            </a:r>
            <a:r>
              <a:rPr sz="1000" spc="-210" dirty="0" err="1" smtClean="0">
                <a:solidFill>
                  <a:srgbClr val="231F20"/>
                </a:solidFill>
                <a:latin typeface="ＭＳ ゴシック"/>
                <a:cs typeface="ＭＳ ゴシック"/>
              </a:rPr>
              <a:t>ト</a:t>
            </a:r>
            <a:r>
              <a:rPr sz="1000" spc="-100" dirty="0" err="1" smtClean="0">
                <a:solidFill>
                  <a:srgbClr val="231F20"/>
                </a:solidFill>
                <a:latin typeface="ＭＳ ゴシック"/>
                <a:cs typeface="ＭＳ ゴシック"/>
              </a:rPr>
              <a:t>フ</a:t>
            </a:r>
            <a:r>
              <a:rPr sz="1000" spc="-160" dirty="0" err="1" smtClean="0">
                <a:solidFill>
                  <a:srgbClr val="231F20"/>
                </a:solidFill>
                <a:latin typeface="ＭＳ ゴシック"/>
                <a:cs typeface="ＭＳ ゴシック"/>
              </a:rPr>
              <a:t>ァ</a:t>
            </a:r>
            <a:r>
              <a:rPr sz="1000" spc="-185" dirty="0" err="1" smtClean="0">
                <a:solidFill>
                  <a:srgbClr val="231F20"/>
                </a:solidFill>
                <a:latin typeface="ＭＳ ゴシック"/>
                <a:cs typeface="ＭＳ ゴシック"/>
              </a:rPr>
              <a:t>イ</a:t>
            </a:r>
            <a:r>
              <a:rPr sz="1000" spc="-40" dirty="0" err="1" smtClean="0">
                <a:solidFill>
                  <a:srgbClr val="231F20"/>
                </a:solidFill>
                <a:latin typeface="ＭＳ ゴシック"/>
                <a:cs typeface="ＭＳ ゴシック"/>
              </a:rPr>
              <a:t>ル</a:t>
            </a:r>
            <a:r>
              <a:rPr sz="1000" spc="-20" dirty="0" err="1" smtClean="0">
                <a:solidFill>
                  <a:srgbClr val="231F20"/>
                </a:solidFill>
                <a:latin typeface="ＭＳ ゴシック"/>
                <a:cs typeface="ＭＳ ゴシック"/>
              </a:rPr>
              <a:t>を</a:t>
            </a:r>
            <a:r>
              <a:rPr sz="1000" spc="-10" dirty="0" err="1" smtClean="0">
                <a:solidFill>
                  <a:srgbClr val="231F20"/>
                </a:solidFill>
                <a:latin typeface="ＭＳ ゴシック"/>
                <a:cs typeface="ＭＳ ゴシック"/>
              </a:rPr>
              <a:t>編</a:t>
            </a:r>
            <a:r>
              <a:rPr sz="1000" spc="-110" dirty="0" err="1" smtClean="0">
                <a:solidFill>
                  <a:srgbClr val="231F20"/>
                </a:solidFill>
                <a:latin typeface="ＭＳ ゴシック"/>
                <a:cs typeface="ＭＳ ゴシック"/>
              </a:rPr>
              <a:t>集</a:t>
            </a:r>
            <a:r>
              <a:rPr sz="1000" spc="-70" dirty="0" err="1" smtClean="0">
                <a:solidFill>
                  <a:srgbClr val="231F20"/>
                </a:solidFill>
                <a:latin typeface="ＭＳ ゴシック"/>
                <a:cs typeface="ＭＳ ゴシック"/>
              </a:rPr>
              <a:t>し</a:t>
            </a:r>
            <a:r>
              <a:rPr sz="1000" spc="10" dirty="0" err="1" smtClean="0">
                <a:solidFill>
                  <a:srgbClr val="231F20"/>
                </a:solidFill>
                <a:latin typeface="ＭＳ ゴシック"/>
                <a:cs typeface="ＭＳ ゴシック"/>
              </a:rPr>
              <a:t>、</a:t>
            </a:r>
            <a:r>
              <a:rPr sz="1000" spc="-15" dirty="0" err="1" smtClean="0">
                <a:solidFill>
                  <a:srgbClr val="231F20"/>
                </a:solidFill>
                <a:latin typeface="ＭＳ ゴシック"/>
                <a:cs typeface="ＭＳ ゴシック"/>
              </a:rPr>
              <a:t>指</a:t>
            </a:r>
            <a:r>
              <a:rPr sz="1000" spc="-30" dirty="0" err="1" smtClean="0">
                <a:solidFill>
                  <a:srgbClr val="231F20"/>
                </a:solidFill>
                <a:latin typeface="ＭＳ ゴシック"/>
                <a:cs typeface="ＭＳ ゴシック"/>
              </a:rPr>
              <a:t>導</a:t>
            </a:r>
            <a:r>
              <a:rPr sz="1000" spc="-20" dirty="0" err="1" smtClean="0">
                <a:solidFill>
                  <a:srgbClr val="231F20"/>
                </a:solidFill>
                <a:latin typeface="ＭＳ ゴシック"/>
                <a:cs typeface="ＭＳ ゴシック"/>
              </a:rPr>
              <a:t>医</a:t>
            </a:r>
            <a:r>
              <a:rPr sz="1000" dirty="0" err="1" smtClean="0">
                <a:solidFill>
                  <a:srgbClr val="231F20"/>
                </a:solidFill>
                <a:latin typeface="ＭＳ ゴシック"/>
                <a:cs typeface="ＭＳ ゴシック"/>
              </a:rPr>
              <a:t>情</a:t>
            </a:r>
            <a:r>
              <a:rPr sz="1000" spc="-65" dirty="0" err="1" smtClean="0">
                <a:solidFill>
                  <a:srgbClr val="231F20"/>
                </a:solidFill>
                <a:latin typeface="ＭＳ ゴシック"/>
                <a:cs typeface="ＭＳ ゴシック"/>
              </a:rPr>
              <a:t>報</a:t>
            </a:r>
            <a:r>
              <a:rPr sz="1000" spc="-80" dirty="0" err="1" smtClean="0">
                <a:solidFill>
                  <a:srgbClr val="231F20"/>
                </a:solidFill>
                <a:latin typeface="ＭＳ ゴシック"/>
                <a:cs typeface="ＭＳ ゴシック"/>
              </a:rPr>
              <a:t>を</a:t>
            </a:r>
            <a:r>
              <a:rPr sz="1000" spc="-35" dirty="0" err="1" smtClean="0">
                <a:solidFill>
                  <a:srgbClr val="231F20"/>
                </a:solidFill>
                <a:latin typeface="ＭＳ ゴシック"/>
                <a:cs typeface="ＭＳ ゴシック"/>
              </a:rPr>
              <a:t>入</a:t>
            </a:r>
            <a:r>
              <a:rPr sz="1000" spc="-135" dirty="0" err="1" smtClean="0">
                <a:solidFill>
                  <a:srgbClr val="231F20"/>
                </a:solidFill>
                <a:latin typeface="ＭＳ ゴシック"/>
                <a:cs typeface="ＭＳ ゴシック"/>
              </a:rPr>
              <a:t>力</a:t>
            </a:r>
            <a:r>
              <a:rPr sz="1000" spc="-155" dirty="0" err="1" smtClean="0">
                <a:solidFill>
                  <a:srgbClr val="231F20"/>
                </a:solidFill>
                <a:latin typeface="ＭＳ ゴシック"/>
                <a:cs typeface="ＭＳ ゴシック"/>
              </a:rPr>
              <a:t>く</a:t>
            </a:r>
            <a:r>
              <a:rPr sz="1000" spc="-105" dirty="0" err="1" smtClean="0">
                <a:solidFill>
                  <a:srgbClr val="231F20"/>
                </a:solidFill>
                <a:latin typeface="ＭＳ ゴシック"/>
                <a:cs typeface="ＭＳ ゴシック"/>
              </a:rPr>
              <a:t>だ</a:t>
            </a:r>
            <a:r>
              <a:rPr sz="1000" spc="-100" dirty="0" err="1" smtClean="0">
                <a:solidFill>
                  <a:srgbClr val="231F20"/>
                </a:solidFill>
                <a:latin typeface="ＭＳ ゴシック"/>
                <a:cs typeface="ＭＳ ゴシック"/>
              </a:rPr>
              <a:t>さ</a:t>
            </a:r>
            <a:r>
              <a:rPr sz="1000" spc="-65" dirty="0" err="1" smtClean="0">
                <a:solidFill>
                  <a:srgbClr val="231F20"/>
                </a:solidFill>
                <a:latin typeface="ＭＳ ゴシック"/>
                <a:cs typeface="ＭＳ ゴシック"/>
              </a:rPr>
              <a:t>い</a:t>
            </a:r>
            <a:r>
              <a:rPr sz="1000" spc="10" dirty="0" err="1" smtClean="0">
                <a:solidFill>
                  <a:srgbClr val="231F20"/>
                </a:solidFill>
                <a:latin typeface="ＭＳ ゴシック"/>
                <a:cs typeface="ＭＳ ゴシック"/>
              </a:rPr>
              <a:t>。</a:t>
            </a:r>
            <a:r>
              <a:rPr sz="1000" spc="-145" dirty="0" err="1" smtClean="0">
                <a:solidFill>
                  <a:srgbClr val="231F20"/>
                </a:solidFill>
                <a:latin typeface="ＭＳ ゴシック"/>
                <a:cs typeface="ＭＳ ゴシック"/>
              </a:rPr>
              <a:t>テ</a:t>
            </a:r>
            <a:r>
              <a:rPr sz="1000" spc="-120" dirty="0" err="1" smtClean="0">
                <a:solidFill>
                  <a:srgbClr val="231F20"/>
                </a:solidFill>
                <a:latin typeface="ＭＳ ゴシック"/>
                <a:cs typeface="ＭＳ ゴシック"/>
              </a:rPr>
              <a:t>ン</a:t>
            </a:r>
            <a:r>
              <a:rPr sz="1000" spc="-90" dirty="0" err="1" smtClean="0">
                <a:solidFill>
                  <a:srgbClr val="231F20"/>
                </a:solidFill>
                <a:latin typeface="ＭＳ ゴシック"/>
                <a:cs typeface="ＭＳ ゴシック"/>
              </a:rPr>
              <a:t>プ</a:t>
            </a:r>
            <a:r>
              <a:rPr sz="1000" spc="-15" dirty="0" err="1" smtClean="0">
                <a:solidFill>
                  <a:srgbClr val="231F20"/>
                </a:solidFill>
                <a:latin typeface="ＭＳ ゴシック"/>
                <a:cs typeface="ＭＳ ゴシック"/>
              </a:rPr>
              <a:t>レ</a:t>
            </a:r>
            <a:r>
              <a:rPr sz="1000" spc="-155" dirty="0" err="1" smtClean="0">
                <a:solidFill>
                  <a:srgbClr val="231F20"/>
                </a:solidFill>
                <a:latin typeface="ＭＳ ゴシック"/>
                <a:cs typeface="ＭＳ ゴシック"/>
              </a:rPr>
              <a:t>ー</a:t>
            </a:r>
            <a:r>
              <a:rPr sz="1000" spc="-60" dirty="0" err="1" smtClean="0">
                <a:solidFill>
                  <a:srgbClr val="231F20"/>
                </a:solidFill>
                <a:latin typeface="ＭＳ ゴシック"/>
                <a:cs typeface="ＭＳ ゴシック"/>
              </a:rPr>
              <a:t>ト</a:t>
            </a:r>
            <a:r>
              <a:rPr sz="1000" spc="-95" dirty="0" err="1" smtClean="0">
                <a:solidFill>
                  <a:srgbClr val="231F20"/>
                </a:solidFill>
                <a:latin typeface="ＭＳ ゴシック"/>
                <a:cs typeface="ＭＳ ゴシック"/>
              </a:rPr>
              <a:t>の</a:t>
            </a:r>
            <a:r>
              <a:rPr sz="1000" spc="-35" dirty="0" err="1" smtClean="0">
                <a:solidFill>
                  <a:srgbClr val="231F20"/>
                </a:solidFill>
                <a:latin typeface="ＭＳ ゴシック"/>
                <a:cs typeface="ＭＳ ゴシック"/>
              </a:rPr>
              <a:t>見</a:t>
            </a:r>
            <a:r>
              <a:rPr sz="1000" spc="-130" dirty="0" err="1" smtClean="0">
                <a:solidFill>
                  <a:srgbClr val="231F20"/>
                </a:solidFill>
                <a:latin typeface="ＭＳ ゴシック"/>
                <a:cs typeface="ＭＳ ゴシック"/>
              </a:rPr>
              <a:t>出</a:t>
            </a:r>
            <a:r>
              <a:rPr sz="1000" spc="-70" dirty="0" err="1" smtClean="0">
                <a:solidFill>
                  <a:srgbClr val="231F20"/>
                </a:solidFill>
                <a:latin typeface="ＭＳ ゴシック"/>
                <a:cs typeface="ＭＳ ゴシック"/>
              </a:rPr>
              <a:t>し</a:t>
            </a:r>
            <a:r>
              <a:rPr sz="1000" spc="10" dirty="0" smtClean="0">
                <a:solidFill>
                  <a:srgbClr val="231F20"/>
                </a:solidFill>
                <a:latin typeface="ＭＳ ゴシック"/>
                <a:cs typeface="ＭＳ ゴシック"/>
              </a:rPr>
              <a:t>、</a:t>
            </a:r>
            <a:endParaRPr lang="en-US" sz="1000" spc="10" dirty="0" smtClean="0">
              <a:solidFill>
                <a:srgbClr val="231F20"/>
              </a:solidFill>
              <a:latin typeface="ＭＳ ゴシック"/>
              <a:cs typeface="ＭＳ ゴシック"/>
            </a:endParaRPr>
          </a:p>
          <a:p>
            <a:pPr marL="12065" marR="76835">
              <a:lnSpc>
                <a:spcPct val="148200"/>
              </a:lnSpc>
              <a:buSzPct val="90000"/>
              <a:tabLst>
                <a:tab pos="143510" algn="l"/>
              </a:tabLst>
            </a:pPr>
            <a:r>
              <a:rPr lang="en-US" sz="1000" spc="10" dirty="0">
                <a:solidFill>
                  <a:srgbClr val="231F20"/>
                </a:solidFill>
                <a:latin typeface="ＭＳ ゴシック"/>
                <a:cs typeface="ＭＳ ゴシック"/>
              </a:rPr>
              <a:t> </a:t>
            </a:r>
            <a:r>
              <a:rPr lang="en-US" sz="1000" spc="10" dirty="0" smtClean="0">
                <a:solidFill>
                  <a:srgbClr val="231F20"/>
                </a:solidFill>
                <a:latin typeface="ＭＳ ゴシック"/>
                <a:cs typeface="ＭＳ ゴシック"/>
              </a:rPr>
              <a:t> </a:t>
            </a:r>
            <a:r>
              <a:rPr sz="1000" spc="-105" dirty="0" err="1" smtClean="0">
                <a:solidFill>
                  <a:srgbClr val="231F20"/>
                </a:solidFill>
                <a:latin typeface="ＭＳ ゴシック"/>
                <a:cs typeface="ＭＳ ゴシック"/>
              </a:rPr>
              <a:t>サ</a:t>
            </a:r>
            <a:r>
              <a:rPr sz="1000" spc="-120" dirty="0" err="1" smtClean="0">
                <a:solidFill>
                  <a:srgbClr val="231F20"/>
                </a:solidFill>
                <a:latin typeface="ＭＳ ゴシック"/>
                <a:cs typeface="ＭＳ ゴシック"/>
              </a:rPr>
              <a:t>ン</a:t>
            </a:r>
            <a:r>
              <a:rPr sz="1000" spc="-105" dirty="0" err="1" smtClean="0">
                <a:solidFill>
                  <a:srgbClr val="231F20"/>
                </a:solidFill>
                <a:latin typeface="ＭＳ ゴシック"/>
                <a:cs typeface="ＭＳ ゴシック"/>
              </a:rPr>
              <a:t>プ</a:t>
            </a:r>
            <a:r>
              <a:rPr sz="1000" dirty="0" err="1" smtClean="0">
                <a:solidFill>
                  <a:srgbClr val="231F20"/>
                </a:solidFill>
                <a:latin typeface="ＭＳ ゴシック"/>
                <a:cs typeface="ＭＳ ゴシック"/>
              </a:rPr>
              <a:t>ル</a:t>
            </a:r>
            <a:r>
              <a:rPr sz="1000" spc="-35" dirty="0" err="1" smtClean="0">
                <a:solidFill>
                  <a:srgbClr val="231F20"/>
                </a:solidFill>
                <a:latin typeface="ＭＳ ゴシック"/>
                <a:cs typeface="ＭＳ ゴシック"/>
              </a:rPr>
              <a:t>行</a:t>
            </a:r>
            <a:r>
              <a:rPr sz="1000" spc="-25" dirty="0" err="1" smtClean="0">
                <a:solidFill>
                  <a:srgbClr val="231F20"/>
                </a:solidFill>
                <a:latin typeface="ＭＳ ゴシック"/>
                <a:cs typeface="ＭＳ ゴシック"/>
              </a:rPr>
              <a:t>は</a:t>
            </a:r>
            <a:r>
              <a:rPr sz="1000" spc="-20" dirty="0" err="1" smtClean="0">
                <a:solidFill>
                  <a:srgbClr val="231F20"/>
                </a:solidFill>
                <a:latin typeface="ＭＳ ゴシック"/>
                <a:cs typeface="ＭＳ ゴシック"/>
              </a:rPr>
              <a:t>削</a:t>
            </a:r>
            <a:r>
              <a:rPr sz="1000" spc="-100" dirty="0" err="1" smtClean="0">
                <a:solidFill>
                  <a:srgbClr val="231F20"/>
                </a:solidFill>
                <a:latin typeface="ＭＳ ゴシック"/>
                <a:cs typeface="ＭＳ ゴシック"/>
              </a:rPr>
              <a:t>除</a:t>
            </a:r>
            <a:r>
              <a:rPr sz="1000" spc="-60" dirty="0" err="1" smtClean="0">
                <a:solidFill>
                  <a:srgbClr val="231F20"/>
                </a:solidFill>
                <a:latin typeface="ＭＳ ゴシック"/>
                <a:cs typeface="ＭＳ ゴシック"/>
              </a:rPr>
              <a:t>しな</a:t>
            </a:r>
            <a:r>
              <a:rPr sz="1000" spc="-90" dirty="0" err="1" smtClean="0">
                <a:solidFill>
                  <a:srgbClr val="231F20"/>
                </a:solidFill>
                <a:latin typeface="ＭＳ ゴシック"/>
                <a:cs typeface="ＭＳ ゴシック"/>
              </a:rPr>
              <a:t>い</a:t>
            </a:r>
            <a:r>
              <a:rPr sz="1000" spc="-125" dirty="0" err="1" smtClean="0">
                <a:solidFill>
                  <a:srgbClr val="231F20"/>
                </a:solidFill>
                <a:latin typeface="ＭＳ ゴシック"/>
                <a:cs typeface="ＭＳ ゴシック"/>
              </a:rPr>
              <a:t>で</a:t>
            </a:r>
            <a:r>
              <a:rPr sz="1000" spc="-155" dirty="0" err="1" smtClean="0">
                <a:solidFill>
                  <a:srgbClr val="231F20"/>
                </a:solidFill>
                <a:latin typeface="ＭＳ ゴシック"/>
                <a:cs typeface="ＭＳ ゴシック"/>
              </a:rPr>
              <a:t>く</a:t>
            </a:r>
            <a:r>
              <a:rPr sz="1000" spc="-105" dirty="0" err="1" smtClean="0">
                <a:solidFill>
                  <a:srgbClr val="231F20"/>
                </a:solidFill>
                <a:latin typeface="ＭＳ ゴシック"/>
                <a:cs typeface="ＭＳ ゴシック"/>
              </a:rPr>
              <a:t>だ</a:t>
            </a:r>
            <a:r>
              <a:rPr sz="1000" spc="-100" dirty="0" err="1" smtClean="0">
                <a:solidFill>
                  <a:srgbClr val="231F20"/>
                </a:solidFill>
                <a:latin typeface="ＭＳ ゴシック"/>
                <a:cs typeface="ＭＳ ゴシック"/>
              </a:rPr>
              <a:t>さ</a:t>
            </a:r>
            <a:r>
              <a:rPr sz="1000" spc="-65" dirty="0" err="1" smtClean="0">
                <a:solidFill>
                  <a:srgbClr val="231F20"/>
                </a:solidFill>
                <a:latin typeface="ＭＳ ゴシック"/>
                <a:cs typeface="ＭＳ ゴシック"/>
              </a:rPr>
              <a:t>い</a:t>
            </a:r>
            <a:r>
              <a:rPr sz="1000" dirty="0" smtClean="0">
                <a:solidFill>
                  <a:srgbClr val="231F20"/>
                </a:solidFill>
                <a:latin typeface="ＭＳ ゴシック"/>
                <a:cs typeface="ＭＳ ゴシック"/>
              </a:rPr>
              <a:t>。</a:t>
            </a:r>
            <a:endParaRPr sz="1000" dirty="0" smtClean="0">
              <a:latin typeface="ＭＳ ゴシック"/>
              <a:cs typeface="ＭＳ ゴシック"/>
            </a:endParaRPr>
          </a:p>
          <a:p>
            <a:pPr marL="137160" indent="-125095">
              <a:lnSpc>
                <a:spcPct val="100000"/>
              </a:lnSpc>
              <a:spcBef>
                <a:spcPts val="580"/>
              </a:spcBef>
              <a:buSzPct val="90000"/>
              <a:buAutoNum type="arabicPeriod" startAt="2"/>
              <a:tabLst>
                <a:tab pos="137795" algn="l"/>
              </a:tabLst>
            </a:pPr>
            <a:r>
              <a:rPr sz="1000" spc="10" dirty="0" smtClean="0">
                <a:solidFill>
                  <a:srgbClr val="231F20"/>
                </a:solidFill>
                <a:latin typeface="ＭＳ ゴシック"/>
                <a:cs typeface="ＭＳ ゴシック"/>
              </a:rPr>
              <a:t>「</a:t>
            </a:r>
            <a:r>
              <a:rPr sz="1000" spc="-100" dirty="0">
                <a:solidFill>
                  <a:srgbClr val="231F20"/>
                </a:solidFill>
                <a:latin typeface="ＭＳ ゴシック"/>
                <a:cs typeface="ＭＳ ゴシック"/>
              </a:rPr>
              <a:t>フ</a:t>
            </a:r>
            <a:r>
              <a:rPr sz="1000" spc="-160" dirty="0">
                <a:solidFill>
                  <a:srgbClr val="231F20"/>
                </a:solidFill>
                <a:latin typeface="ＭＳ ゴシック"/>
                <a:cs typeface="ＭＳ ゴシック"/>
              </a:rPr>
              <a:t>ァ</a:t>
            </a:r>
            <a:r>
              <a:rPr sz="1000" spc="-185" dirty="0">
                <a:solidFill>
                  <a:srgbClr val="231F20"/>
                </a:solidFill>
                <a:latin typeface="ＭＳ ゴシック"/>
                <a:cs typeface="ＭＳ ゴシック"/>
              </a:rPr>
              <a:t>イ</a:t>
            </a:r>
            <a:r>
              <a:rPr sz="1000" spc="-40" dirty="0">
                <a:solidFill>
                  <a:srgbClr val="231F20"/>
                </a:solidFill>
                <a:latin typeface="ＭＳ ゴシック"/>
                <a:cs typeface="ＭＳ ゴシック"/>
              </a:rPr>
              <a:t>ル</a:t>
            </a:r>
            <a:r>
              <a:rPr sz="1000" spc="-25" dirty="0">
                <a:solidFill>
                  <a:srgbClr val="231F20"/>
                </a:solidFill>
                <a:latin typeface="ＭＳ ゴシック"/>
                <a:cs typeface="ＭＳ ゴシック"/>
              </a:rPr>
              <a:t>を</a:t>
            </a:r>
            <a:r>
              <a:rPr sz="1000" spc="-20" dirty="0">
                <a:solidFill>
                  <a:srgbClr val="231F20"/>
                </a:solidFill>
                <a:latin typeface="ＭＳ ゴシック"/>
                <a:cs typeface="ＭＳ ゴシック"/>
              </a:rPr>
              <a:t>選</a:t>
            </a:r>
            <a:r>
              <a:rPr sz="1000" spc="-10" dirty="0">
                <a:solidFill>
                  <a:srgbClr val="231F20"/>
                </a:solidFill>
                <a:latin typeface="ＭＳ ゴシック"/>
                <a:cs typeface="ＭＳ ゴシック"/>
              </a:rPr>
              <a:t>択</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70" dirty="0">
                <a:solidFill>
                  <a:srgbClr val="231F20"/>
                </a:solidFill>
                <a:latin typeface="ＭＳ ゴシック"/>
                <a:cs typeface="ＭＳ ゴシック"/>
              </a:rPr>
              <a:t>し</a:t>
            </a:r>
            <a:r>
              <a:rPr sz="1000" spc="10" dirty="0">
                <a:solidFill>
                  <a:srgbClr val="231F20"/>
                </a:solidFill>
                <a:latin typeface="ＭＳ ゴシック"/>
                <a:cs typeface="ＭＳ ゴシック"/>
              </a:rPr>
              <a:t>、</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20" dirty="0">
                <a:solidFill>
                  <a:srgbClr val="231F20"/>
                </a:solidFill>
                <a:latin typeface="ＭＳ ゴシック"/>
                <a:cs typeface="ＭＳ ゴシック"/>
              </a:rPr>
              <a:t>医</a:t>
            </a:r>
            <a:r>
              <a:rPr sz="1000" dirty="0">
                <a:solidFill>
                  <a:srgbClr val="231F20"/>
                </a:solidFill>
                <a:latin typeface="ＭＳ ゴシック"/>
                <a:cs typeface="ＭＳ ゴシック"/>
              </a:rPr>
              <a:t>情</a:t>
            </a:r>
            <a:r>
              <a:rPr sz="1000" spc="-5" dirty="0">
                <a:solidFill>
                  <a:srgbClr val="231F20"/>
                </a:solidFill>
                <a:latin typeface="ＭＳ ゴシック"/>
                <a:cs typeface="ＭＳ ゴシック"/>
              </a:rPr>
              <a:t>報</a:t>
            </a:r>
            <a:r>
              <a:rPr sz="1000" spc="-35" dirty="0">
                <a:solidFill>
                  <a:srgbClr val="231F20"/>
                </a:solidFill>
                <a:latin typeface="ＭＳ ゴシック"/>
                <a:cs typeface="ＭＳ ゴシック"/>
              </a:rPr>
              <a:t>入</a:t>
            </a:r>
            <a:r>
              <a:rPr sz="1000" spc="-45" dirty="0">
                <a:solidFill>
                  <a:srgbClr val="231F20"/>
                </a:solidFill>
                <a:latin typeface="ＭＳ ゴシック"/>
                <a:cs typeface="ＭＳ ゴシック"/>
              </a:rPr>
              <a:t>力</a:t>
            </a:r>
            <a:r>
              <a:rPr sz="1000" spc="-35" dirty="0">
                <a:solidFill>
                  <a:srgbClr val="231F20"/>
                </a:solidFill>
                <a:latin typeface="ＭＳ ゴシック"/>
                <a:cs typeface="ＭＳ ゴシック"/>
              </a:rPr>
              <a:t>済</a:t>
            </a:r>
            <a:r>
              <a:rPr sz="1000" spc="-15" dirty="0">
                <a:solidFill>
                  <a:srgbClr val="231F20"/>
                </a:solidFill>
                <a:latin typeface="ＭＳ ゴシック"/>
                <a:cs typeface="ＭＳ ゴシック"/>
              </a:rPr>
              <a:t>み</a:t>
            </a:r>
            <a:r>
              <a:rPr sz="1000" spc="-30" dirty="0">
                <a:solidFill>
                  <a:srgbClr val="231F20"/>
                </a:solidFill>
                <a:latin typeface="ＭＳ ゴシック"/>
                <a:cs typeface="ＭＳ ゴシック"/>
              </a:rPr>
              <a:t>の</a:t>
            </a:r>
            <a:r>
              <a:rPr sz="1000" spc="-40" dirty="0">
                <a:solidFill>
                  <a:srgbClr val="231F20"/>
                </a:solidFill>
                <a:latin typeface="ＭＳ ゴシック"/>
                <a:cs typeface="ＭＳ ゴシック"/>
              </a:rPr>
              <a:t>一</a:t>
            </a:r>
            <a:r>
              <a:rPr sz="1000" spc="-20" dirty="0">
                <a:solidFill>
                  <a:srgbClr val="231F20"/>
                </a:solidFill>
                <a:latin typeface="ＭＳ ゴシック"/>
                <a:cs typeface="ＭＳ ゴシック"/>
              </a:rPr>
              <a:t>括</a:t>
            </a:r>
            <a:r>
              <a:rPr sz="1000" spc="-15" dirty="0">
                <a:solidFill>
                  <a:srgbClr val="231F20"/>
                </a:solidFill>
                <a:latin typeface="ＭＳ ゴシック"/>
                <a:cs typeface="ＭＳ ゴシック"/>
              </a:rPr>
              <a:t>登</a:t>
            </a:r>
            <a:r>
              <a:rPr sz="1000" dirty="0">
                <a:solidFill>
                  <a:srgbClr val="231F20"/>
                </a:solidFill>
                <a:latin typeface="ＭＳ ゴシック"/>
                <a:cs typeface="ＭＳ ゴシック"/>
              </a:rPr>
              <a:t>録</a:t>
            </a:r>
            <a:r>
              <a:rPr sz="1000" spc="-55" dirty="0">
                <a:solidFill>
                  <a:srgbClr val="231F20"/>
                </a:solidFill>
                <a:latin typeface="ＭＳ ゴシック"/>
                <a:cs typeface="ＭＳ ゴシック"/>
              </a:rPr>
              <a:t>用</a:t>
            </a:r>
            <a:r>
              <a:rPr sz="1000" spc="-140" dirty="0">
                <a:solidFill>
                  <a:srgbClr val="231F20"/>
                </a:solidFill>
                <a:latin typeface="ＭＳ ゴシック"/>
                <a:cs typeface="ＭＳ ゴシック"/>
              </a:rPr>
              <a:t>テ</a:t>
            </a:r>
            <a:r>
              <a:rPr sz="1000" spc="-120" dirty="0">
                <a:solidFill>
                  <a:srgbClr val="231F20"/>
                </a:solidFill>
                <a:latin typeface="ＭＳ ゴシック"/>
                <a:cs typeface="ＭＳ ゴシック"/>
              </a:rPr>
              <a:t>ン</a:t>
            </a:r>
            <a:r>
              <a:rPr sz="1000" spc="-90" dirty="0">
                <a:solidFill>
                  <a:srgbClr val="231F20"/>
                </a:solidFill>
                <a:latin typeface="ＭＳ ゴシック"/>
                <a:cs typeface="ＭＳ ゴシック"/>
              </a:rPr>
              <a:t>プ</a:t>
            </a:r>
            <a:r>
              <a:rPr sz="1000" spc="-15" dirty="0">
                <a:solidFill>
                  <a:srgbClr val="231F20"/>
                </a:solidFill>
                <a:latin typeface="ＭＳ ゴシック"/>
                <a:cs typeface="ＭＳ ゴシック"/>
              </a:rPr>
              <a:t>レ</a:t>
            </a:r>
            <a:r>
              <a:rPr sz="1000" spc="-155" dirty="0">
                <a:solidFill>
                  <a:srgbClr val="231F20"/>
                </a:solidFill>
                <a:latin typeface="ＭＳ ゴシック"/>
                <a:cs typeface="ＭＳ ゴシック"/>
              </a:rPr>
              <a:t>ー</a:t>
            </a:r>
            <a:r>
              <a:rPr sz="1000" spc="-90" dirty="0">
                <a:solidFill>
                  <a:srgbClr val="231F20"/>
                </a:solidFill>
                <a:latin typeface="ＭＳ ゴシック"/>
                <a:cs typeface="ＭＳ ゴシック"/>
              </a:rPr>
              <a:t>ト</a:t>
            </a:r>
            <a:r>
              <a:rPr sz="1000" spc="-25" dirty="0">
                <a:solidFill>
                  <a:srgbClr val="231F20"/>
                </a:solidFill>
                <a:latin typeface="ＭＳ ゴシック"/>
                <a:cs typeface="ＭＳ ゴシック"/>
              </a:rPr>
              <a:t>を</a:t>
            </a:r>
            <a:r>
              <a:rPr sz="1000" spc="-20" dirty="0">
                <a:solidFill>
                  <a:srgbClr val="231F20"/>
                </a:solidFill>
                <a:latin typeface="ＭＳ ゴシック"/>
                <a:cs typeface="ＭＳ ゴシック"/>
              </a:rPr>
              <a:t>選</a:t>
            </a:r>
            <a:r>
              <a:rPr sz="1000" spc="-125" dirty="0">
                <a:solidFill>
                  <a:srgbClr val="231F20"/>
                </a:solidFill>
                <a:latin typeface="ＭＳ ゴシック"/>
                <a:cs typeface="ＭＳ ゴシック"/>
              </a:rPr>
              <a:t>択</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37795" indent="-125730">
              <a:lnSpc>
                <a:spcPct val="100000"/>
              </a:lnSpc>
              <a:spcBef>
                <a:spcPts val="575"/>
              </a:spcBef>
              <a:buSzPct val="90000"/>
              <a:buAutoNum type="arabicPeriod" startAt="2"/>
              <a:tabLst>
                <a:tab pos="138430" algn="l"/>
              </a:tabLst>
            </a:pPr>
            <a:r>
              <a:rPr sz="1000" spc="10" dirty="0">
                <a:solidFill>
                  <a:srgbClr val="231F20"/>
                </a:solidFill>
                <a:latin typeface="ＭＳ ゴシック"/>
                <a:cs typeface="ＭＳ ゴシック"/>
              </a:rPr>
              <a:t>「</a:t>
            </a:r>
            <a:r>
              <a:rPr sz="1000" spc="-40" dirty="0">
                <a:solidFill>
                  <a:srgbClr val="231F20"/>
                </a:solidFill>
                <a:latin typeface="ＭＳ ゴシック"/>
                <a:cs typeface="ＭＳ ゴシック"/>
              </a:rPr>
              <a:t>一</a:t>
            </a:r>
            <a:r>
              <a:rPr sz="1000" spc="-20" dirty="0">
                <a:solidFill>
                  <a:srgbClr val="231F20"/>
                </a:solidFill>
                <a:latin typeface="ＭＳ ゴシック"/>
                <a:cs typeface="ＭＳ ゴシック"/>
              </a:rPr>
              <a:t>括</a:t>
            </a:r>
            <a:r>
              <a:rPr sz="1000" spc="-15" dirty="0">
                <a:solidFill>
                  <a:srgbClr val="231F20"/>
                </a:solidFill>
                <a:latin typeface="ＭＳ ゴシック"/>
                <a:cs typeface="ＭＳ ゴシック"/>
              </a:rPr>
              <a:t>登</a:t>
            </a:r>
            <a:r>
              <a:rPr sz="1000" spc="-10" dirty="0">
                <a:solidFill>
                  <a:srgbClr val="231F20"/>
                </a:solidFill>
                <a:latin typeface="ＭＳ ゴシック"/>
                <a:cs typeface="ＭＳ ゴシック"/>
              </a:rPr>
              <a:t>録</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70" dirty="0">
                <a:solidFill>
                  <a:srgbClr val="231F20"/>
                </a:solidFill>
                <a:latin typeface="ＭＳ ゴシック"/>
                <a:cs typeface="ＭＳ ゴシック"/>
              </a:rPr>
              <a:t>し</a:t>
            </a:r>
            <a:r>
              <a:rPr sz="1000" spc="10" dirty="0">
                <a:solidFill>
                  <a:srgbClr val="231F20"/>
                </a:solidFill>
                <a:latin typeface="ＭＳ ゴシック"/>
                <a:cs typeface="ＭＳ ゴシック"/>
              </a:rPr>
              <a:t>、</a:t>
            </a:r>
            <a:r>
              <a:rPr sz="1000" spc="-15" dirty="0">
                <a:solidFill>
                  <a:srgbClr val="231F20"/>
                </a:solidFill>
                <a:latin typeface="ＭＳ ゴシック"/>
                <a:cs typeface="ＭＳ ゴシック"/>
              </a:rPr>
              <a:t>登</a:t>
            </a:r>
            <a:r>
              <a:rPr sz="1000" spc="-105" dirty="0">
                <a:solidFill>
                  <a:srgbClr val="231F20"/>
                </a:solidFill>
                <a:latin typeface="ＭＳ ゴシック"/>
                <a:cs typeface="ＭＳ ゴシック"/>
              </a:rPr>
              <a:t>録し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p:txBody>
      </p:sp>
      <p:sp>
        <p:nvSpPr>
          <p:cNvPr id="18" name="object 18"/>
          <p:cNvSpPr/>
          <p:nvPr/>
        </p:nvSpPr>
        <p:spPr>
          <a:xfrm>
            <a:off x="5419345" y="3465704"/>
            <a:ext cx="1421130" cy="259715"/>
          </a:xfrm>
          <a:custGeom>
            <a:avLst/>
            <a:gdLst/>
            <a:ahLst/>
            <a:cxnLst/>
            <a:rect l="l" t="t" r="r" b="b"/>
            <a:pathLst>
              <a:path w="1421129" h="259714">
                <a:moveTo>
                  <a:pt x="1420736" y="0"/>
                </a:moveTo>
                <a:lnTo>
                  <a:pt x="302869" y="0"/>
                </a:lnTo>
                <a:lnTo>
                  <a:pt x="0" y="259194"/>
                </a:lnTo>
                <a:lnTo>
                  <a:pt x="1420736" y="259194"/>
                </a:lnTo>
                <a:lnTo>
                  <a:pt x="1420736" y="0"/>
                </a:lnTo>
                <a:close/>
              </a:path>
            </a:pathLst>
          </a:custGeom>
          <a:solidFill>
            <a:srgbClr val="DA2128"/>
          </a:solidFill>
        </p:spPr>
        <p:txBody>
          <a:bodyPr wrap="square" lIns="0" tIns="0" rIns="0" bIns="0" rtlCol="0"/>
          <a:lstStyle/>
          <a:p>
            <a:endParaRPr/>
          </a:p>
        </p:txBody>
      </p:sp>
      <p:sp>
        <p:nvSpPr>
          <p:cNvPr id="20" name="object 20"/>
          <p:cNvSpPr txBox="1"/>
          <p:nvPr/>
        </p:nvSpPr>
        <p:spPr>
          <a:xfrm>
            <a:off x="5867009" y="3446676"/>
            <a:ext cx="1511221" cy="212879"/>
          </a:xfrm>
          <a:prstGeom prst="rect">
            <a:avLst/>
          </a:prstGeom>
        </p:spPr>
        <p:txBody>
          <a:bodyPr vert="horz" wrap="square" lIns="0" tIns="73660" rIns="0" bIns="0" rtlCol="0">
            <a:spAutoFit/>
          </a:bodyPr>
          <a:lstStyle/>
          <a:p>
            <a:pPr marL="34290">
              <a:lnSpc>
                <a:spcPct val="100000"/>
              </a:lnSpc>
              <a:spcBef>
                <a:spcPts val="580"/>
              </a:spcBef>
            </a:pPr>
            <a:r>
              <a:rPr lang="ja-JP" altLang="en-US" sz="900" spc="-40" dirty="0" smtClean="0">
                <a:solidFill>
                  <a:srgbClr val="FFFFFF"/>
                </a:solidFill>
                <a:latin typeface="ＭＳ ゴシック"/>
                <a:cs typeface="ＭＳ ゴシック"/>
              </a:rPr>
              <a:t>指導医情報</a:t>
            </a:r>
            <a:r>
              <a:rPr sz="900" spc="-40" dirty="0" err="1" smtClean="0">
                <a:solidFill>
                  <a:srgbClr val="FFFFFF"/>
                </a:solidFill>
                <a:latin typeface="ＭＳ ゴシック"/>
                <a:cs typeface="ＭＳ ゴシック"/>
              </a:rPr>
              <a:t>一</a:t>
            </a:r>
            <a:r>
              <a:rPr sz="900" dirty="0" err="1" smtClean="0">
                <a:solidFill>
                  <a:srgbClr val="FFFFFF"/>
                </a:solidFill>
                <a:latin typeface="ＭＳ ゴシック"/>
                <a:cs typeface="ＭＳ ゴシック"/>
              </a:rPr>
              <a:t>覧</a:t>
            </a:r>
            <a:endParaRPr sz="900" dirty="0">
              <a:latin typeface="ＭＳ ゴシック"/>
              <a:cs typeface="ＭＳ ゴシック"/>
            </a:endParaRPr>
          </a:p>
        </p:txBody>
      </p:sp>
      <p:sp>
        <p:nvSpPr>
          <p:cNvPr id="30" name="object 30"/>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25</a:t>
            </a:fld>
            <a:endParaRPr dirty="0"/>
          </a:p>
        </p:txBody>
      </p:sp>
      <p:sp>
        <p:nvSpPr>
          <p:cNvPr id="28" name="object 28"/>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5" dirty="0">
                <a:solidFill>
                  <a:srgbClr val="FFFFFF"/>
                </a:solidFill>
                <a:latin typeface="HGPｺﾞｼｯｸE"/>
                <a:cs typeface="HGPｺﾞｼｯｸE"/>
              </a:rPr>
              <a:t>指</a:t>
            </a:r>
            <a:r>
              <a:rPr sz="2200" spc="-40" dirty="0">
                <a:solidFill>
                  <a:srgbClr val="FFFFFF"/>
                </a:solidFill>
                <a:latin typeface="HGPｺﾞｼｯｸE"/>
                <a:cs typeface="HGPｺﾞｼｯｸE"/>
              </a:rPr>
              <a:t>導</a:t>
            </a:r>
            <a:r>
              <a:rPr sz="2200" spc="-70" dirty="0">
                <a:solidFill>
                  <a:srgbClr val="FFFFFF"/>
                </a:solidFill>
                <a:latin typeface="HGPｺﾞｼｯｸE"/>
                <a:cs typeface="HGPｺﾞｼｯｸE"/>
              </a:rPr>
              <a:t>医</a:t>
            </a:r>
            <a:r>
              <a:rPr sz="2200" spc="-65" dirty="0">
                <a:solidFill>
                  <a:srgbClr val="FFFFFF"/>
                </a:solidFill>
                <a:latin typeface="HGPｺﾞｼｯｸE"/>
                <a:cs typeface="HGPｺﾞｼｯｸE"/>
              </a:rPr>
              <a:t>の</a:t>
            </a:r>
            <a:r>
              <a:rPr sz="2200" spc="-30" dirty="0">
                <a:solidFill>
                  <a:srgbClr val="FFFFFF"/>
                </a:solidFill>
                <a:latin typeface="HGPｺﾞｼｯｸE"/>
                <a:cs typeface="HGPｺﾞｼｯｸE"/>
              </a:rPr>
              <a:t>管</a:t>
            </a:r>
            <a:r>
              <a:rPr sz="2200" spc="-5" dirty="0">
                <a:solidFill>
                  <a:srgbClr val="FFFFFF"/>
                </a:solidFill>
                <a:latin typeface="HGPｺﾞｼｯｸE"/>
                <a:cs typeface="HGPｺﾞｼｯｸE"/>
              </a:rPr>
              <a:t>理</a:t>
            </a:r>
            <a:endParaRPr sz="2200">
              <a:latin typeface="HGPｺﾞｼｯｸE"/>
              <a:cs typeface="HGPｺﾞｼｯｸE"/>
            </a:endParaRPr>
          </a:p>
        </p:txBody>
      </p:sp>
      <p:sp>
        <p:nvSpPr>
          <p:cNvPr id="29" name="object 29"/>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10" dirty="0">
                <a:solidFill>
                  <a:srgbClr val="FFFFFF"/>
                </a:solidFill>
                <a:latin typeface="ＭＳ Ｐゴシック"/>
                <a:cs typeface="ＭＳ Ｐゴシック"/>
              </a:rPr>
              <a:t>〈施</a:t>
            </a:r>
            <a:r>
              <a:rPr sz="1000" dirty="0">
                <a:solidFill>
                  <a:srgbClr val="FFFFFF"/>
                </a:solidFill>
                <a:latin typeface="ＭＳ Ｐゴシック"/>
                <a:cs typeface="ＭＳ Ｐゴシック"/>
              </a:rPr>
              <a:t>設</a:t>
            </a:r>
            <a:r>
              <a:rPr sz="1000" spc="10" dirty="0">
                <a:solidFill>
                  <a:srgbClr val="FFFFFF"/>
                </a:solidFill>
                <a:latin typeface="ＭＳ Ｐゴシック"/>
                <a:cs typeface="ＭＳ Ｐゴシック"/>
              </a:rPr>
              <a:t>情</a:t>
            </a:r>
            <a:r>
              <a:rPr sz="1000" dirty="0">
                <a:solidFill>
                  <a:srgbClr val="FFFFFF"/>
                </a:solidFill>
                <a:latin typeface="ＭＳ Ｐゴシック"/>
                <a:cs typeface="ＭＳ Ｐゴシック"/>
              </a:rPr>
              <a:t>報</a:t>
            </a:r>
            <a:r>
              <a:rPr sz="1000" spc="-5" dirty="0">
                <a:solidFill>
                  <a:srgbClr val="FFFFFF"/>
                </a:solidFill>
                <a:latin typeface="ＭＳ Ｐゴシック"/>
                <a:cs typeface="ＭＳ Ｐゴシック"/>
              </a:rPr>
              <a:t>編</a:t>
            </a:r>
            <a:r>
              <a:rPr sz="1000" spc="-20" dirty="0">
                <a:solidFill>
                  <a:srgbClr val="FFFFFF"/>
                </a:solidFill>
                <a:latin typeface="ＭＳ Ｐゴシック"/>
                <a:cs typeface="ＭＳ Ｐゴシック"/>
              </a:rPr>
              <a:t>集</a:t>
            </a:r>
            <a:r>
              <a:rPr sz="1000" spc="-15" dirty="0">
                <a:solidFill>
                  <a:srgbClr val="FFFFFF"/>
                </a:solidFill>
                <a:latin typeface="ＭＳ Ｐゴシック"/>
                <a:cs typeface="ＭＳ Ｐゴシック"/>
              </a:rPr>
              <a:t>〉</a:t>
            </a:r>
            <a:endParaRPr sz="1000">
              <a:latin typeface="ＭＳ Ｐゴシック"/>
              <a:cs typeface="ＭＳ Ｐゴシック"/>
            </a:endParaRPr>
          </a:p>
        </p:txBody>
      </p:sp>
      <p:sp>
        <p:nvSpPr>
          <p:cNvPr id="23" name="角丸四角形 22"/>
          <p:cNvSpPr/>
          <p:nvPr/>
        </p:nvSpPr>
        <p:spPr>
          <a:xfrm>
            <a:off x="1131118" y="1795094"/>
            <a:ext cx="5518922" cy="323350"/>
          </a:xfrm>
          <a:prstGeom prst="roundRect">
            <a:avLst>
              <a:gd name="adj" fmla="val 16417"/>
            </a:avLst>
          </a:prstGeom>
          <a:ln w="12598">
            <a:solidFill>
              <a:srgbClr val="DA2128"/>
            </a:solidFill>
            <a:round/>
          </a:ln>
        </p:spPr>
        <p:txBody>
          <a:bodyPr wrap="square" lIns="0" tIns="0" rIns="0" bIns="0" rtlCol="0" anchor="ctr"/>
          <a:lstStyle/>
          <a:p>
            <a:pPr algn="ctr"/>
            <a:endParaRPr kumimoji="1" lang="ja-JP" altLang="en-US"/>
          </a:p>
        </p:txBody>
      </p:sp>
      <p:sp>
        <p:nvSpPr>
          <p:cNvPr id="31" name="object 25"/>
          <p:cNvSpPr/>
          <p:nvPr/>
        </p:nvSpPr>
        <p:spPr>
          <a:xfrm>
            <a:off x="5498190" y="1729230"/>
            <a:ext cx="1327767" cy="259715"/>
          </a:xfrm>
          <a:custGeom>
            <a:avLst/>
            <a:gdLst/>
            <a:ahLst/>
            <a:cxnLst/>
            <a:rect l="l" t="t" r="r" b="b"/>
            <a:pathLst>
              <a:path w="1421129" h="259714">
                <a:moveTo>
                  <a:pt x="1420736" y="0"/>
                </a:moveTo>
                <a:lnTo>
                  <a:pt x="302869" y="0"/>
                </a:lnTo>
                <a:lnTo>
                  <a:pt x="0" y="259194"/>
                </a:lnTo>
                <a:lnTo>
                  <a:pt x="1420736" y="259194"/>
                </a:lnTo>
                <a:lnTo>
                  <a:pt x="1420736" y="0"/>
                </a:lnTo>
                <a:close/>
              </a:path>
            </a:pathLst>
          </a:custGeom>
          <a:solidFill>
            <a:srgbClr val="DA2128"/>
          </a:solidFill>
        </p:spPr>
        <p:txBody>
          <a:bodyPr wrap="square" lIns="0" tIns="0" rIns="0" bIns="0" rtlCol="0"/>
          <a:lstStyle/>
          <a:p>
            <a:endParaRPr/>
          </a:p>
        </p:txBody>
      </p:sp>
      <p:sp>
        <p:nvSpPr>
          <p:cNvPr id="26" name="object 26"/>
          <p:cNvSpPr txBox="1"/>
          <p:nvPr/>
        </p:nvSpPr>
        <p:spPr>
          <a:xfrm>
            <a:off x="5366072" y="1724216"/>
            <a:ext cx="1680684" cy="184025"/>
          </a:xfrm>
          <a:prstGeom prst="rect">
            <a:avLst/>
          </a:prstGeom>
        </p:spPr>
        <p:txBody>
          <a:bodyPr vert="horz" wrap="square" lIns="0" tIns="45085" rIns="0" bIns="0" rtlCol="0">
            <a:spAutoFit/>
          </a:bodyPr>
          <a:lstStyle/>
          <a:p>
            <a:pPr marL="544830">
              <a:lnSpc>
                <a:spcPct val="100000"/>
              </a:lnSpc>
              <a:spcBef>
                <a:spcPts val="355"/>
              </a:spcBef>
            </a:pPr>
            <a:r>
              <a:rPr sz="900" dirty="0" err="1" smtClean="0">
                <a:solidFill>
                  <a:srgbClr val="FFFFFF"/>
                </a:solidFill>
                <a:latin typeface="ＭＳ ゴシック"/>
                <a:cs typeface="ＭＳ ゴシック"/>
              </a:rPr>
              <a:t>施設選択エリ</a:t>
            </a:r>
            <a:r>
              <a:rPr lang="ja-JP" altLang="en-US" sz="900" dirty="0" smtClean="0">
                <a:solidFill>
                  <a:srgbClr val="FFFFFF"/>
                </a:solidFill>
                <a:latin typeface="ＭＳ ゴシック"/>
                <a:cs typeface="ＭＳ ゴシック"/>
              </a:rPr>
              <a:t>ア</a:t>
            </a:r>
            <a:endParaRPr sz="900" dirty="0">
              <a:latin typeface="ＭＳ ゴシック"/>
              <a:cs typeface="ＭＳ ゴシック"/>
            </a:endParaRPr>
          </a:p>
        </p:txBody>
      </p:sp>
      <p:pic>
        <p:nvPicPr>
          <p:cNvPr id="25" name="図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3324" y="2291815"/>
            <a:ext cx="2120702" cy="256054"/>
          </a:xfrm>
          <a:prstGeom prst="rect">
            <a:avLst/>
          </a:prstGeom>
        </p:spPr>
      </p:pic>
      <p:sp>
        <p:nvSpPr>
          <p:cNvPr id="14" name="object 14"/>
          <p:cNvSpPr txBox="1"/>
          <p:nvPr/>
        </p:nvSpPr>
        <p:spPr>
          <a:xfrm>
            <a:off x="3522560" y="2330385"/>
            <a:ext cx="1781465" cy="151323"/>
          </a:xfrm>
          <a:prstGeom prst="rect">
            <a:avLst/>
          </a:prstGeom>
        </p:spPr>
        <p:txBody>
          <a:bodyPr vert="horz" wrap="square" lIns="0" tIns="12700" rIns="0" bIns="0" rtlCol="0">
            <a:spAutoFit/>
          </a:bodyPr>
          <a:lstStyle/>
          <a:p>
            <a:pPr marL="12700">
              <a:lnSpc>
                <a:spcPct val="100000"/>
              </a:lnSpc>
              <a:spcBef>
                <a:spcPts val="100"/>
              </a:spcBef>
            </a:pPr>
            <a:r>
              <a:rPr sz="900" dirty="0" err="1">
                <a:solidFill>
                  <a:srgbClr val="FFFFFF"/>
                </a:solidFill>
                <a:latin typeface="ＭＳ ゴシック"/>
                <a:cs typeface="ＭＳ ゴシック"/>
              </a:rPr>
              <a:t>指導医個別追加・</a:t>
            </a:r>
            <a:r>
              <a:rPr sz="900" dirty="0" err="1" smtClean="0">
                <a:solidFill>
                  <a:srgbClr val="FFFFFF"/>
                </a:solidFill>
                <a:latin typeface="ＭＳ ゴシック"/>
                <a:cs typeface="ＭＳ ゴシック"/>
              </a:rPr>
              <a:t>一括登録</a:t>
            </a:r>
            <a:r>
              <a:rPr lang="ja-JP" altLang="en-US" sz="900" dirty="0" smtClean="0">
                <a:solidFill>
                  <a:srgbClr val="FFFFFF"/>
                </a:solidFill>
                <a:latin typeface="ＭＳ ゴシック"/>
                <a:cs typeface="ＭＳ ゴシック"/>
              </a:rPr>
              <a:t>エリア</a:t>
            </a:r>
            <a:endParaRPr sz="900" dirty="0">
              <a:latin typeface="ＭＳ ゴシック"/>
              <a:cs typeface="ＭＳ ゴシック"/>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1700" y="547455"/>
            <a:ext cx="6116955" cy="4209357"/>
          </a:xfrm>
          <a:prstGeom prst="rect">
            <a:avLst/>
          </a:prstGeom>
        </p:spPr>
        <p:txBody>
          <a:bodyPr vert="horz" wrap="square" lIns="0" tIns="12700" rIns="0" bIns="0" rtlCol="0">
            <a:spAutoFit/>
          </a:bodyPr>
          <a:lstStyle/>
          <a:p>
            <a:pPr>
              <a:lnSpc>
                <a:spcPct val="100000"/>
              </a:lnSpc>
              <a:spcBef>
                <a:spcPts val="50"/>
              </a:spcBef>
            </a:pPr>
            <a:endParaRPr lang="ja-JP" altLang="en-US" sz="800" dirty="0">
              <a:latin typeface="ＭＳ ゴシック"/>
              <a:cs typeface="ＭＳ ゴシック"/>
            </a:endParaRPr>
          </a:p>
          <a:p>
            <a:pPr>
              <a:spcBef>
                <a:spcPts val="50"/>
              </a:spcBef>
            </a:pPr>
            <a:r>
              <a:rPr lang="ja-JP" altLang="en-US" sz="1000" spc="-40" dirty="0" smtClean="0">
                <a:solidFill>
                  <a:srgbClr val="A9511A"/>
                </a:solidFill>
                <a:latin typeface="ＭＳ ゴシック"/>
                <a:cs typeface="ＭＳ ゴシック"/>
              </a:rPr>
              <a:t>■</a:t>
            </a:r>
            <a:r>
              <a:rPr lang="ja-JP" altLang="en-US" sz="1000" spc="5" dirty="0">
                <a:solidFill>
                  <a:srgbClr val="A9511A"/>
                </a:solidFill>
                <a:latin typeface="ＭＳ ゴシック"/>
                <a:cs typeface="ＭＳ ゴシック"/>
              </a:rPr>
              <a:t>指導医</a:t>
            </a:r>
            <a:r>
              <a:rPr lang="ja-JP" altLang="en-US" sz="1000" spc="-40" dirty="0" smtClean="0">
                <a:solidFill>
                  <a:srgbClr val="A9511A"/>
                </a:solidFill>
                <a:latin typeface="ＭＳ ゴシック"/>
                <a:cs typeface="ＭＳ ゴシック"/>
              </a:rPr>
              <a:t>の</a:t>
            </a:r>
            <a:r>
              <a:rPr lang="ja-JP" altLang="en-US" sz="1000" spc="-40" dirty="0">
                <a:solidFill>
                  <a:srgbClr val="A9511A"/>
                </a:solidFill>
                <a:latin typeface="ＭＳ ゴシック"/>
                <a:cs typeface="ＭＳ ゴシック"/>
              </a:rPr>
              <a:t>並べ替え</a:t>
            </a:r>
          </a:p>
          <a:p>
            <a:pPr>
              <a:spcBef>
                <a:spcPts val="600"/>
              </a:spcBef>
            </a:pPr>
            <a:r>
              <a:rPr lang="ja-JP" altLang="en-US" sz="1000" dirty="0">
                <a:latin typeface="ＭＳ ゴシック"/>
                <a:cs typeface="ＭＳ ゴシック"/>
              </a:rPr>
              <a:t>移動を</a:t>
            </a:r>
            <a:r>
              <a:rPr lang="ja-JP" altLang="en-US" sz="1000" dirty="0" smtClean="0">
                <a:latin typeface="ＭＳ ゴシック"/>
                <a:cs typeface="ＭＳ ゴシック"/>
              </a:rPr>
              <a:t>行いたい</a:t>
            </a:r>
            <a:r>
              <a:rPr lang="ja-JP" altLang="en-US" sz="1000" dirty="0">
                <a:latin typeface="ＭＳ ゴシック"/>
                <a:cs typeface="ＭＳ ゴシック"/>
              </a:rPr>
              <a:t>指導医</a:t>
            </a:r>
            <a:r>
              <a:rPr lang="ja-JP" altLang="en-US" sz="1000" dirty="0" smtClean="0">
                <a:latin typeface="ＭＳ ゴシック"/>
                <a:cs typeface="ＭＳ ゴシック"/>
              </a:rPr>
              <a:t>の</a:t>
            </a:r>
            <a:r>
              <a:rPr lang="ja-JP" altLang="en-US" sz="1000" dirty="0">
                <a:latin typeface="ＭＳ ゴシック"/>
                <a:cs typeface="ＭＳ ゴシック"/>
              </a:rPr>
              <a:t>行をドラッグアンドドロップすると並べ替えることができます。</a:t>
            </a:r>
          </a:p>
          <a:p>
            <a:pPr marL="12700">
              <a:lnSpc>
                <a:spcPct val="100000"/>
              </a:lnSpc>
              <a:spcBef>
                <a:spcPts val="5"/>
              </a:spcBef>
            </a:pPr>
            <a:endParaRPr lang="en-US" altLang="ja-JP" sz="1000" spc="-45" dirty="0" smtClean="0">
              <a:solidFill>
                <a:srgbClr val="A9511A"/>
              </a:solidFill>
              <a:latin typeface="ＭＳ ゴシック"/>
              <a:cs typeface="ＭＳ ゴシック"/>
            </a:endParaRPr>
          </a:p>
          <a:p>
            <a:pPr marL="12700">
              <a:lnSpc>
                <a:spcPct val="100000"/>
              </a:lnSpc>
              <a:spcBef>
                <a:spcPts val="5"/>
              </a:spcBef>
            </a:pPr>
            <a:endParaRPr lang="en-US" altLang="ja-JP" sz="1000" spc="-45" dirty="0" smtClean="0">
              <a:solidFill>
                <a:srgbClr val="A9511A"/>
              </a:solidFill>
              <a:latin typeface="ＭＳ ゴシック"/>
              <a:cs typeface="ＭＳ ゴシック"/>
            </a:endParaRPr>
          </a:p>
          <a:p>
            <a:pPr marL="12700">
              <a:lnSpc>
                <a:spcPct val="100000"/>
              </a:lnSpc>
              <a:spcBef>
                <a:spcPts val="5"/>
              </a:spcBef>
            </a:pPr>
            <a:r>
              <a:rPr lang="ja-JP" altLang="en-US" sz="1000" spc="-45" dirty="0" smtClean="0">
                <a:solidFill>
                  <a:srgbClr val="A9511A"/>
                </a:solidFill>
                <a:latin typeface="ＭＳ ゴシック"/>
                <a:cs typeface="ＭＳ ゴシック"/>
              </a:rPr>
              <a:t>■</a:t>
            </a:r>
            <a:r>
              <a:rPr lang="ja-JP" altLang="en-US" sz="1000" spc="-15" dirty="0">
                <a:solidFill>
                  <a:srgbClr val="A9511A"/>
                </a:solidFill>
                <a:latin typeface="ＭＳ ゴシック"/>
                <a:cs typeface="ＭＳ ゴシック"/>
              </a:rPr>
              <a:t>指</a:t>
            </a:r>
            <a:r>
              <a:rPr lang="ja-JP" altLang="en-US" sz="1000" spc="-30" dirty="0">
                <a:solidFill>
                  <a:srgbClr val="A9511A"/>
                </a:solidFill>
                <a:latin typeface="ＭＳ ゴシック"/>
                <a:cs typeface="ＭＳ ゴシック"/>
              </a:rPr>
              <a:t>導</a:t>
            </a:r>
            <a:r>
              <a:rPr lang="ja-JP" altLang="en-US" sz="1000" spc="-20" dirty="0">
                <a:solidFill>
                  <a:srgbClr val="A9511A"/>
                </a:solidFill>
                <a:latin typeface="ＭＳ ゴシック"/>
                <a:cs typeface="ＭＳ ゴシック"/>
              </a:rPr>
              <a:t>医</a:t>
            </a:r>
            <a:r>
              <a:rPr lang="ja-JP" altLang="en-US" sz="1000" dirty="0">
                <a:solidFill>
                  <a:srgbClr val="A9511A"/>
                </a:solidFill>
                <a:latin typeface="ＭＳ ゴシック"/>
                <a:cs typeface="ＭＳ ゴシック"/>
              </a:rPr>
              <a:t>情</a:t>
            </a:r>
            <a:r>
              <a:rPr lang="ja-JP" altLang="en-US" sz="1000" spc="-30" dirty="0">
                <a:solidFill>
                  <a:srgbClr val="A9511A"/>
                </a:solidFill>
                <a:latin typeface="ＭＳ ゴシック"/>
                <a:cs typeface="ＭＳ ゴシック"/>
              </a:rPr>
              <a:t>報</a:t>
            </a:r>
            <a:r>
              <a:rPr lang="ja-JP" altLang="en-US" sz="1000" spc="-45" dirty="0">
                <a:solidFill>
                  <a:srgbClr val="A9511A"/>
                </a:solidFill>
                <a:latin typeface="ＭＳ ゴシック"/>
                <a:cs typeface="ＭＳ ゴシック"/>
              </a:rPr>
              <a:t>の</a:t>
            </a:r>
            <a:r>
              <a:rPr lang="ja-JP" altLang="en-US" sz="1000" spc="-15" dirty="0">
                <a:solidFill>
                  <a:srgbClr val="A9511A"/>
                </a:solidFill>
                <a:latin typeface="ＭＳ ゴシック"/>
                <a:cs typeface="ＭＳ ゴシック"/>
              </a:rPr>
              <a:t>変</a:t>
            </a:r>
            <a:r>
              <a:rPr lang="ja-JP" altLang="en-US" sz="1000" dirty="0">
                <a:solidFill>
                  <a:srgbClr val="A9511A"/>
                </a:solidFill>
                <a:latin typeface="ＭＳ ゴシック"/>
                <a:cs typeface="ＭＳ ゴシック"/>
              </a:rPr>
              <a:t>更</a:t>
            </a:r>
            <a:endParaRPr lang="ja-JP" altLang="en-US" sz="1000" dirty="0">
              <a:latin typeface="ＭＳ ゴシック"/>
              <a:cs typeface="ＭＳ ゴシック"/>
            </a:endParaRPr>
          </a:p>
          <a:p>
            <a:pPr marL="140970" indent="-128905">
              <a:lnSpc>
                <a:spcPct val="100000"/>
              </a:lnSpc>
              <a:spcBef>
                <a:spcPts val="575"/>
              </a:spcBef>
              <a:buSzPct val="90000"/>
              <a:buAutoNum type="arabicPeriod"/>
              <a:tabLst>
                <a:tab pos="141605" algn="l"/>
              </a:tabLst>
            </a:pPr>
            <a:r>
              <a:rPr lang="ja-JP" altLang="en-US" sz="1000" spc="-15" dirty="0">
                <a:solidFill>
                  <a:srgbClr val="231F20"/>
                </a:solidFill>
                <a:latin typeface="ＭＳ ゴシック"/>
                <a:cs typeface="ＭＳ ゴシック"/>
              </a:rPr>
              <a:t>指</a:t>
            </a:r>
            <a:r>
              <a:rPr lang="ja-JP" altLang="en-US" sz="1000" spc="-30" dirty="0">
                <a:solidFill>
                  <a:srgbClr val="231F20"/>
                </a:solidFill>
                <a:latin typeface="ＭＳ ゴシック"/>
                <a:cs typeface="ＭＳ ゴシック"/>
              </a:rPr>
              <a:t>導</a:t>
            </a:r>
            <a:r>
              <a:rPr lang="ja-JP" altLang="en-US" sz="1000" spc="-20" dirty="0">
                <a:solidFill>
                  <a:srgbClr val="231F20"/>
                </a:solidFill>
                <a:latin typeface="ＭＳ ゴシック"/>
                <a:cs typeface="ＭＳ ゴシック"/>
              </a:rPr>
              <a:t>医</a:t>
            </a:r>
            <a:r>
              <a:rPr lang="ja-JP" altLang="en-US" sz="1000" dirty="0">
                <a:solidFill>
                  <a:srgbClr val="231F20"/>
                </a:solidFill>
                <a:latin typeface="ＭＳ ゴシック"/>
                <a:cs typeface="ＭＳ ゴシック"/>
              </a:rPr>
              <a:t>情</a:t>
            </a:r>
            <a:r>
              <a:rPr lang="ja-JP" altLang="en-US" sz="1000" spc="-20" dirty="0">
                <a:solidFill>
                  <a:srgbClr val="231F20"/>
                </a:solidFill>
                <a:latin typeface="ＭＳ ゴシック"/>
                <a:cs typeface="ＭＳ ゴシック"/>
              </a:rPr>
              <a:t>報</a:t>
            </a:r>
            <a:r>
              <a:rPr lang="ja-JP" altLang="en-US" sz="1000" spc="-50" dirty="0">
                <a:solidFill>
                  <a:srgbClr val="231F20"/>
                </a:solidFill>
                <a:latin typeface="ＭＳ ゴシック"/>
                <a:cs typeface="ＭＳ ゴシック"/>
              </a:rPr>
              <a:t>一</a:t>
            </a:r>
            <a:r>
              <a:rPr lang="ja-JP" altLang="en-US" sz="1000" spc="-10" dirty="0">
                <a:solidFill>
                  <a:srgbClr val="231F20"/>
                </a:solidFill>
                <a:latin typeface="ＭＳ ゴシック"/>
                <a:cs typeface="ＭＳ ゴシック"/>
              </a:rPr>
              <a:t>覧</a:t>
            </a:r>
            <a:r>
              <a:rPr lang="ja-JP" altLang="en-US" sz="1000" spc="-90" dirty="0">
                <a:solidFill>
                  <a:srgbClr val="231F20"/>
                </a:solidFill>
                <a:latin typeface="ＭＳ ゴシック"/>
                <a:cs typeface="ＭＳ ゴシック"/>
              </a:rPr>
              <a:t>か</a:t>
            </a:r>
            <a:r>
              <a:rPr lang="ja-JP" altLang="en-US" sz="1000" spc="-85" dirty="0">
                <a:solidFill>
                  <a:srgbClr val="231F20"/>
                </a:solidFill>
                <a:latin typeface="ＭＳ ゴシック"/>
                <a:cs typeface="ＭＳ ゴシック"/>
              </a:rPr>
              <a:t>ら</a:t>
            </a:r>
            <a:r>
              <a:rPr lang="ja-JP" altLang="en-US" sz="1000" spc="10" dirty="0">
                <a:solidFill>
                  <a:srgbClr val="231F20"/>
                </a:solidFill>
                <a:latin typeface="ＭＳ ゴシック"/>
                <a:cs typeface="ＭＳ ゴシック"/>
              </a:rPr>
              <a:t>、</a:t>
            </a:r>
            <a:r>
              <a:rPr lang="ja-JP" altLang="en-US" sz="1000" spc="-15" dirty="0">
                <a:solidFill>
                  <a:srgbClr val="231F20"/>
                </a:solidFill>
                <a:latin typeface="ＭＳ ゴシック"/>
                <a:cs typeface="ＭＳ ゴシック"/>
              </a:rPr>
              <a:t>変</a:t>
            </a:r>
            <a:r>
              <a:rPr lang="ja-JP" altLang="en-US" sz="1000" spc="-120" dirty="0">
                <a:solidFill>
                  <a:srgbClr val="231F20"/>
                </a:solidFill>
                <a:latin typeface="ＭＳ ゴシック"/>
                <a:cs typeface="ＭＳ ゴシック"/>
              </a:rPr>
              <a:t>更</a:t>
            </a:r>
            <a:r>
              <a:rPr lang="ja-JP" altLang="en-US" sz="1000" spc="-95" dirty="0">
                <a:solidFill>
                  <a:srgbClr val="231F20"/>
                </a:solidFill>
                <a:latin typeface="ＭＳ ゴシック"/>
                <a:cs typeface="ＭＳ ゴシック"/>
              </a:rPr>
              <a:t>し</a:t>
            </a:r>
            <a:r>
              <a:rPr lang="ja-JP" altLang="en-US" sz="1000" spc="-80" dirty="0">
                <a:solidFill>
                  <a:srgbClr val="231F20"/>
                </a:solidFill>
                <a:latin typeface="ＭＳ ゴシック"/>
                <a:cs typeface="ＭＳ ゴシック"/>
              </a:rPr>
              <a:t>た</a:t>
            </a:r>
            <a:r>
              <a:rPr lang="ja-JP" altLang="en-US" sz="1000" spc="-15" dirty="0">
                <a:solidFill>
                  <a:srgbClr val="231F20"/>
                </a:solidFill>
                <a:latin typeface="ＭＳ ゴシック"/>
                <a:cs typeface="ＭＳ ゴシック"/>
              </a:rPr>
              <a:t>い指</a:t>
            </a:r>
            <a:r>
              <a:rPr lang="ja-JP" altLang="en-US" sz="1000" spc="-30" dirty="0">
                <a:solidFill>
                  <a:srgbClr val="231F20"/>
                </a:solidFill>
                <a:latin typeface="ＭＳ ゴシック"/>
                <a:cs typeface="ＭＳ ゴシック"/>
              </a:rPr>
              <a:t>導</a:t>
            </a:r>
            <a:r>
              <a:rPr lang="ja-JP" altLang="en-US" sz="1000" spc="-65" dirty="0">
                <a:solidFill>
                  <a:srgbClr val="231F20"/>
                </a:solidFill>
                <a:latin typeface="ＭＳ ゴシック"/>
                <a:cs typeface="ＭＳ ゴシック"/>
              </a:rPr>
              <a:t>医</a:t>
            </a:r>
            <a:r>
              <a:rPr lang="ja-JP" altLang="en-US" sz="1000" spc="-40" dirty="0">
                <a:solidFill>
                  <a:srgbClr val="231F20"/>
                </a:solidFill>
                <a:latin typeface="ＭＳ ゴシック"/>
                <a:cs typeface="ＭＳ ゴシック"/>
              </a:rPr>
              <a:t>を</a:t>
            </a:r>
            <a:r>
              <a:rPr lang="ja-JP" altLang="en-US" sz="1000" spc="-100" dirty="0">
                <a:solidFill>
                  <a:srgbClr val="231F20"/>
                </a:solidFill>
                <a:latin typeface="ＭＳ ゴシック"/>
                <a:cs typeface="ＭＳ ゴシック"/>
              </a:rPr>
              <a:t>探</a:t>
            </a:r>
            <a:r>
              <a:rPr lang="ja-JP" altLang="en-US" sz="1000" spc="-105" dirty="0">
                <a:solidFill>
                  <a:srgbClr val="231F20"/>
                </a:solidFill>
                <a:latin typeface="ＭＳ ゴシック"/>
                <a:cs typeface="ＭＳ ゴシック"/>
              </a:rPr>
              <a:t>し</a:t>
            </a:r>
            <a:r>
              <a:rPr lang="ja-JP" altLang="en-US" sz="1000" spc="-40" dirty="0">
                <a:solidFill>
                  <a:srgbClr val="231F20"/>
                </a:solidFill>
                <a:latin typeface="ＭＳ ゴシック"/>
                <a:cs typeface="ＭＳ ゴシック"/>
              </a:rPr>
              <a:t>ま</a:t>
            </a:r>
            <a:r>
              <a:rPr lang="ja-JP" altLang="en-US" sz="1000" spc="-210" dirty="0">
                <a:solidFill>
                  <a:srgbClr val="231F20"/>
                </a:solidFill>
                <a:latin typeface="ＭＳ ゴシック"/>
                <a:cs typeface="ＭＳ ゴシック"/>
              </a:rPr>
              <a:t>す</a:t>
            </a:r>
            <a:r>
              <a:rPr lang="ja-JP" altLang="en-US" sz="1000" dirty="0">
                <a:solidFill>
                  <a:srgbClr val="231F20"/>
                </a:solidFill>
                <a:latin typeface="ＭＳ ゴシック"/>
                <a:cs typeface="ＭＳ ゴシック"/>
              </a:rPr>
              <a:t>。</a:t>
            </a:r>
            <a:endParaRPr lang="ja-JP" altLang="en-US" sz="1000" dirty="0">
              <a:latin typeface="ＭＳ ゴシック"/>
              <a:cs typeface="ＭＳ ゴシック"/>
            </a:endParaRPr>
          </a:p>
          <a:p>
            <a:pPr marL="140335">
              <a:lnSpc>
                <a:spcPct val="100000"/>
              </a:lnSpc>
              <a:spcBef>
                <a:spcPts val="580"/>
              </a:spcBef>
            </a:pPr>
            <a:r>
              <a:rPr lang="ja-JP" altLang="en-US" sz="1000" spc="-30" dirty="0">
                <a:solidFill>
                  <a:srgbClr val="231F20"/>
                </a:solidFill>
                <a:latin typeface="ＭＳ ゴシック"/>
                <a:cs typeface="ＭＳ ゴシック"/>
              </a:rPr>
              <a:t>表</a:t>
            </a:r>
            <a:r>
              <a:rPr lang="ja-JP" altLang="en-US" sz="1000" spc="-85" dirty="0">
                <a:solidFill>
                  <a:srgbClr val="231F20"/>
                </a:solidFill>
                <a:latin typeface="ＭＳ ゴシック"/>
                <a:cs typeface="ＭＳ ゴシック"/>
              </a:rPr>
              <a:t>示さ</a:t>
            </a:r>
            <a:r>
              <a:rPr lang="ja-JP" altLang="en-US" sz="1000" spc="-140" dirty="0">
                <a:solidFill>
                  <a:srgbClr val="231F20"/>
                </a:solidFill>
                <a:latin typeface="ＭＳ ゴシック"/>
                <a:cs typeface="ＭＳ ゴシック"/>
              </a:rPr>
              <a:t>れ</a:t>
            </a:r>
            <a:r>
              <a:rPr lang="ja-JP" altLang="en-US" sz="1000" spc="-80" dirty="0">
                <a:solidFill>
                  <a:srgbClr val="231F20"/>
                </a:solidFill>
                <a:latin typeface="ＭＳ ゴシック"/>
                <a:cs typeface="ＭＳ ゴシック"/>
              </a:rPr>
              <a:t>て</a:t>
            </a:r>
            <a:r>
              <a:rPr lang="ja-JP" altLang="en-US" sz="1000" spc="-45" dirty="0">
                <a:solidFill>
                  <a:srgbClr val="231F20"/>
                </a:solidFill>
                <a:latin typeface="ＭＳ ゴシック"/>
                <a:cs typeface="ＭＳ ゴシック"/>
              </a:rPr>
              <a:t>い</a:t>
            </a:r>
            <a:r>
              <a:rPr lang="ja-JP" altLang="en-US" sz="1000" spc="-50" dirty="0">
                <a:solidFill>
                  <a:srgbClr val="231F20"/>
                </a:solidFill>
                <a:latin typeface="ＭＳ ゴシック"/>
                <a:cs typeface="ＭＳ ゴシック"/>
              </a:rPr>
              <a:t>る</a:t>
            </a:r>
            <a:r>
              <a:rPr lang="ja-JP" altLang="en-US" sz="1000" spc="-15" dirty="0">
                <a:solidFill>
                  <a:srgbClr val="231F20"/>
                </a:solidFill>
                <a:latin typeface="ＭＳ ゴシック"/>
                <a:cs typeface="ＭＳ ゴシック"/>
              </a:rPr>
              <a:t>指</a:t>
            </a:r>
            <a:r>
              <a:rPr lang="ja-JP" altLang="en-US" sz="1000" spc="-30" dirty="0">
                <a:solidFill>
                  <a:srgbClr val="231F20"/>
                </a:solidFill>
                <a:latin typeface="ＭＳ ゴシック"/>
                <a:cs typeface="ＭＳ ゴシック"/>
              </a:rPr>
              <a:t>導</a:t>
            </a:r>
            <a:r>
              <a:rPr lang="ja-JP" altLang="en-US" sz="1000" spc="-10" dirty="0">
                <a:solidFill>
                  <a:srgbClr val="231F20"/>
                </a:solidFill>
                <a:latin typeface="ＭＳ ゴシック"/>
                <a:cs typeface="ＭＳ ゴシック"/>
              </a:rPr>
              <a:t>医</a:t>
            </a:r>
            <a:r>
              <a:rPr lang="ja-JP" altLang="en-US" sz="1000" spc="-60" dirty="0">
                <a:solidFill>
                  <a:srgbClr val="231F20"/>
                </a:solidFill>
                <a:latin typeface="ＭＳ ゴシック"/>
                <a:cs typeface="ＭＳ ゴシック"/>
              </a:rPr>
              <a:t>が多</a:t>
            </a:r>
            <a:r>
              <a:rPr lang="ja-JP" altLang="en-US" sz="1000" spc="-20" dirty="0">
                <a:solidFill>
                  <a:srgbClr val="231F20"/>
                </a:solidFill>
                <a:latin typeface="ＭＳ ゴシック"/>
                <a:cs typeface="ＭＳ ゴシック"/>
              </a:rPr>
              <a:t>い</a:t>
            </a:r>
            <a:r>
              <a:rPr lang="ja-JP" altLang="en-US" sz="1000" spc="-10" dirty="0">
                <a:solidFill>
                  <a:srgbClr val="231F20"/>
                </a:solidFill>
                <a:latin typeface="ＭＳ ゴシック"/>
                <a:cs typeface="ＭＳ ゴシック"/>
              </a:rPr>
              <a:t>場</a:t>
            </a:r>
            <a:r>
              <a:rPr lang="ja-JP" altLang="en-US" sz="1000" spc="-45" dirty="0">
                <a:solidFill>
                  <a:srgbClr val="231F20"/>
                </a:solidFill>
                <a:latin typeface="ＭＳ ゴシック"/>
                <a:cs typeface="ＭＳ ゴシック"/>
              </a:rPr>
              <a:t>合</a:t>
            </a:r>
            <a:r>
              <a:rPr lang="ja-JP" altLang="en-US" sz="1000" spc="-25" dirty="0">
                <a:solidFill>
                  <a:srgbClr val="231F20"/>
                </a:solidFill>
                <a:latin typeface="ＭＳ ゴシック"/>
                <a:cs typeface="ＭＳ ゴシック"/>
              </a:rPr>
              <a:t>は</a:t>
            </a:r>
            <a:r>
              <a:rPr lang="ja-JP" altLang="en-US" sz="1000" spc="10" dirty="0">
                <a:solidFill>
                  <a:srgbClr val="231F20"/>
                </a:solidFill>
                <a:latin typeface="ＭＳ ゴシック"/>
                <a:cs typeface="ＭＳ ゴシック"/>
              </a:rPr>
              <a:t>、</a:t>
            </a:r>
            <a:r>
              <a:rPr lang="ja-JP" altLang="en-US" sz="1000" spc="-35" dirty="0">
                <a:solidFill>
                  <a:srgbClr val="231F20"/>
                </a:solidFill>
                <a:latin typeface="ＭＳ ゴシック"/>
                <a:cs typeface="ＭＳ ゴシック"/>
              </a:rPr>
              <a:t>氏</a:t>
            </a:r>
            <a:r>
              <a:rPr lang="ja-JP" altLang="en-US" sz="1000" spc="-120" dirty="0">
                <a:solidFill>
                  <a:srgbClr val="231F20"/>
                </a:solidFill>
                <a:latin typeface="ＭＳ ゴシック"/>
                <a:cs typeface="ＭＳ ゴシック"/>
              </a:rPr>
              <a:t>名</a:t>
            </a:r>
            <a:r>
              <a:rPr lang="ja-JP" altLang="en-US" sz="1000" spc="-45" dirty="0">
                <a:solidFill>
                  <a:srgbClr val="231F20"/>
                </a:solidFill>
                <a:latin typeface="ＭＳ ゴシック"/>
                <a:cs typeface="ＭＳ ゴシック"/>
              </a:rPr>
              <a:t>で</a:t>
            </a:r>
            <a:r>
              <a:rPr lang="ja-JP" altLang="en-US" sz="1000" spc="-15" dirty="0">
                <a:solidFill>
                  <a:srgbClr val="231F20"/>
                </a:solidFill>
                <a:latin typeface="ＭＳ ゴシック"/>
                <a:cs typeface="ＭＳ ゴシック"/>
              </a:rPr>
              <a:t>の</a:t>
            </a:r>
            <a:r>
              <a:rPr lang="ja-JP" altLang="en-US" sz="1000" spc="-100" dirty="0">
                <a:solidFill>
                  <a:srgbClr val="231F20"/>
                </a:solidFill>
                <a:latin typeface="ＭＳ ゴシック"/>
                <a:cs typeface="ＭＳ ゴシック"/>
              </a:rPr>
              <a:t>絞り</a:t>
            </a:r>
            <a:r>
              <a:rPr lang="ja-JP" altLang="en-US" sz="1000" spc="-10" dirty="0">
                <a:solidFill>
                  <a:srgbClr val="231F20"/>
                </a:solidFill>
                <a:latin typeface="ＭＳ ゴシック"/>
                <a:cs typeface="ＭＳ ゴシック"/>
              </a:rPr>
              <a:t>込</a:t>
            </a:r>
            <a:r>
              <a:rPr lang="ja-JP" altLang="en-US" sz="1000" spc="-40" dirty="0">
                <a:solidFill>
                  <a:srgbClr val="231F20"/>
                </a:solidFill>
                <a:latin typeface="ＭＳ ゴシック"/>
                <a:cs typeface="ＭＳ ゴシック"/>
              </a:rPr>
              <a:t>み</a:t>
            </a:r>
            <a:r>
              <a:rPr lang="ja-JP" altLang="en-US" sz="1000" spc="-85" dirty="0">
                <a:solidFill>
                  <a:srgbClr val="231F20"/>
                </a:solidFill>
                <a:latin typeface="ＭＳ ゴシック"/>
                <a:cs typeface="ＭＳ ゴシック"/>
              </a:rPr>
              <a:t>など</a:t>
            </a:r>
            <a:r>
              <a:rPr lang="ja-JP" altLang="en-US" sz="1000" spc="5" dirty="0">
                <a:solidFill>
                  <a:srgbClr val="231F20"/>
                </a:solidFill>
                <a:latin typeface="ＭＳ ゴシック"/>
                <a:cs typeface="ＭＳ ゴシック"/>
              </a:rPr>
              <a:t>が</a:t>
            </a:r>
            <a:r>
              <a:rPr lang="ja-JP" altLang="en-US" sz="1000" spc="-30" dirty="0">
                <a:solidFill>
                  <a:srgbClr val="231F20"/>
                </a:solidFill>
                <a:latin typeface="ＭＳ ゴシック"/>
                <a:cs typeface="ＭＳ ゴシック"/>
              </a:rPr>
              <a:t>可</a:t>
            </a:r>
            <a:r>
              <a:rPr lang="ja-JP" altLang="en-US" sz="1000" spc="-35" dirty="0">
                <a:solidFill>
                  <a:srgbClr val="231F20"/>
                </a:solidFill>
                <a:latin typeface="ＭＳ ゴシック"/>
                <a:cs typeface="ＭＳ ゴシック"/>
              </a:rPr>
              <a:t>能</a:t>
            </a:r>
            <a:r>
              <a:rPr lang="ja-JP" altLang="en-US" sz="1000" spc="-40" dirty="0">
                <a:solidFill>
                  <a:srgbClr val="231F20"/>
                </a:solidFill>
                <a:latin typeface="ＭＳ ゴシック"/>
                <a:cs typeface="ＭＳ ゴシック"/>
              </a:rPr>
              <a:t>で</a:t>
            </a:r>
            <a:r>
              <a:rPr lang="ja-JP" altLang="en-US" sz="1000" spc="-210" dirty="0">
                <a:solidFill>
                  <a:srgbClr val="231F20"/>
                </a:solidFill>
                <a:latin typeface="ＭＳ ゴシック"/>
                <a:cs typeface="ＭＳ ゴシック"/>
              </a:rPr>
              <a:t>す</a:t>
            </a:r>
            <a:r>
              <a:rPr lang="ja-JP" altLang="en-US" sz="1000" dirty="0">
                <a:solidFill>
                  <a:srgbClr val="231F20"/>
                </a:solidFill>
                <a:latin typeface="ＭＳ ゴシック"/>
                <a:cs typeface="ＭＳ ゴシック"/>
              </a:rPr>
              <a:t>。</a:t>
            </a:r>
            <a:endParaRPr lang="ja-JP" altLang="en-US" sz="1000" dirty="0">
              <a:latin typeface="ＭＳ ゴシック"/>
              <a:cs typeface="ＭＳ ゴシック"/>
            </a:endParaRPr>
          </a:p>
          <a:p>
            <a:pPr marL="144780" indent="-132715">
              <a:lnSpc>
                <a:spcPct val="100000"/>
              </a:lnSpc>
              <a:spcBef>
                <a:spcPts val="580"/>
              </a:spcBef>
              <a:buSzPct val="90000"/>
              <a:buAutoNum type="arabicPeriod" startAt="2"/>
              <a:tabLst>
                <a:tab pos="145415" algn="l"/>
              </a:tabLst>
            </a:pPr>
            <a:r>
              <a:rPr lang="ja-JP" altLang="en-US" sz="1000" dirty="0">
                <a:solidFill>
                  <a:srgbClr val="231F20"/>
                </a:solidFill>
                <a:latin typeface="ＭＳ ゴシック"/>
                <a:cs typeface="ＭＳ ゴシック"/>
              </a:rPr>
              <a:t>情報変更したい指導医情報にある</a:t>
            </a:r>
            <a:r>
              <a:rPr lang="ja-JP" altLang="en-US" sz="1000" dirty="0" smtClean="0">
                <a:solidFill>
                  <a:srgbClr val="231F20"/>
                </a:solidFill>
                <a:latin typeface="ＭＳ ゴシック"/>
                <a:cs typeface="ＭＳ ゴシック"/>
              </a:rPr>
              <a:t>「</a:t>
            </a:r>
            <a:r>
              <a:rPr lang="ja-JP" altLang="en-US" sz="1000" dirty="0">
                <a:solidFill>
                  <a:srgbClr val="231F20"/>
                </a:solidFill>
                <a:latin typeface="ＭＳ ゴシック"/>
                <a:cs typeface="ＭＳ ゴシック"/>
              </a:rPr>
              <a:t>更新</a:t>
            </a:r>
            <a:r>
              <a:rPr lang="ja-JP" altLang="en-US" sz="1000" dirty="0" smtClean="0">
                <a:solidFill>
                  <a:srgbClr val="231F20"/>
                </a:solidFill>
                <a:latin typeface="ＭＳ ゴシック"/>
                <a:cs typeface="ＭＳ ゴシック"/>
              </a:rPr>
              <a:t>」</a:t>
            </a:r>
            <a:r>
              <a:rPr lang="ja-JP" altLang="en-US" sz="1000" dirty="0">
                <a:solidFill>
                  <a:srgbClr val="231F20"/>
                </a:solidFill>
                <a:latin typeface="ＭＳ ゴシック"/>
                <a:cs typeface="ＭＳ ゴシック"/>
              </a:rPr>
              <a:t>ボタンをクリックすると、選択した指導医の現在の情報が表示されます。</a:t>
            </a:r>
            <a:endParaRPr lang="ja-JP" altLang="en-US" sz="1000" dirty="0">
              <a:latin typeface="ＭＳ ゴシック"/>
              <a:cs typeface="ＭＳ ゴシック"/>
            </a:endParaRPr>
          </a:p>
          <a:p>
            <a:pPr marL="147955" indent="-135890">
              <a:lnSpc>
                <a:spcPct val="100000"/>
              </a:lnSpc>
              <a:spcBef>
                <a:spcPts val="575"/>
              </a:spcBef>
              <a:buSzPct val="90000"/>
              <a:buAutoNum type="arabicPeriod" startAt="2"/>
              <a:tabLst>
                <a:tab pos="148590" algn="l"/>
              </a:tabLst>
            </a:pPr>
            <a:r>
              <a:rPr lang="ja-JP" altLang="en-US" sz="1000" dirty="0">
                <a:solidFill>
                  <a:srgbClr val="231F20"/>
                </a:solidFill>
                <a:latin typeface="ＭＳ ゴシック"/>
                <a:cs typeface="ＭＳ ゴシック"/>
              </a:rPr>
              <a:t>変更したい情報を編集ください</a:t>
            </a:r>
            <a:r>
              <a:rPr lang="ja-JP" altLang="en-US" sz="1000" dirty="0" smtClean="0">
                <a:solidFill>
                  <a:srgbClr val="231F20"/>
                </a:solidFill>
                <a:latin typeface="ＭＳ ゴシック"/>
                <a:cs typeface="ＭＳ ゴシック"/>
              </a:rPr>
              <a:t>。</a:t>
            </a:r>
            <a:endParaRPr lang="en-US" sz="1000" dirty="0" smtClean="0">
              <a:solidFill>
                <a:srgbClr val="231F20"/>
              </a:solidFill>
              <a:latin typeface="ＭＳ ゴシック"/>
              <a:cs typeface="ＭＳ ゴシック"/>
            </a:endParaRPr>
          </a:p>
          <a:p>
            <a:pPr marL="12700" marR="3460750">
              <a:lnSpc>
                <a:spcPct val="148200"/>
              </a:lnSpc>
              <a:spcBef>
                <a:spcPts val="100"/>
              </a:spcBef>
            </a:pPr>
            <a:r>
              <a:rPr sz="1000" spc="-10" dirty="0" smtClean="0">
                <a:solidFill>
                  <a:srgbClr val="231F20"/>
                </a:solidFill>
                <a:latin typeface="ＭＳ ゴシック"/>
                <a:cs typeface="ＭＳ ゴシック"/>
              </a:rPr>
              <a:t>4</a:t>
            </a:r>
            <a:r>
              <a:rPr sz="1000" spc="-10" dirty="0">
                <a:solidFill>
                  <a:srgbClr val="231F20"/>
                </a:solidFill>
                <a:latin typeface="ＭＳ ゴシック"/>
                <a:cs typeface="ＭＳ ゴシック"/>
              </a:rPr>
              <a:t>.</a:t>
            </a:r>
            <a:r>
              <a:rPr sz="1000" spc="-459" dirty="0">
                <a:solidFill>
                  <a:srgbClr val="231F20"/>
                </a:solidFill>
                <a:latin typeface="ＭＳ ゴシック"/>
                <a:cs typeface="ＭＳ ゴシック"/>
              </a:rPr>
              <a:t> </a:t>
            </a:r>
            <a:r>
              <a:rPr sz="1000" spc="-35" dirty="0">
                <a:solidFill>
                  <a:srgbClr val="231F20"/>
                </a:solidFill>
                <a:latin typeface="ＭＳ ゴシック"/>
                <a:cs typeface="ＭＳ ゴシック"/>
              </a:rPr>
              <a:t>入</a:t>
            </a:r>
            <a:r>
              <a:rPr sz="1000" spc="-55" dirty="0">
                <a:solidFill>
                  <a:srgbClr val="231F20"/>
                </a:solidFill>
                <a:latin typeface="ＭＳ ゴシック"/>
                <a:cs typeface="ＭＳ ゴシック"/>
              </a:rPr>
              <a:t>力</a:t>
            </a:r>
            <a:r>
              <a:rPr sz="1000" spc="-30" dirty="0">
                <a:solidFill>
                  <a:srgbClr val="231F20"/>
                </a:solidFill>
                <a:latin typeface="ＭＳ ゴシック"/>
                <a:cs typeface="ＭＳ ゴシック"/>
              </a:rPr>
              <a:t>内容</a:t>
            </a:r>
            <a:r>
              <a:rPr sz="1000" spc="-40" dirty="0">
                <a:solidFill>
                  <a:srgbClr val="231F20"/>
                </a:solidFill>
                <a:latin typeface="ＭＳ ゴシック"/>
                <a:cs typeface="ＭＳ ゴシック"/>
              </a:rPr>
              <a:t>に</a:t>
            </a:r>
            <a:r>
              <a:rPr sz="1000" spc="-25" dirty="0">
                <a:solidFill>
                  <a:srgbClr val="231F20"/>
                </a:solidFill>
                <a:latin typeface="ＭＳ ゴシック"/>
                <a:cs typeface="ＭＳ ゴシック"/>
              </a:rPr>
              <a:t>間</a:t>
            </a:r>
            <a:r>
              <a:rPr sz="1000" spc="-55" dirty="0">
                <a:solidFill>
                  <a:srgbClr val="231F20"/>
                </a:solidFill>
                <a:latin typeface="ＭＳ ゴシック"/>
                <a:cs typeface="ＭＳ ゴシック"/>
              </a:rPr>
              <a:t>違</a:t>
            </a:r>
            <a:r>
              <a:rPr sz="1000" spc="-60" dirty="0">
                <a:solidFill>
                  <a:srgbClr val="231F20"/>
                </a:solidFill>
                <a:latin typeface="ＭＳ ゴシック"/>
                <a:cs typeface="ＭＳ ゴシック"/>
              </a:rPr>
              <a:t>い</a:t>
            </a:r>
            <a:r>
              <a:rPr sz="1000" spc="-50" dirty="0">
                <a:solidFill>
                  <a:srgbClr val="231F20"/>
                </a:solidFill>
                <a:latin typeface="ＭＳ ゴシック"/>
                <a:cs typeface="ＭＳ ゴシック"/>
              </a:rPr>
              <a:t>が</a:t>
            </a:r>
            <a:r>
              <a:rPr sz="1000" spc="-60" dirty="0">
                <a:solidFill>
                  <a:srgbClr val="231F20"/>
                </a:solidFill>
                <a:latin typeface="ＭＳ ゴシック"/>
                <a:cs typeface="ＭＳ ゴシック"/>
              </a:rPr>
              <a:t>な</a:t>
            </a:r>
            <a:r>
              <a:rPr sz="1000" spc="-75" dirty="0">
                <a:solidFill>
                  <a:srgbClr val="231F20"/>
                </a:solidFill>
                <a:latin typeface="ＭＳ ゴシック"/>
                <a:cs typeface="ＭＳ ゴシック"/>
              </a:rPr>
              <a:t>い</a:t>
            </a:r>
            <a:r>
              <a:rPr sz="1000" spc="-120" dirty="0">
                <a:solidFill>
                  <a:srgbClr val="231F20"/>
                </a:solidFill>
                <a:latin typeface="ＭＳ ゴシック"/>
                <a:cs typeface="ＭＳ ゴシック"/>
              </a:rPr>
              <a:t>こ</a:t>
            </a:r>
            <a:r>
              <a:rPr sz="1000" spc="-150" dirty="0">
                <a:solidFill>
                  <a:srgbClr val="231F20"/>
                </a:solidFill>
                <a:latin typeface="ＭＳ ゴシック"/>
                <a:cs typeface="ＭＳ ゴシック"/>
              </a:rPr>
              <a:t>と</a:t>
            </a:r>
            <a:r>
              <a:rPr sz="1000" spc="-35" dirty="0">
                <a:solidFill>
                  <a:srgbClr val="231F20"/>
                </a:solidFill>
                <a:latin typeface="ＭＳ ゴシック"/>
                <a:cs typeface="ＭＳ ゴシック"/>
              </a:rPr>
              <a:t>を</a:t>
            </a:r>
            <a:r>
              <a:rPr sz="1000" spc="-10" dirty="0">
                <a:solidFill>
                  <a:srgbClr val="231F20"/>
                </a:solidFill>
                <a:latin typeface="ＭＳ ゴシック"/>
                <a:cs typeface="ＭＳ ゴシック"/>
              </a:rPr>
              <a:t>確</a:t>
            </a:r>
            <a:r>
              <a:rPr sz="1000" spc="-125" dirty="0">
                <a:solidFill>
                  <a:srgbClr val="231F20"/>
                </a:solidFill>
                <a:latin typeface="ＭＳ ゴシック"/>
                <a:cs typeface="ＭＳ ゴシック"/>
              </a:rPr>
              <a:t>認</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 </a:t>
            </a:r>
            <a:r>
              <a:rPr sz="1000" spc="-225" dirty="0">
                <a:solidFill>
                  <a:srgbClr val="231F20"/>
                </a:solidFill>
                <a:latin typeface="ＭＳ ゴシック"/>
                <a:cs typeface="ＭＳ ゴシック"/>
              </a:rPr>
              <a:t>5.</a:t>
            </a:r>
            <a:r>
              <a:rPr sz="1000" spc="10" dirty="0">
                <a:solidFill>
                  <a:srgbClr val="231F20"/>
                </a:solidFill>
                <a:latin typeface="ＭＳ ゴシック"/>
                <a:cs typeface="ＭＳ ゴシック"/>
              </a:rPr>
              <a:t>「</a:t>
            </a:r>
            <a:r>
              <a:rPr sz="1000" spc="-30" dirty="0">
                <a:solidFill>
                  <a:srgbClr val="231F20"/>
                </a:solidFill>
                <a:latin typeface="ＭＳ ゴシック"/>
                <a:cs typeface="ＭＳ ゴシック"/>
              </a:rPr>
              <a:t>更</a:t>
            </a:r>
            <a:r>
              <a:rPr sz="1000" spc="-70" dirty="0">
                <a:solidFill>
                  <a:srgbClr val="231F20"/>
                </a:solidFill>
                <a:latin typeface="ＭＳ ゴシック"/>
                <a:cs typeface="ＭＳ ゴシック"/>
              </a:rPr>
              <a:t>新</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70" dirty="0">
                <a:solidFill>
                  <a:srgbClr val="231F20"/>
                </a:solidFill>
                <a:latin typeface="ＭＳ ゴシック"/>
                <a:cs typeface="ＭＳ ゴシック"/>
              </a:rPr>
              <a:t>し</a:t>
            </a:r>
            <a:r>
              <a:rPr sz="1000" spc="10" dirty="0">
                <a:solidFill>
                  <a:srgbClr val="231F20"/>
                </a:solidFill>
                <a:latin typeface="ＭＳ ゴシック"/>
                <a:cs typeface="ＭＳ ゴシック"/>
              </a:rPr>
              <a:t>、</a:t>
            </a:r>
            <a:r>
              <a:rPr sz="1000" spc="-15" dirty="0">
                <a:solidFill>
                  <a:srgbClr val="231F20"/>
                </a:solidFill>
                <a:latin typeface="ＭＳ ゴシック"/>
                <a:cs typeface="ＭＳ ゴシック"/>
              </a:rPr>
              <a:t>変</a:t>
            </a:r>
            <a:r>
              <a:rPr sz="1000" spc="-120" dirty="0">
                <a:solidFill>
                  <a:srgbClr val="231F20"/>
                </a:solidFill>
                <a:latin typeface="ＭＳ ゴシック"/>
                <a:cs typeface="ＭＳ ゴシック"/>
              </a:rPr>
              <a:t>更</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2700">
              <a:lnSpc>
                <a:spcPct val="100000"/>
              </a:lnSpc>
            </a:pPr>
            <a:r>
              <a:rPr sz="1000" spc="-45" dirty="0">
                <a:solidFill>
                  <a:srgbClr val="A9511A"/>
                </a:solidFill>
                <a:latin typeface="ＭＳ ゴシック"/>
                <a:cs typeface="ＭＳ ゴシック"/>
              </a:rPr>
              <a:t>■</a:t>
            </a:r>
            <a:r>
              <a:rPr sz="1000" spc="-15" dirty="0">
                <a:solidFill>
                  <a:srgbClr val="A9511A"/>
                </a:solidFill>
                <a:latin typeface="ＭＳ ゴシック"/>
                <a:cs typeface="ＭＳ ゴシック"/>
              </a:rPr>
              <a:t>指</a:t>
            </a:r>
            <a:r>
              <a:rPr sz="1000" spc="-30" dirty="0">
                <a:solidFill>
                  <a:srgbClr val="A9511A"/>
                </a:solidFill>
                <a:latin typeface="ＭＳ ゴシック"/>
                <a:cs typeface="ＭＳ ゴシック"/>
              </a:rPr>
              <a:t>導</a:t>
            </a:r>
            <a:r>
              <a:rPr sz="1000" spc="-40" dirty="0">
                <a:solidFill>
                  <a:srgbClr val="A9511A"/>
                </a:solidFill>
                <a:latin typeface="ＭＳ ゴシック"/>
                <a:cs typeface="ＭＳ ゴシック"/>
              </a:rPr>
              <a:t>医の</a:t>
            </a:r>
            <a:r>
              <a:rPr sz="1000" spc="-20" dirty="0">
                <a:solidFill>
                  <a:srgbClr val="A9511A"/>
                </a:solidFill>
                <a:latin typeface="ＭＳ ゴシック"/>
                <a:cs typeface="ＭＳ ゴシック"/>
              </a:rPr>
              <a:t>削</a:t>
            </a:r>
            <a:r>
              <a:rPr sz="1000" dirty="0">
                <a:solidFill>
                  <a:srgbClr val="A9511A"/>
                </a:solidFill>
                <a:latin typeface="ＭＳ ゴシック"/>
                <a:cs typeface="ＭＳ ゴシック"/>
              </a:rPr>
              <a:t>除</a:t>
            </a:r>
            <a:endParaRPr sz="1000" dirty="0">
              <a:latin typeface="ＭＳ ゴシック"/>
              <a:cs typeface="ＭＳ ゴシック"/>
            </a:endParaRPr>
          </a:p>
          <a:p>
            <a:pPr marL="140970" indent="-128905">
              <a:lnSpc>
                <a:spcPct val="100000"/>
              </a:lnSpc>
              <a:spcBef>
                <a:spcPts val="580"/>
              </a:spcBef>
              <a:buSzPct val="90000"/>
              <a:buAutoNum type="arabicPeriod"/>
              <a:tabLst>
                <a:tab pos="141605" algn="l"/>
              </a:tabLst>
            </a:pP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20" dirty="0">
                <a:solidFill>
                  <a:srgbClr val="231F20"/>
                </a:solidFill>
                <a:latin typeface="ＭＳ ゴシック"/>
                <a:cs typeface="ＭＳ ゴシック"/>
              </a:rPr>
              <a:t>医</a:t>
            </a:r>
            <a:r>
              <a:rPr sz="1000" dirty="0">
                <a:solidFill>
                  <a:srgbClr val="231F20"/>
                </a:solidFill>
                <a:latin typeface="ＭＳ ゴシック"/>
                <a:cs typeface="ＭＳ ゴシック"/>
              </a:rPr>
              <a:t>情</a:t>
            </a:r>
            <a:r>
              <a:rPr sz="1000" spc="-20" dirty="0">
                <a:solidFill>
                  <a:srgbClr val="231F20"/>
                </a:solidFill>
                <a:latin typeface="ＭＳ ゴシック"/>
                <a:cs typeface="ＭＳ ゴシック"/>
              </a:rPr>
              <a:t>報</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90" dirty="0">
                <a:solidFill>
                  <a:srgbClr val="231F20"/>
                </a:solidFill>
                <a:latin typeface="ＭＳ ゴシック"/>
                <a:cs typeface="ＭＳ ゴシック"/>
              </a:rPr>
              <a:t>か</a:t>
            </a:r>
            <a:r>
              <a:rPr sz="1000" spc="-85" dirty="0">
                <a:solidFill>
                  <a:srgbClr val="231F20"/>
                </a:solidFill>
                <a:latin typeface="ＭＳ ゴシック"/>
                <a:cs typeface="ＭＳ ゴシック"/>
              </a:rPr>
              <a:t>ら</a:t>
            </a: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削</a:t>
            </a:r>
            <a:r>
              <a:rPr sz="1000" spc="-100" dirty="0">
                <a:solidFill>
                  <a:srgbClr val="231F20"/>
                </a:solidFill>
                <a:latin typeface="ＭＳ ゴシック"/>
                <a:cs typeface="ＭＳ ゴシック"/>
              </a:rPr>
              <a:t>除</a:t>
            </a:r>
            <a:r>
              <a:rPr sz="1000" spc="-95" dirty="0">
                <a:solidFill>
                  <a:srgbClr val="231F20"/>
                </a:solidFill>
                <a:latin typeface="ＭＳ ゴシック"/>
                <a:cs typeface="ＭＳ ゴシック"/>
              </a:rPr>
              <a:t>し</a:t>
            </a:r>
            <a:r>
              <a:rPr sz="1000" spc="-80" dirty="0">
                <a:solidFill>
                  <a:srgbClr val="231F20"/>
                </a:solidFill>
                <a:latin typeface="ＭＳ ゴシック"/>
                <a:cs typeface="ＭＳ ゴシック"/>
              </a:rPr>
              <a:t>た</a:t>
            </a:r>
            <a:r>
              <a:rPr sz="1000" spc="-15" dirty="0">
                <a:solidFill>
                  <a:srgbClr val="231F20"/>
                </a:solidFill>
                <a:latin typeface="ＭＳ ゴシック"/>
                <a:cs typeface="ＭＳ ゴシック"/>
              </a:rPr>
              <a:t>い指</a:t>
            </a:r>
            <a:r>
              <a:rPr sz="1000" spc="-30" dirty="0">
                <a:solidFill>
                  <a:srgbClr val="231F20"/>
                </a:solidFill>
                <a:latin typeface="ＭＳ ゴシック"/>
                <a:cs typeface="ＭＳ ゴシック"/>
              </a:rPr>
              <a:t>導</a:t>
            </a:r>
            <a:r>
              <a:rPr sz="1000" spc="-65" dirty="0">
                <a:solidFill>
                  <a:srgbClr val="231F20"/>
                </a:solidFill>
                <a:latin typeface="ＭＳ ゴシック"/>
                <a:cs typeface="ＭＳ ゴシック"/>
              </a:rPr>
              <a:t>医</a:t>
            </a:r>
            <a:r>
              <a:rPr sz="1000" spc="-40" dirty="0">
                <a:solidFill>
                  <a:srgbClr val="231F20"/>
                </a:solidFill>
                <a:latin typeface="ＭＳ ゴシック"/>
                <a:cs typeface="ＭＳ ゴシック"/>
              </a:rPr>
              <a:t>を</a:t>
            </a:r>
            <a:r>
              <a:rPr sz="1000" spc="-100" dirty="0">
                <a:solidFill>
                  <a:srgbClr val="231F20"/>
                </a:solidFill>
                <a:latin typeface="ＭＳ ゴシック"/>
                <a:cs typeface="ＭＳ ゴシック"/>
              </a:rPr>
              <a:t>探</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a:lnSpc>
                <a:spcPct val="100000"/>
              </a:lnSpc>
              <a:spcBef>
                <a:spcPts val="575"/>
              </a:spcBef>
            </a:pPr>
            <a:r>
              <a:rPr sz="1000" spc="-30" dirty="0">
                <a:solidFill>
                  <a:srgbClr val="231F20"/>
                </a:solidFill>
                <a:latin typeface="ＭＳ ゴシック"/>
                <a:cs typeface="ＭＳ ゴシック"/>
              </a:rPr>
              <a:t>表</a:t>
            </a:r>
            <a:r>
              <a:rPr sz="1000" spc="-85" dirty="0">
                <a:solidFill>
                  <a:srgbClr val="231F20"/>
                </a:solidFill>
                <a:latin typeface="ＭＳ ゴシック"/>
                <a:cs typeface="ＭＳ ゴシック"/>
              </a:rPr>
              <a:t>示さ</a:t>
            </a:r>
            <a:r>
              <a:rPr sz="1000" spc="-140" dirty="0">
                <a:solidFill>
                  <a:srgbClr val="231F20"/>
                </a:solidFill>
                <a:latin typeface="ＭＳ ゴシック"/>
                <a:cs typeface="ＭＳ ゴシック"/>
              </a:rPr>
              <a:t>れ</a:t>
            </a:r>
            <a:r>
              <a:rPr sz="1000" spc="-80" dirty="0">
                <a:solidFill>
                  <a:srgbClr val="231F20"/>
                </a:solidFill>
                <a:latin typeface="ＭＳ ゴシック"/>
                <a:cs typeface="ＭＳ ゴシック"/>
              </a:rPr>
              <a:t>て</a:t>
            </a:r>
            <a:r>
              <a:rPr sz="1000" spc="-45" dirty="0">
                <a:solidFill>
                  <a:srgbClr val="231F20"/>
                </a:solidFill>
                <a:latin typeface="ＭＳ ゴシック"/>
                <a:cs typeface="ＭＳ ゴシック"/>
              </a:rPr>
              <a:t>い</a:t>
            </a:r>
            <a:r>
              <a:rPr sz="1000" spc="-50" dirty="0">
                <a:solidFill>
                  <a:srgbClr val="231F20"/>
                </a:solidFill>
                <a:latin typeface="ＭＳ ゴシック"/>
                <a:cs typeface="ＭＳ ゴシック"/>
              </a:rPr>
              <a:t>る</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10" dirty="0">
                <a:solidFill>
                  <a:srgbClr val="231F20"/>
                </a:solidFill>
                <a:latin typeface="ＭＳ ゴシック"/>
                <a:cs typeface="ＭＳ ゴシック"/>
              </a:rPr>
              <a:t>医</a:t>
            </a:r>
            <a:r>
              <a:rPr sz="1000" spc="-60" dirty="0">
                <a:solidFill>
                  <a:srgbClr val="231F20"/>
                </a:solidFill>
                <a:latin typeface="ＭＳ ゴシック"/>
                <a:cs typeface="ＭＳ ゴシック"/>
              </a:rPr>
              <a:t>が多</a:t>
            </a:r>
            <a:r>
              <a:rPr sz="1000" spc="-20" dirty="0">
                <a:solidFill>
                  <a:srgbClr val="231F20"/>
                </a:solidFill>
                <a:latin typeface="ＭＳ ゴシック"/>
                <a:cs typeface="ＭＳ ゴシック"/>
              </a:rPr>
              <a:t>い</a:t>
            </a:r>
            <a:r>
              <a:rPr sz="1000" spc="-10" dirty="0">
                <a:solidFill>
                  <a:srgbClr val="231F20"/>
                </a:solidFill>
                <a:latin typeface="ＭＳ ゴシック"/>
                <a:cs typeface="ＭＳ ゴシック"/>
              </a:rPr>
              <a:t>場</a:t>
            </a:r>
            <a:r>
              <a:rPr sz="1000" spc="-45" dirty="0">
                <a:solidFill>
                  <a:srgbClr val="231F20"/>
                </a:solidFill>
                <a:latin typeface="ＭＳ ゴシック"/>
                <a:cs typeface="ＭＳ ゴシック"/>
              </a:rPr>
              <a:t>合</a:t>
            </a:r>
            <a:r>
              <a:rPr sz="1000" spc="-25" dirty="0">
                <a:solidFill>
                  <a:srgbClr val="231F20"/>
                </a:solidFill>
                <a:latin typeface="ＭＳ ゴシック"/>
                <a:cs typeface="ＭＳ ゴシック"/>
              </a:rPr>
              <a:t>は</a:t>
            </a:r>
            <a:r>
              <a:rPr sz="1000" spc="10" dirty="0">
                <a:solidFill>
                  <a:srgbClr val="231F20"/>
                </a:solidFill>
                <a:latin typeface="ＭＳ ゴシック"/>
                <a:cs typeface="ＭＳ ゴシック"/>
              </a:rPr>
              <a:t>、</a:t>
            </a:r>
            <a:r>
              <a:rPr sz="1000" spc="-35" dirty="0">
                <a:solidFill>
                  <a:srgbClr val="231F20"/>
                </a:solidFill>
                <a:latin typeface="ＭＳ ゴシック"/>
                <a:cs typeface="ＭＳ ゴシック"/>
              </a:rPr>
              <a:t>氏</a:t>
            </a:r>
            <a:r>
              <a:rPr sz="1000" spc="-120" dirty="0">
                <a:solidFill>
                  <a:srgbClr val="231F20"/>
                </a:solidFill>
                <a:latin typeface="ＭＳ ゴシック"/>
                <a:cs typeface="ＭＳ ゴシック"/>
              </a:rPr>
              <a:t>名</a:t>
            </a:r>
            <a:r>
              <a:rPr sz="1000" spc="-45" dirty="0">
                <a:solidFill>
                  <a:srgbClr val="231F20"/>
                </a:solidFill>
                <a:latin typeface="ＭＳ ゴシック"/>
                <a:cs typeface="ＭＳ ゴシック"/>
              </a:rPr>
              <a:t>で</a:t>
            </a:r>
            <a:r>
              <a:rPr sz="1000" spc="-15" dirty="0">
                <a:solidFill>
                  <a:srgbClr val="231F20"/>
                </a:solidFill>
                <a:latin typeface="ＭＳ ゴシック"/>
                <a:cs typeface="ＭＳ ゴシック"/>
              </a:rPr>
              <a:t>の</a:t>
            </a:r>
            <a:r>
              <a:rPr sz="1000" spc="-100" dirty="0">
                <a:solidFill>
                  <a:srgbClr val="231F20"/>
                </a:solidFill>
                <a:latin typeface="ＭＳ ゴシック"/>
                <a:cs typeface="ＭＳ ゴシック"/>
              </a:rPr>
              <a:t>絞り</a:t>
            </a:r>
            <a:r>
              <a:rPr sz="1000" spc="-10" dirty="0">
                <a:solidFill>
                  <a:srgbClr val="231F20"/>
                </a:solidFill>
                <a:latin typeface="ＭＳ ゴシック"/>
                <a:cs typeface="ＭＳ ゴシック"/>
              </a:rPr>
              <a:t>込</a:t>
            </a:r>
            <a:r>
              <a:rPr sz="1000" spc="-40" dirty="0">
                <a:solidFill>
                  <a:srgbClr val="231F20"/>
                </a:solidFill>
                <a:latin typeface="ＭＳ ゴシック"/>
                <a:cs typeface="ＭＳ ゴシック"/>
              </a:rPr>
              <a:t>み</a:t>
            </a:r>
            <a:r>
              <a:rPr sz="1000" spc="-85" dirty="0">
                <a:solidFill>
                  <a:srgbClr val="231F20"/>
                </a:solidFill>
                <a:latin typeface="ＭＳ ゴシック"/>
                <a:cs typeface="ＭＳ ゴシック"/>
              </a:rPr>
              <a:t>など</a:t>
            </a:r>
            <a:r>
              <a:rPr sz="1000" spc="5" dirty="0">
                <a:solidFill>
                  <a:srgbClr val="231F20"/>
                </a:solidFill>
                <a:latin typeface="ＭＳ ゴシック"/>
                <a:cs typeface="ＭＳ ゴシック"/>
              </a:rPr>
              <a:t>が</a:t>
            </a:r>
            <a:r>
              <a:rPr sz="1000" spc="-30" dirty="0">
                <a:solidFill>
                  <a:srgbClr val="231F20"/>
                </a:solidFill>
                <a:latin typeface="ＭＳ ゴシック"/>
                <a:cs typeface="ＭＳ ゴシック"/>
              </a:rPr>
              <a:t>可</a:t>
            </a:r>
            <a:r>
              <a:rPr sz="1000" spc="-35" dirty="0">
                <a:solidFill>
                  <a:srgbClr val="231F20"/>
                </a:solidFill>
                <a:latin typeface="ＭＳ ゴシック"/>
                <a:cs typeface="ＭＳ ゴシック"/>
              </a:rPr>
              <a:t>能</a:t>
            </a:r>
            <a:r>
              <a:rPr sz="1000" spc="-40" dirty="0">
                <a:solidFill>
                  <a:srgbClr val="231F20"/>
                </a:solidFill>
                <a:latin typeface="ＭＳ ゴシック"/>
                <a:cs typeface="ＭＳ ゴシック"/>
              </a:rPr>
              <a:t>で</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51130" indent="-139065">
              <a:lnSpc>
                <a:spcPct val="100000"/>
              </a:lnSpc>
              <a:spcBef>
                <a:spcPts val="580"/>
              </a:spcBef>
              <a:buSzPct val="90000"/>
              <a:buAutoNum type="arabicPeriod" startAt="2"/>
              <a:tabLst>
                <a:tab pos="151765" algn="l"/>
              </a:tabLst>
            </a:pPr>
            <a:r>
              <a:rPr sz="1000" spc="-20" dirty="0">
                <a:solidFill>
                  <a:srgbClr val="231F20"/>
                </a:solidFill>
                <a:latin typeface="ＭＳ ゴシック"/>
                <a:cs typeface="ＭＳ ゴシック"/>
              </a:rPr>
              <a:t>削</a:t>
            </a:r>
            <a:r>
              <a:rPr sz="1000" spc="-100" dirty="0">
                <a:solidFill>
                  <a:srgbClr val="231F20"/>
                </a:solidFill>
                <a:latin typeface="ＭＳ ゴシック"/>
                <a:cs typeface="ＭＳ ゴシック"/>
              </a:rPr>
              <a:t>除</a:t>
            </a:r>
            <a:r>
              <a:rPr sz="1000" spc="-95" dirty="0">
                <a:solidFill>
                  <a:srgbClr val="231F20"/>
                </a:solidFill>
                <a:latin typeface="ＭＳ ゴシック"/>
                <a:cs typeface="ＭＳ ゴシック"/>
              </a:rPr>
              <a:t>し</a:t>
            </a:r>
            <a:r>
              <a:rPr sz="1000" spc="-80" dirty="0">
                <a:solidFill>
                  <a:srgbClr val="231F20"/>
                </a:solidFill>
                <a:latin typeface="ＭＳ ゴシック"/>
                <a:cs typeface="ＭＳ ゴシック"/>
              </a:rPr>
              <a:t>た</a:t>
            </a:r>
            <a:r>
              <a:rPr sz="1000" spc="-15" dirty="0">
                <a:solidFill>
                  <a:srgbClr val="231F20"/>
                </a:solidFill>
                <a:latin typeface="ＭＳ ゴシック"/>
                <a:cs typeface="ＭＳ ゴシック"/>
              </a:rPr>
              <a:t>い指</a:t>
            </a:r>
            <a:r>
              <a:rPr sz="1000" spc="-30" dirty="0">
                <a:solidFill>
                  <a:srgbClr val="231F20"/>
                </a:solidFill>
                <a:latin typeface="ＭＳ ゴシック"/>
                <a:cs typeface="ＭＳ ゴシック"/>
              </a:rPr>
              <a:t>導</a:t>
            </a:r>
            <a:r>
              <a:rPr sz="1000" spc="-40" dirty="0">
                <a:solidFill>
                  <a:srgbClr val="231F20"/>
                </a:solidFill>
                <a:latin typeface="ＭＳ ゴシック"/>
                <a:cs typeface="ＭＳ ゴシック"/>
              </a:rPr>
              <a:t>医</a:t>
            </a:r>
            <a:r>
              <a:rPr sz="1000" spc="-20" dirty="0">
                <a:solidFill>
                  <a:srgbClr val="231F20"/>
                </a:solidFill>
                <a:latin typeface="ＭＳ ゴシック"/>
                <a:cs typeface="ＭＳ ゴシック"/>
              </a:rPr>
              <a:t>の</a:t>
            </a:r>
            <a:r>
              <a:rPr sz="1000" spc="-35" dirty="0">
                <a:solidFill>
                  <a:srgbClr val="231F20"/>
                </a:solidFill>
                <a:latin typeface="ＭＳ ゴシック"/>
                <a:cs typeface="ＭＳ ゴシック"/>
              </a:rPr>
              <a:t>行</a:t>
            </a:r>
            <a:r>
              <a:rPr sz="1000" spc="-65" dirty="0">
                <a:solidFill>
                  <a:srgbClr val="231F20"/>
                </a:solidFill>
                <a:latin typeface="ＭＳ ゴシック"/>
                <a:cs typeface="ＭＳ ゴシック"/>
              </a:rPr>
              <a:t>に</a:t>
            </a:r>
            <a:r>
              <a:rPr sz="1000" spc="-55"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削</a:t>
            </a:r>
            <a:r>
              <a:rPr sz="1000" spc="-35" dirty="0">
                <a:solidFill>
                  <a:srgbClr val="231F20"/>
                </a:solidFill>
                <a:latin typeface="ＭＳ ゴシック"/>
                <a:cs typeface="ＭＳ ゴシック"/>
              </a:rPr>
              <a:t>除</a:t>
            </a:r>
            <a:r>
              <a:rPr sz="1000" spc="5"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50495" indent="-138430">
              <a:lnSpc>
                <a:spcPct val="100000"/>
              </a:lnSpc>
              <a:spcBef>
                <a:spcPts val="580"/>
              </a:spcBef>
              <a:buSzPct val="90000"/>
              <a:buAutoNum type="arabicPeriod" startAt="2"/>
              <a:tabLst>
                <a:tab pos="151130" algn="l"/>
              </a:tabLst>
            </a:pPr>
            <a:r>
              <a:rPr sz="1000" spc="-30" dirty="0">
                <a:solidFill>
                  <a:srgbClr val="231F20"/>
                </a:solidFill>
                <a:latin typeface="ＭＳ ゴシック"/>
                <a:cs typeface="ＭＳ ゴシック"/>
              </a:rPr>
              <a:t>表</a:t>
            </a:r>
            <a:r>
              <a:rPr sz="1000" spc="-85" dirty="0">
                <a:solidFill>
                  <a:srgbClr val="231F20"/>
                </a:solidFill>
                <a:latin typeface="ＭＳ ゴシック"/>
                <a:cs typeface="ＭＳ ゴシック"/>
              </a:rPr>
              <a:t>示さ</a:t>
            </a:r>
            <a:r>
              <a:rPr sz="1000" spc="-60" dirty="0">
                <a:solidFill>
                  <a:srgbClr val="231F20"/>
                </a:solidFill>
                <a:latin typeface="ＭＳ ゴシック"/>
                <a:cs typeface="ＭＳ ゴシック"/>
              </a:rPr>
              <a:t>れ</a:t>
            </a:r>
            <a:r>
              <a:rPr sz="1000" spc="-70" dirty="0">
                <a:solidFill>
                  <a:srgbClr val="231F20"/>
                </a:solidFill>
                <a:latin typeface="ＭＳ ゴシック"/>
                <a:cs typeface="ＭＳ ゴシック"/>
              </a:rPr>
              <a:t>た</a:t>
            </a:r>
            <a:r>
              <a:rPr sz="1000" spc="-135" dirty="0">
                <a:solidFill>
                  <a:srgbClr val="231F20"/>
                </a:solidFill>
                <a:latin typeface="ＭＳ ゴシック"/>
                <a:cs typeface="ＭＳ ゴシック"/>
              </a:rPr>
              <a:t>ダ</a:t>
            </a:r>
            <a:r>
              <a:rPr sz="1000" spc="-95" dirty="0">
                <a:solidFill>
                  <a:srgbClr val="231F20"/>
                </a:solidFill>
                <a:latin typeface="ＭＳ ゴシック"/>
                <a:cs typeface="ＭＳ ゴシック"/>
              </a:rPr>
              <a:t>イアロ</a:t>
            </a:r>
            <a:r>
              <a:rPr sz="1000" spc="-114" dirty="0">
                <a:solidFill>
                  <a:srgbClr val="231F20"/>
                </a:solidFill>
                <a:latin typeface="ＭＳ ゴシック"/>
                <a:cs typeface="ＭＳ ゴシック"/>
              </a:rPr>
              <a:t>グ</a:t>
            </a:r>
            <a:r>
              <a:rPr sz="1000" spc="-290" dirty="0">
                <a:solidFill>
                  <a:srgbClr val="231F20"/>
                </a:solidFill>
                <a:latin typeface="ＭＳ ゴシック"/>
                <a:cs typeface="ＭＳ ゴシック"/>
              </a:rPr>
              <a:t>の</a:t>
            </a:r>
            <a:r>
              <a:rPr sz="1000" spc="10" dirty="0">
                <a:solidFill>
                  <a:srgbClr val="231F20"/>
                </a:solidFill>
                <a:latin typeface="ＭＳ ゴシック"/>
                <a:cs typeface="ＭＳ ゴシック"/>
              </a:rPr>
              <a:t>「</a:t>
            </a:r>
            <a:r>
              <a:rPr sz="1000" spc="-45" dirty="0">
                <a:solidFill>
                  <a:srgbClr val="231F20"/>
                </a:solidFill>
                <a:latin typeface="ＭＳ ゴシック"/>
                <a:cs typeface="ＭＳ ゴシック"/>
              </a:rPr>
              <a:t>OK</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80" dirty="0">
                <a:solidFill>
                  <a:srgbClr val="231F20"/>
                </a:solidFill>
                <a:latin typeface="ＭＳ ゴシック"/>
                <a:cs typeface="ＭＳ ゴシック"/>
              </a:rPr>
              <a:t>ク</a:t>
            </a:r>
            <a:r>
              <a:rPr sz="1000" spc="-140" dirty="0">
                <a:solidFill>
                  <a:srgbClr val="231F20"/>
                </a:solidFill>
                <a:latin typeface="ＭＳ ゴシック"/>
                <a:cs typeface="ＭＳ ゴシック"/>
              </a:rPr>
              <a:t>す</a:t>
            </a:r>
            <a:r>
              <a:rPr sz="1000" spc="-105" dirty="0">
                <a:solidFill>
                  <a:srgbClr val="231F20"/>
                </a:solidFill>
                <a:latin typeface="ＭＳ ゴシック"/>
                <a:cs typeface="ＭＳ ゴシック"/>
              </a:rPr>
              <a:t>る</a:t>
            </a:r>
            <a:r>
              <a:rPr sz="1000" spc="-90" dirty="0">
                <a:solidFill>
                  <a:srgbClr val="231F20"/>
                </a:solidFill>
                <a:latin typeface="ＭＳ ゴシック"/>
                <a:cs typeface="ＭＳ ゴシック"/>
              </a:rPr>
              <a:t>と</a:t>
            </a:r>
            <a:r>
              <a:rPr sz="1000" spc="-20" dirty="0">
                <a:solidFill>
                  <a:srgbClr val="231F20"/>
                </a:solidFill>
                <a:latin typeface="ＭＳ ゴシック"/>
                <a:cs typeface="ＭＳ ゴシック"/>
              </a:rPr>
              <a:t>削</a:t>
            </a:r>
            <a:r>
              <a:rPr sz="1000" spc="-15" dirty="0">
                <a:solidFill>
                  <a:srgbClr val="231F20"/>
                </a:solidFill>
                <a:latin typeface="ＭＳ ゴシック"/>
                <a:cs typeface="ＭＳ ゴシック"/>
              </a:rPr>
              <a:t>除</a:t>
            </a:r>
            <a:r>
              <a:rPr sz="1000" spc="-5" dirty="0">
                <a:solidFill>
                  <a:srgbClr val="231F20"/>
                </a:solidFill>
                <a:latin typeface="ＭＳ ゴシック"/>
                <a:cs typeface="ＭＳ ゴシック"/>
              </a:rPr>
              <a:t>が</a:t>
            </a:r>
            <a:r>
              <a:rPr sz="1000" spc="-20" dirty="0">
                <a:solidFill>
                  <a:srgbClr val="231F20"/>
                </a:solidFill>
                <a:latin typeface="ＭＳ ゴシック"/>
                <a:cs typeface="ＭＳ ゴシック"/>
              </a:rPr>
              <a:t>実</a:t>
            </a:r>
            <a:r>
              <a:rPr sz="1000" spc="-75" dirty="0">
                <a:solidFill>
                  <a:srgbClr val="231F20"/>
                </a:solidFill>
                <a:latin typeface="ＭＳ ゴシック"/>
                <a:cs typeface="ＭＳ ゴシック"/>
              </a:rPr>
              <a:t>行</a:t>
            </a:r>
            <a:r>
              <a:rPr sz="1000" spc="-85" dirty="0">
                <a:solidFill>
                  <a:srgbClr val="231F20"/>
                </a:solidFill>
                <a:latin typeface="ＭＳ ゴシック"/>
                <a:cs typeface="ＭＳ ゴシック"/>
              </a:rPr>
              <a:t>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5080" indent="635">
              <a:lnSpc>
                <a:spcPct val="148200"/>
              </a:lnSpc>
            </a:pPr>
            <a:r>
              <a:rPr sz="1000" spc="10" dirty="0">
                <a:solidFill>
                  <a:srgbClr val="231F20"/>
                </a:solidFill>
                <a:latin typeface="ＭＳ ゴシック"/>
                <a:cs typeface="ＭＳ ゴシック"/>
              </a:rPr>
              <a:t>研修</a:t>
            </a:r>
            <a:r>
              <a:rPr sz="1000" spc="5" dirty="0">
                <a:solidFill>
                  <a:srgbClr val="231F20"/>
                </a:solidFill>
                <a:latin typeface="ＭＳ ゴシック"/>
                <a:cs typeface="ＭＳ ゴシック"/>
              </a:rPr>
              <a:t>運</a:t>
            </a:r>
            <a:r>
              <a:rPr sz="1000" spc="-45" dirty="0">
                <a:solidFill>
                  <a:srgbClr val="231F20"/>
                </a:solidFill>
                <a:latin typeface="ＭＳ ゴシック"/>
                <a:cs typeface="ＭＳ ゴシック"/>
              </a:rPr>
              <a:t>用</a:t>
            </a:r>
            <a:r>
              <a:rPr sz="1000" spc="-50" dirty="0">
                <a:solidFill>
                  <a:srgbClr val="231F20"/>
                </a:solidFill>
                <a:latin typeface="ＭＳ ゴシック"/>
                <a:cs typeface="ＭＳ ゴシック"/>
              </a:rPr>
              <a:t>中</a:t>
            </a:r>
            <a:r>
              <a:rPr sz="1000" spc="-55" dirty="0">
                <a:solidFill>
                  <a:srgbClr val="231F20"/>
                </a:solidFill>
                <a:latin typeface="ＭＳ ゴシック"/>
                <a:cs typeface="ＭＳ ゴシック"/>
              </a:rPr>
              <a:t>に</a:t>
            </a:r>
            <a:r>
              <a:rPr sz="1000" spc="-10" dirty="0">
                <a:solidFill>
                  <a:srgbClr val="231F20"/>
                </a:solidFill>
                <a:latin typeface="ＭＳ ゴシック"/>
                <a:cs typeface="ＭＳ ゴシック"/>
              </a:rPr>
              <a:t>指</a:t>
            </a:r>
            <a:r>
              <a:rPr sz="1000" spc="-25" dirty="0">
                <a:solidFill>
                  <a:srgbClr val="231F20"/>
                </a:solidFill>
                <a:latin typeface="ＭＳ ゴシック"/>
                <a:cs typeface="ＭＳ ゴシック"/>
              </a:rPr>
              <a:t>導</a:t>
            </a:r>
            <a:r>
              <a:rPr sz="1000" spc="-60" dirty="0">
                <a:solidFill>
                  <a:srgbClr val="231F20"/>
                </a:solidFill>
                <a:latin typeface="ＭＳ ゴシック"/>
                <a:cs typeface="ＭＳ ゴシック"/>
              </a:rPr>
              <a:t>医</a:t>
            </a:r>
            <a:r>
              <a:rPr sz="1000" spc="-40" dirty="0">
                <a:solidFill>
                  <a:srgbClr val="231F20"/>
                </a:solidFill>
                <a:latin typeface="ＭＳ ゴシック"/>
                <a:cs typeface="ＭＳ ゴシック"/>
              </a:rPr>
              <a:t>を</a:t>
            </a:r>
            <a:r>
              <a:rPr sz="1000" spc="-15" dirty="0">
                <a:solidFill>
                  <a:srgbClr val="231F20"/>
                </a:solidFill>
                <a:latin typeface="ＭＳ ゴシック"/>
                <a:cs typeface="ＭＳ ゴシック"/>
              </a:rPr>
              <a:t>削</a:t>
            </a:r>
            <a:r>
              <a:rPr sz="1000" spc="-95" dirty="0">
                <a:solidFill>
                  <a:srgbClr val="231F20"/>
                </a:solidFill>
                <a:latin typeface="ＭＳ ゴシック"/>
                <a:cs typeface="ＭＳ ゴシック"/>
              </a:rPr>
              <a:t>除</a:t>
            </a:r>
            <a:r>
              <a:rPr sz="1000" spc="-90" dirty="0">
                <a:solidFill>
                  <a:srgbClr val="231F20"/>
                </a:solidFill>
                <a:latin typeface="ＭＳ ゴシック"/>
                <a:cs typeface="ＭＳ ゴシック"/>
              </a:rPr>
              <a:t>し</a:t>
            </a:r>
            <a:r>
              <a:rPr sz="1000" spc="-40" dirty="0">
                <a:solidFill>
                  <a:srgbClr val="231F20"/>
                </a:solidFill>
                <a:latin typeface="ＭＳ ゴシック"/>
                <a:cs typeface="ＭＳ ゴシック"/>
              </a:rPr>
              <a:t>た</a:t>
            </a:r>
            <a:r>
              <a:rPr sz="1000" spc="-5" dirty="0">
                <a:solidFill>
                  <a:srgbClr val="231F20"/>
                </a:solidFill>
                <a:latin typeface="ＭＳ ゴシック"/>
                <a:cs typeface="ＭＳ ゴシック"/>
              </a:rPr>
              <a:t>場</a:t>
            </a:r>
            <a:r>
              <a:rPr sz="1000" spc="-100" dirty="0">
                <a:solidFill>
                  <a:srgbClr val="231F20"/>
                </a:solidFill>
                <a:latin typeface="ＭＳ ゴシック"/>
                <a:cs typeface="ＭＳ ゴシック"/>
              </a:rPr>
              <a:t>合</a:t>
            </a:r>
            <a:r>
              <a:rPr sz="1000" spc="15" dirty="0">
                <a:solidFill>
                  <a:srgbClr val="231F20"/>
                </a:solidFill>
                <a:latin typeface="ＭＳ ゴシック"/>
                <a:cs typeface="ＭＳ ゴシック"/>
              </a:rPr>
              <a:t>、</a:t>
            </a:r>
            <a:r>
              <a:rPr sz="1000" spc="-20" dirty="0">
                <a:solidFill>
                  <a:srgbClr val="231F20"/>
                </a:solidFill>
                <a:latin typeface="ＭＳ ゴシック"/>
                <a:cs typeface="ＭＳ ゴシック"/>
              </a:rPr>
              <a:t>一</a:t>
            </a:r>
            <a:r>
              <a:rPr sz="1000" spc="-15" dirty="0">
                <a:solidFill>
                  <a:srgbClr val="231F20"/>
                </a:solidFill>
                <a:latin typeface="ＭＳ ゴシック"/>
                <a:cs typeface="ＭＳ ゴシック"/>
              </a:rPr>
              <a:t>部</a:t>
            </a:r>
            <a:r>
              <a:rPr sz="1000" spc="5" dirty="0">
                <a:solidFill>
                  <a:srgbClr val="231F20"/>
                </a:solidFill>
                <a:latin typeface="ＭＳ ゴシック"/>
                <a:cs typeface="ＭＳ ゴシック"/>
              </a:rPr>
              <a:t>情</a:t>
            </a:r>
            <a:r>
              <a:rPr sz="1000" dirty="0">
                <a:solidFill>
                  <a:srgbClr val="231F20"/>
                </a:solidFill>
                <a:latin typeface="ＭＳ ゴシック"/>
                <a:cs typeface="ＭＳ ゴシック"/>
              </a:rPr>
              <a:t>報が</a:t>
            </a:r>
            <a:r>
              <a:rPr sz="1000" spc="-15" dirty="0">
                <a:solidFill>
                  <a:srgbClr val="231F20"/>
                </a:solidFill>
                <a:latin typeface="ＭＳ ゴシック"/>
                <a:cs typeface="ＭＳ ゴシック"/>
              </a:rPr>
              <a:t>削</a:t>
            </a:r>
            <a:r>
              <a:rPr sz="1000" spc="-55" dirty="0">
                <a:solidFill>
                  <a:srgbClr val="231F20"/>
                </a:solidFill>
                <a:latin typeface="ＭＳ ゴシック"/>
                <a:cs typeface="ＭＳ ゴシック"/>
              </a:rPr>
              <a:t>除</a:t>
            </a:r>
            <a:r>
              <a:rPr sz="1000" spc="-80" dirty="0">
                <a:solidFill>
                  <a:srgbClr val="231F20"/>
                </a:solidFill>
                <a:latin typeface="ＭＳ ゴシック"/>
                <a:cs typeface="ＭＳ ゴシック"/>
              </a:rPr>
              <a:t>さ</a:t>
            </a:r>
            <a:r>
              <a:rPr sz="1000" spc="-55" dirty="0">
                <a:solidFill>
                  <a:srgbClr val="231F20"/>
                </a:solidFill>
                <a:latin typeface="ＭＳ ゴシック"/>
                <a:cs typeface="ＭＳ ゴシック"/>
              </a:rPr>
              <a:t>れ</a:t>
            </a:r>
            <a:r>
              <a:rPr sz="1000" spc="-130" dirty="0">
                <a:solidFill>
                  <a:srgbClr val="231F20"/>
                </a:solidFill>
                <a:latin typeface="ＭＳ ゴシック"/>
                <a:cs typeface="ＭＳ ゴシック"/>
              </a:rPr>
              <a:t>た</a:t>
            </a:r>
            <a:r>
              <a:rPr sz="1000" spc="-150" dirty="0">
                <a:solidFill>
                  <a:srgbClr val="231F20"/>
                </a:solidFill>
                <a:latin typeface="ＭＳ ゴシック"/>
                <a:cs typeface="ＭＳ ゴシック"/>
              </a:rPr>
              <a:t>り</a:t>
            </a:r>
            <a:r>
              <a:rPr sz="1000" spc="15" dirty="0">
                <a:solidFill>
                  <a:srgbClr val="231F20"/>
                </a:solidFill>
                <a:latin typeface="ＭＳ ゴシック"/>
                <a:cs typeface="ＭＳ ゴシック"/>
              </a:rPr>
              <a:t>、</a:t>
            </a:r>
            <a:r>
              <a:rPr sz="1000" spc="-85" dirty="0" smtClean="0">
                <a:solidFill>
                  <a:srgbClr val="231F20"/>
                </a:solidFill>
                <a:latin typeface="ＭＳ ゴシック"/>
                <a:cs typeface="ＭＳ ゴシック"/>
              </a:rPr>
              <a:t>あ</a:t>
            </a:r>
            <a:r>
              <a:rPr sz="1000" spc="-110" dirty="0" smtClean="0">
                <a:solidFill>
                  <a:srgbClr val="231F20"/>
                </a:solidFill>
                <a:latin typeface="ＭＳ ゴシック"/>
                <a:cs typeface="ＭＳ ゴシック"/>
              </a:rPr>
              <a:t>ら</a:t>
            </a:r>
            <a:r>
              <a:rPr sz="1000" spc="-55" dirty="0" smtClean="0">
                <a:solidFill>
                  <a:srgbClr val="231F20"/>
                </a:solidFill>
                <a:latin typeface="ＭＳ ゴシック"/>
                <a:cs typeface="ＭＳ ゴシック"/>
              </a:rPr>
              <a:t>た</a:t>
            </a:r>
            <a:r>
              <a:rPr sz="1000" spc="-80" dirty="0" smtClean="0">
                <a:solidFill>
                  <a:srgbClr val="231F20"/>
                </a:solidFill>
                <a:latin typeface="ＭＳ ゴシック"/>
                <a:cs typeface="ＭＳ ゴシック"/>
              </a:rPr>
              <a:t>め</a:t>
            </a:r>
            <a:r>
              <a:rPr sz="1000" spc="-60" dirty="0" smtClean="0">
                <a:solidFill>
                  <a:srgbClr val="231F20"/>
                </a:solidFill>
                <a:latin typeface="ＭＳ ゴシック"/>
                <a:cs typeface="ＭＳ ゴシック"/>
              </a:rPr>
              <a:t>て</a:t>
            </a:r>
            <a:r>
              <a:rPr sz="1000" spc="-30" dirty="0" smtClean="0">
                <a:solidFill>
                  <a:srgbClr val="231F20"/>
                </a:solidFill>
                <a:latin typeface="ＭＳ ゴシック"/>
                <a:cs typeface="ＭＳ ゴシック"/>
              </a:rPr>
              <a:t>同</a:t>
            </a:r>
            <a:r>
              <a:rPr sz="1000" spc="-35" dirty="0" smtClean="0">
                <a:solidFill>
                  <a:srgbClr val="231F20"/>
                </a:solidFill>
                <a:latin typeface="ＭＳ ゴシック"/>
                <a:cs typeface="ＭＳ ゴシック"/>
              </a:rPr>
              <a:t>一</a:t>
            </a:r>
            <a:r>
              <a:rPr sz="1000" spc="-10" dirty="0" smtClean="0">
                <a:solidFill>
                  <a:srgbClr val="231F20"/>
                </a:solidFill>
                <a:latin typeface="ＭＳ ゴシック"/>
                <a:cs typeface="ＭＳ ゴシック"/>
              </a:rPr>
              <a:t>指</a:t>
            </a:r>
            <a:r>
              <a:rPr sz="1000" spc="-25" dirty="0" smtClean="0">
                <a:solidFill>
                  <a:srgbClr val="231F20"/>
                </a:solidFill>
                <a:latin typeface="ＭＳ ゴシック"/>
                <a:cs typeface="ＭＳ ゴシック"/>
              </a:rPr>
              <a:t>導</a:t>
            </a:r>
            <a:r>
              <a:rPr sz="1000" spc="-60" dirty="0" smtClean="0">
                <a:solidFill>
                  <a:srgbClr val="231F20"/>
                </a:solidFill>
                <a:latin typeface="ＭＳ ゴシック"/>
                <a:cs typeface="ＭＳ ゴシック"/>
              </a:rPr>
              <a:t>医</a:t>
            </a:r>
            <a:r>
              <a:rPr sz="1000" spc="-20" dirty="0" smtClean="0">
                <a:solidFill>
                  <a:srgbClr val="231F20"/>
                </a:solidFill>
                <a:latin typeface="ＭＳ ゴシック"/>
                <a:cs typeface="ＭＳ ゴシック"/>
              </a:rPr>
              <a:t>を</a:t>
            </a:r>
            <a:r>
              <a:rPr sz="1000" spc="-10" dirty="0" smtClean="0">
                <a:solidFill>
                  <a:srgbClr val="231F20"/>
                </a:solidFill>
                <a:latin typeface="ＭＳ ゴシック"/>
                <a:cs typeface="ＭＳ ゴシック"/>
              </a:rPr>
              <a:t>登</a:t>
            </a:r>
            <a:r>
              <a:rPr sz="1000" spc="-15" dirty="0" smtClean="0">
                <a:solidFill>
                  <a:srgbClr val="231F20"/>
                </a:solidFill>
                <a:latin typeface="ＭＳ ゴシック"/>
                <a:cs typeface="ＭＳ ゴシック"/>
              </a:rPr>
              <a:t>録</a:t>
            </a:r>
            <a:r>
              <a:rPr sz="1000" spc="-135" dirty="0" smtClean="0">
                <a:solidFill>
                  <a:srgbClr val="231F20"/>
                </a:solidFill>
                <a:latin typeface="ＭＳ ゴシック"/>
                <a:cs typeface="ＭＳ ゴシック"/>
              </a:rPr>
              <a:t>す</a:t>
            </a:r>
            <a:r>
              <a:rPr sz="1000" spc="-70" dirty="0" smtClean="0">
                <a:solidFill>
                  <a:srgbClr val="231F20"/>
                </a:solidFill>
                <a:latin typeface="ＭＳ ゴシック"/>
                <a:cs typeface="ＭＳ ゴシック"/>
              </a:rPr>
              <a:t>る</a:t>
            </a:r>
            <a:r>
              <a:rPr sz="1000" spc="-50" dirty="0" smtClean="0">
                <a:solidFill>
                  <a:srgbClr val="231F20"/>
                </a:solidFill>
                <a:latin typeface="ＭＳ ゴシック"/>
                <a:cs typeface="ＭＳ ゴシック"/>
              </a:rPr>
              <a:t>に</a:t>
            </a:r>
            <a:r>
              <a:rPr sz="1000" spc="-65" dirty="0" smtClean="0">
                <a:solidFill>
                  <a:srgbClr val="231F20"/>
                </a:solidFill>
                <a:latin typeface="ＭＳ ゴシック"/>
                <a:cs typeface="ＭＳ ゴシック"/>
              </a:rPr>
              <a:t>は</a:t>
            </a:r>
            <a:r>
              <a:rPr sz="1000" spc="-60" dirty="0" smtClean="0">
                <a:solidFill>
                  <a:srgbClr val="231F20"/>
                </a:solidFill>
                <a:latin typeface="ＭＳ ゴシック"/>
                <a:cs typeface="ＭＳ ゴシック"/>
              </a:rPr>
              <a:t>日</a:t>
            </a:r>
            <a:r>
              <a:rPr sz="1000" spc="-55" dirty="0" smtClean="0">
                <a:solidFill>
                  <a:srgbClr val="231F20"/>
                </a:solidFill>
                <a:latin typeface="ＭＳ ゴシック"/>
                <a:cs typeface="ＭＳ ゴシック"/>
              </a:rPr>
              <a:t>時</a:t>
            </a:r>
            <a:r>
              <a:rPr sz="1000" dirty="0" smtClean="0">
                <a:solidFill>
                  <a:srgbClr val="231F20"/>
                </a:solidFill>
                <a:latin typeface="ＭＳ ゴシック"/>
                <a:cs typeface="ＭＳ ゴシック"/>
              </a:rPr>
              <a:t>を</a:t>
            </a:r>
            <a:r>
              <a:rPr sz="1000" spc="-55" dirty="0" smtClean="0">
                <a:solidFill>
                  <a:srgbClr val="231F20"/>
                </a:solidFill>
                <a:latin typeface="ＭＳ ゴシック"/>
                <a:cs typeface="ＭＳ ゴシック"/>
              </a:rPr>
              <a:t>要</a:t>
            </a:r>
            <a:r>
              <a:rPr sz="1000" spc="-140" dirty="0" smtClean="0">
                <a:solidFill>
                  <a:srgbClr val="231F20"/>
                </a:solidFill>
                <a:latin typeface="ＭＳ ゴシック"/>
                <a:cs typeface="ＭＳ ゴシック"/>
              </a:rPr>
              <a:t>す</a:t>
            </a:r>
            <a:r>
              <a:rPr sz="1000" spc="-45" dirty="0" smtClean="0">
                <a:solidFill>
                  <a:srgbClr val="231F20"/>
                </a:solidFill>
                <a:latin typeface="ＭＳ ゴシック"/>
                <a:cs typeface="ＭＳ ゴシック"/>
              </a:rPr>
              <a:t>る</a:t>
            </a:r>
            <a:r>
              <a:rPr sz="1000" spc="-10" dirty="0" smtClean="0">
                <a:solidFill>
                  <a:srgbClr val="231F20"/>
                </a:solidFill>
                <a:latin typeface="ＭＳ ゴシック"/>
                <a:cs typeface="ＭＳ ゴシック"/>
              </a:rPr>
              <a:t>場</a:t>
            </a:r>
            <a:r>
              <a:rPr sz="1000" spc="-30" dirty="0" smtClean="0">
                <a:solidFill>
                  <a:srgbClr val="231F20"/>
                </a:solidFill>
                <a:latin typeface="ＭＳ ゴシック"/>
                <a:cs typeface="ＭＳ ゴシック"/>
              </a:rPr>
              <a:t>合</a:t>
            </a:r>
            <a:r>
              <a:rPr sz="1000" spc="-60" dirty="0" smtClean="0">
                <a:solidFill>
                  <a:srgbClr val="231F20"/>
                </a:solidFill>
                <a:latin typeface="ＭＳ ゴシック"/>
                <a:cs typeface="ＭＳ ゴシック"/>
              </a:rPr>
              <a:t>が</a:t>
            </a:r>
            <a:r>
              <a:rPr sz="1000" spc="-120" dirty="0" smtClean="0">
                <a:solidFill>
                  <a:srgbClr val="231F20"/>
                </a:solidFill>
                <a:latin typeface="ＭＳ ゴシック"/>
                <a:cs typeface="ＭＳ ゴシック"/>
              </a:rPr>
              <a:t>あ</a:t>
            </a:r>
            <a:r>
              <a:rPr sz="1000" spc="-125" dirty="0" smtClean="0">
                <a:solidFill>
                  <a:srgbClr val="231F20"/>
                </a:solidFill>
                <a:latin typeface="ＭＳ ゴシック"/>
                <a:cs typeface="ＭＳ ゴシック"/>
              </a:rPr>
              <a:t>り</a:t>
            </a:r>
            <a:r>
              <a:rPr sz="1000" spc="-40" dirty="0" smtClean="0">
                <a:solidFill>
                  <a:srgbClr val="231F20"/>
                </a:solidFill>
                <a:latin typeface="ＭＳ ゴシック"/>
                <a:cs typeface="ＭＳ ゴシック"/>
              </a:rPr>
              <a:t>ま</a:t>
            </a:r>
            <a:r>
              <a:rPr sz="1000" spc="-80" dirty="0" smtClean="0">
                <a:solidFill>
                  <a:srgbClr val="231F20"/>
                </a:solidFill>
                <a:latin typeface="ＭＳ ゴシック"/>
                <a:cs typeface="ＭＳ ゴシック"/>
              </a:rPr>
              <a:t>す</a:t>
            </a:r>
            <a:r>
              <a:rPr sz="1000" spc="-70" dirty="0" smtClean="0">
                <a:solidFill>
                  <a:srgbClr val="231F20"/>
                </a:solidFill>
                <a:latin typeface="ＭＳ ゴシック"/>
                <a:cs typeface="ＭＳ ゴシック"/>
              </a:rPr>
              <a:t>の</a:t>
            </a:r>
            <a:r>
              <a:rPr sz="1000" spc="-105" dirty="0" smtClean="0">
                <a:solidFill>
                  <a:srgbClr val="231F20"/>
                </a:solidFill>
                <a:latin typeface="ＭＳ ゴシック"/>
                <a:cs typeface="ＭＳ ゴシック"/>
              </a:rPr>
              <a:t>で</a:t>
            </a:r>
            <a:r>
              <a:rPr sz="1000" spc="10" dirty="0">
                <a:solidFill>
                  <a:srgbClr val="231F20"/>
                </a:solidFill>
                <a:latin typeface="ＭＳ ゴシック"/>
                <a:cs typeface="ＭＳ ゴシック"/>
              </a:rPr>
              <a:t>、</a:t>
            </a:r>
            <a:r>
              <a:rPr sz="1000" dirty="0">
                <a:solidFill>
                  <a:srgbClr val="231F20"/>
                </a:solidFill>
                <a:latin typeface="ＭＳ ゴシック"/>
                <a:cs typeface="ＭＳ ゴシック"/>
              </a:rPr>
              <a:t>注</a:t>
            </a:r>
            <a:r>
              <a:rPr sz="1000" spc="-110" dirty="0">
                <a:solidFill>
                  <a:srgbClr val="231F20"/>
                </a:solidFill>
                <a:latin typeface="ＭＳ ゴシック"/>
                <a:cs typeface="ＭＳ ゴシック"/>
              </a:rPr>
              <a:t>意</a:t>
            </a:r>
            <a:r>
              <a:rPr sz="1000" spc="-190" dirty="0">
                <a:solidFill>
                  <a:srgbClr val="231F20"/>
                </a:solidFill>
                <a:latin typeface="ＭＳ ゴシック"/>
                <a:cs typeface="ＭＳ ゴシック"/>
              </a:rPr>
              <a:t>し</a:t>
            </a:r>
            <a:r>
              <a:rPr sz="1000" spc="-55" dirty="0">
                <a:solidFill>
                  <a:srgbClr val="231F20"/>
                </a:solidFill>
                <a:latin typeface="ＭＳ ゴシック"/>
                <a:cs typeface="ＭＳ ゴシック"/>
              </a:rPr>
              <a:t>て</a:t>
            </a:r>
            <a:r>
              <a:rPr sz="1000" spc="-60" dirty="0">
                <a:solidFill>
                  <a:srgbClr val="231F20"/>
                </a:solidFill>
                <a:latin typeface="ＭＳ ゴシック"/>
                <a:cs typeface="ＭＳ ゴシック"/>
              </a:rPr>
              <a:t>行</a:t>
            </a:r>
            <a:r>
              <a:rPr sz="1000" spc="-145" dirty="0">
                <a:solidFill>
                  <a:srgbClr val="231F20"/>
                </a:solidFill>
                <a:latin typeface="ＭＳ ゴシック"/>
                <a:cs typeface="ＭＳ ゴシック"/>
              </a:rPr>
              <a:t>っ</a:t>
            </a:r>
            <a:r>
              <a:rPr sz="1000" spc="-215" dirty="0">
                <a:solidFill>
                  <a:srgbClr val="231F20"/>
                </a:solidFill>
                <a:latin typeface="ＭＳ ゴシック"/>
                <a:cs typeface="ＭＳ ゴシック"/>
              </a:rPr>
              <a:t>て</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p:txBody>
      </p:sp>
      <p:sp>
        <p:nvSpPr>
          <p:cNvPr id="3" name="object 3"/>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26</a:t>
            </a:fld>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402" y="1414980"/>
            <a:ext cx="6091555" cy="2450109"/>
          </a:xfrm>
          <a:prstGeom prst="rect">
            <a:avLst/>
          </a:prstGeom>
        </p:spPr>
      </p:pic>
      <p:sp>
        <p:nvSpPr>
          <p:cNvPr id="19" name="角丸四角形 18"/>
          <p:cNvSpPr/>
          <p:nvPr/>
        </p:nvSpPr>
        <p:spPr>
          <a:xfrm>
            <a:off x="1135918" y="1630832"/>
            <a:ext cx="5461732" cy="312991"/>
          </a:xfrm>
          <a:prstGeom prst="roundRect">
            <a:avLst>
              <a:gd name="adj" fmla="val 16417"/>
            </a:avLst>
          </a:prstGeom>
          <a:ln w="12598">
            <a:solidFill>
              <a:srgbClr val="DA2128"/>
            </a:solidFill>
            <a:round/>
          </a:ln>
        </p:spPr>
        <p:txBody>
          <a:bodyPr wrap="square" lIns="0" tIns="0" rIns="0" bIns="0" rtlCol="0" anchor="ctr"/>
          <a:lstStyle/>
          <a:p>
            <a:pPr algn="ctr"/>
            <a:endParaRPr kumimoji="1" lang="ja-JP" altLang="en-US"/>
          </a:p>
        </p:txBody>
      </p:sp>
      <p:sp>
        <p:nvSpPr>
          <p:cNvPr id="17" name="角丸四角形 16"/>
          <p:cNvSpPr/>
          <p:nvPr/>
        </p:nvSpPr>
        <p:spPr>
          <a:xfrm>
            <a:off x="1149211" y="3256502"/>
            <a:ext cx="5448439" cy="337598"/>
          </a:xfrm>
          <a:prstGeom prst="roundRect">
            <a:avLst>
              <a:gd name="adj" fmla="val 16417"/>
            </a:avLst>
          </a:prstGeom>
          <a:ln w="12598">
            <a:solidFill>
              <a:srgbClr val="DA2128"/>
            </a:solidFill>
            <a:round/>
          </a:ln>
        </p:spPr>
        <p:txBody>
          <a:bodyPr wrap="square" lIns="0" tIns="0" rIns="0" bIns="0" rtlCol="0" anchor="ctr"/>
          <a:lstStyle/>
          <a:p>
            <a:pPr algn="ctr"/>
            <a:endParaRPr kumimoji="1" lang="ja-JP" altLang="en-US"/>
          </a:p>
        </p:txBody>
      </p:sp>
      <p:sp>
        <p:nvSpPr>
          <p:cNvPr id="18" name="角丸四角形 17"/>
          <p:cNvSpPr/>
          <p:nvPr/>
        </p:nvSpPr>
        <p:spPr>
          <a:xfrm>
            <a:off x="1128137" y="1967486"/>
            <a:ext cx="2116714" cy="483614"/>
          </a:xfrm>
          <a:prstGeom prst="roundRect">
            <a:avLst>
              <a:gd name="adj" fmla="val 16417"/>
            </a:avLst>
          </a:prstGeom>
          <a:ln w="12598">
            <a:solidFill>
              <a:srgbClr val="DA2128"/>
            </a:solidFill>
            <a:round/>
          </a:ln>
        </p:spPr>
        <p:txBody>
          <a:bodyPr wrap="square" lIns="0" tIns="0" rIns="0" bIns="0" rtlCol="0" anchor="ctr"/>
          <a:lstStyle/>
          <a:p>
            <a:pPr algn="ctr"/>
            <a:endParaRPr kumimoji="1" lang="ja-JP" altLang="en-US"/>
          </a:p>
        </p:txBody>
      </p:sp>
      <p:sp>
        <p:nvSpPr>
          <p:cNvPr id="35" name="object 20"/>
          <p:cNvSpPr/>
          <p:nvPr/>
        </p:nvSpPr>
        <p:spPr>
          <a:xfrm>
            <a:off x="4914432" y="3064714"/>
            <a:ext cx="1894105" cy="259715"/>
          </a:xfrm>
          <a:custGeom>
            <a:avLst/>
            <a:gdLst/>
            <a:ahLst/>
            <a:cxnLst/>
            <a:rect l="l" t="t" r="r" b="b"/>
            <a:pathLst>
              <a:path w="1421129" h="259714">
                <a:moveTo>
                  <a:pt x="1420736" y="0"/>
                </a:moveTo>
                <a:lnTo>
                  <a:pt x="302869" y="0"/>
                </a:lnTo>
                <a:lnTo>
                  <a:pt x="0" y="259194"/>
                </a:lnTo>
                <a:lnTo>
                  <a:pt x="1420736" y="259194"/>
                </a:lnTo>
                <a:lnTo>
                  <a:pt x="1420736" y="0"/>
                </a:lnTo>
                <a:close/>
              </a:path>
            </a:pathLst>
          </a:custGeom>
          <a:solidFill>
            <a:srgbClr val="DA2128"/>
          </a:solidFill>
        </p:spPr>
        <p:txBody>
          <a:bodyPr wrap="square" lIns="0" tIns="0" rIns="0" bIns="0" rtlCol="0"/>
          <a:lstStyle/>
          <a:p>
            <a:endParaRPr/>
          </a:p>
        </p:txBody>
      </p:sp>
      <p:sp>
        <p:nvSpPr>
          <p:cNvPr id="36" name="object 20"/>
          <p:cNvSpPr/>
          <p:nvPr/>
        </p:nvSpPr>
        <p:spPr>
          <a:xfrm>
            <a:off x="5420696" y="1460189"/>
            <a:ext cx="1421130" cy="259715"/>
          </a:xfrm>
          <a:custGeom>
            <a:avLst/>
            <a:gdLst/>
            <a:ahLst/>
            <a:cxnLst/>
            <a:rect l="l" t="t" r="r" b="b"/>
            <a:pathLst>
              <a:path w="1421129" h="259714">
                <a:moveTo>
                  <a:pt x="1420736" y="0"/>
                </a:moveTo>
                <a:lnTo>
                  <a:pt x="302869" y="0"/>
                </a:lnTo>
                <a:lnTo>
                  <a:pt x="0" y="259194"/>
                </a:lnTo>
                <a:lnTo>
                  <a:pt x="1420736" y="259194"/>
                </a:lnTo>
                <a:lnTo>
                  <a:pt x="1420736" y="0"/>
                </a:lnTo>
                <a:close/>
              </a:path>
            </a:pathLst>
          </a:custGeom>
          <a:solidFill>
            <a:srgbClr val="DA2128"/>
          </a:solidFill>
        </p:spPr>
        <p:txBody>
          <a:bodyPr wrap="square" lIns="0" tIns="0" rIns="0" bIns="0" rtlCol="0"/>
          <a:lstStyle/>
          <a:p>
            <a:endParaRPr/>
          </a:p>
        </p:txBody>
      </p:sp>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15" name="object 15"/>
          <p:cNvSpPr txBox="1"/>
          <p:nvPr/>
        </p:nvSpPr>
        <p:spPr>
          <a:xfrm>
            <a:off x="717741" y="3907967"/>
            <a:ext cx="6409350" cy="6163610"/>
          </a:xfrm>
          <a:prstGeom prst="rect">
            <a:avLst/>
          </a:prstGeom>
        </p:spPr>
        <p:txBody>
          <a:bodyPr vert="horz" wrap="square" lIns="0" tIns="85725" rIns="0" bIns="0" rtlCol="0">
            <a:spAutoFit/>
          </a:bodyPr>
          <a:lstStyle/>
          <a:p>
            <a:pPr marL="140335">
              <a:lnSpc>
                <a:spcPct val="100000"/>
              </a:lnSpc>
              <a:spcBef>
                <a:spcPts val="675"/>
              </a:spcBef>
            </a:pPr>
            <a:r>
              <a:rPr sz="1000" spc="-55" dirty="0">
                <a:solidFill>
                  <a:srgbClr val="231F20"/>
                </a:solidFill>
                <a:latin typeface="ＭＳ ゴシック"/>
                <a:cs typeface="ＭＳ ゴシック"/>
              </a:rPr>
              <a:t>自</a:t>
            </a:r>
            <a:r>
              <a:rPr sz="1000" spc="-20" dirty="0">
                <a:solidFill>
                  <a:srgbClr val="231F20"/>
                </a:solidFill>
                <a:latin typeface="ＭＳ ゴシック"/>
                <a:cs typeface="ＭＳ ゴシック"/>
              </a:rPr>
              <a:t>施</a:t>
            </a:r>
            <a:r>
              <a:rPr sz="1000" spc="-35" dirty="0">
                <a:solidFill>
                  <a:srgbClr val="231F20"/>
                </a:solidFill>
                <a:latin typeface="ＭＳ ゴシック"/>
                <a:cs typeface="ＭＳ ゴシック"/>
              </a:rPr>
              <a:t>設</a:t>
            </a:r>
            <a:r>
              <a:rPr sz="1000" spc="-45" dirty="0">
                <a:solidFill>
                  <a:srgbClr val="231F20"/>
                </a:solidFill>
                <a:latin typeface="ＭＳ ゴシック"/>
                <a:cs typeface="ＭＳ ゴシック"/>
              </a:rPr>
              <a:t>に</a:t>
            </a:r>
            <a:r>
              <a:rPr sz="1000" spc="-40" dirty="0">
                <a:solidFill>
                  <a:srgbClr val="231F20"/>
                </a:solidFill>
                <a:latin typeface="ＭＳ ゴシック"/>
                <a:cs typeface="ＭＳ ゴシック"/>
              </a:rPr>
              <a:t>所属</a:t>
            </a:r>
            <a:r>
              <a:rPr sz="1000" spc="-140" dirty="0">
                <a:solidFill>
                  <a:srgbClr val="231F20"/>
                </a:solidFill>
                <a:latin typeface="ＭＳ ゴシック"/>
                <a:cs typeface="ＭＳ ゴシック"/>
              </a:rPr>
              <a:t>す</a:t>
            </a:r>
            <a:r>
              <a:rPr sz="1000" spc="-95" dirty="0">
                <a:solidFill>
                  <a:srgbClr val="231F20"/>
                </a:solidFill>
                <a:latin typeface="ＭＳ ゴシック"/>
                <a:cs typeface="ＭＳ ゴシック"/>
              </a:rPr>
              <a:t>る</a:t>
            </a:r>
            <a:r>
              <a:rPr sz="1000" spc="-160" dirty="0">
                <a:solidFill>
                  <a:srgbClr val="231F20"/>
                </a:solidFill>
                <a:latin typeface="ＭＳ ゴシック"/>
                <a:cs typeface="ＭＳ ゴシック"/>
              </a:rPr>
              <a:t>メ</a:t>
            </a:r>
            <a:r>
              <a:rPr sz="1000" spc="-165" dirty="0">
                <a:solidFill>
                  <a:srgbClr val="231F20"/>
                </a:solidFill>
                <a:latin typeface="ＭＳ ゴシック"/>
                <a:cs typeface="ＭＳ ゴシック"/>
              </a:rPr>
              <a:t>デ</a:t>
            </a:r>
            <a:r>
              <a:rPr sz="1000" spc="-130" dirty="0">
                <a:solidFill>
                  <a:srgbClr val="231F20"/>
                </a:solidFill>
                <a:latin typeface="ＭＳ ゴシック"/>
                <a:cs typeface="ＭＳ ゴシック"/>
              </a:rPr>
              <a:t>ィ</a:t>
            </a:r>
            <a:r>
              <a:rPr sz="1000" spc="-100" dirty="0">
                <a:solidFill>
                  <a:srgbClr val="231F20"/>
                </a:solidFill>
                <a:latin typeface="ＭＳ ゴシック"/>
                <a:cs typeface="ＭＳ ゴシック"/>
              </a:rPr>
              <a:t>カ</a:t>
            </a:r>
            <a:r>
              <a:rPr sz="1000" spc="-110" dirty="0">
                <a:solidFill>
                  <a:srgbClr val="231F20"/>
                </a:solidFill>
                <a:latin typeface="ＭＳ ゴシック"/>
                <a:cs typeface="ＭＳ ゴシック"/>
              </a:rPr>
              <a:t>ル</a:t>
            </a:r>
            <a:r>
              <a:rPr sz="1000" spc="-125" dirty="0">
                <a:solidFill>
                  <a:srgbClr val="231F20"/>
                </a:solidFill>
                <a:latin typeface="ＭＳ ゴシック"/>
                <a:cs typeface="ＭＳ ゴシック"/>
              </a:rPr>
              <a:t>ス</a:t>
            </a:r>
            <a:r>
              <a:rPr sz="1000" spc="-170" dirty="0">
                <a:solidFill>
                  <a:srgbClr val="231F20"/>
                </a:solidFill>
                <a:latin typeface="ＭＳ ゴシック"/>
                <a:cs typeface="ＭＳ ゴシック"/>
              </a:rPr>
              <a:t>タ</a:t>
            </a:r>
            <a:r>
              <a:rPr sz="1000" spc="-145" dirty="0">
                <a:solidFill>
                  <a:srgbClr val="231F20"/>
                </a:solidFill>
                <a:latin typeface="ＭＳ ゴシック"/>
                <a:cs typeface="ＭＳ ゴシック"/>
              </a:rPr>
              <a:t>ッ</a:t>
            </a:r>
            <a:r>
              <a:rPr sz="1000" spc="-85" dirty="0">
                <a:solidFill>
                  <a:srgbClr val="231F20"/>
                </a:solidFill>
                <a:latin typeface="ＭＳ ゴシック"/>
                <a:cs typeface="ＭＳ ゴシック"/>
              </a:rPr>
              <a:t>フ</a:t>
            </a:r>
            <a:r>
              <a:rPr sz="1000" spc="-15" dirty="0">
                <a:solidFill>
                  <a:srgbClr val="231F20"/>
                </a:solidFill>
                <a:latin typeface="ＭＳ ゴシック"/>
                <a:cs typeface="ＭＳ ゴシック"/>
              </a:rPr>
              <a:t>の</a:t>
            </a:r>
            <a:r>
              <a:rPr sz="1000" dirty="0">
                <a:solidFill>
                  <a:srgbClr val="231F20"/>
                </a:solidFill>
                <a:latin typeface="ＭＳ ゴシック"/>
                <a:cs typeface="ＭＳ ゴシック"/>
              </a:rPr>
              <a:t>情</a:t>
            </a:r>
            <a:r>
              <a:rPr sz="1000" spc="-65" dirty="0">
                <a:solidFill>
                  <a:srgbClr val="231F20"/>
                </a:solidFill>
                <a:latin typeface="ＭＳ ゴシック"/>
                <a:cs typeface="ＭＳ ゴシック"/>
              </a:rPr>
              <a:t>報</a:t>
            </a:r>
            <a:r>
              <a:rPr sz="1000" spc="-50" dirty="0">
                <a:solidFill>
                  <a:srgbClr val="231F20"/>
                </a:solidFill>
                <a:latin typeface="ＭＳ ゴシック"/>
                <a:cs typeface="ＭＳ ゴシック"/>
              </a:rPr>
              <a:t>を</a:t>
            </a:r>
            <a:r>
              <a:rPr sz="1000" spc="-20" dirty="0">
                <a:solidFill>
                  <a:srgbClr val="231F20"/>
                </a:solidFill>
                <a:latin typeface="ＭＳ ゴシック"/>
                <a:cs typeface="ＭＳ ゴシック"/>
              </a:rPr>
              <a:t>管</a:t>
            </a:r>
            <a:r>
              <a:rPr sz="1000" spc="-105" dirty="0">
                <a:solidFill>
                  <a:srgbClr val="231F20"/>
                </a:solidFill>
                <a:latin typeface="ＭＳ ゴシック"/>
                <a:cs typeface="ＭＳ ゴシック"/>
              </a:rPr>
              <a:t>理し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1548765">
              <a:lnSpc>
                <a:spcPct val="148200"/>
              </a:lnSpc>
            </a:pPr>
            <a:r>
              <a:rPr sz="1000" spc="10" dirty="0">
                <a:solidFill>
                  <a:srgbClr val="231F20"/>
                </a:solidFill>
                <a:latin typeface="ＭＳ ゴシック"/>
                <a:cs typeface="ＭＳ ゴシック"/>
              </a:rPr>
              <a:t>QR</a:t>
            </a:r>
            <a:r>
              <a:rPr sz="1000" spc="-370" dirty="0">
                <a:solidFill>
                  <a:srgbClr val="231F20"/>
                </a:solidFill>
                <a:latin typeface="ＭＳ ゴシック"/>
                <a:cs typeface="ＭＳ ゴシック"/>
              </a:rPr>
              <a:t> </a:t>
            </a:r>
            <a:r>
              <a:rPr sz="1000" spc="-75" dirty="0" err="1" smtClean="0">
                <a:solidFill>
                  <a:srgbClr val="231F20"/>
                </a:solidFill>
                <a:latin typeface="ＭＳ ゴシック"/>
                <a:cs typeface="ＭＳ ゴシック"/>
              </a:rPr>
              <a:t>コ</a:t>
            </a:r>
            <a:r>
              <a:rPr sz="1000" spc="-155" dirty="0" err="1" smtClean="0">
                <a:solidFill>
                  <a:srgbClr val="231F20"/>
                </a:solidFill>
                <a:latin typeface="ＭＳ ゴシック"/>
                <a:cs typeface="ＭＳ ゴシック"/>
              </a:rPr>
              <a:t>ー</a:t>
            </a:r>
            <a:r>
              <a:rPr sz="1000" spc="-55" dirty="0" err="1" smtClean="0">
                <a:solidFill>
                  <a:srgbClr val="231F20"/>
                </a:solidFill>
                <a:latin typeface="ＭＳ ゴシック"/>
                <a:cs typeface="ＭＳ ゴシック"/>
              </a:rPr>
              <a:t>ド</a:t>
            </a:r>
            <a:r>
              <a:rPr sz="1000" spc="-65" dirty="0" err="1" smtClean="0">
                <a:solidFill>
                  <a:srgbClr val="231F20"/>
                </a:solidFill>
                <a:latin typeface="ＭＳ ゴシック"/>
                <a:cs typeface="ＭＳ ゴシック"/>
              </a:rPr>
              <a:t>に</a:t>
            </a:r>
            <a:r>
              <a:rPr sz="1000" spc="-125" dirty="0" err="1" smtClean="0">
                <a:solidFill>
                  <a:srgbClr val="231F20"/>
                </a:solidFill>
                <a:latin typeface="ＭＳ ゴシック"/>
                <a:cs typeface="ＭＳ ゴシック"/>
              </a:rPr>
              <a:t>よ</a:t>
            </a:r>
            <a:r>
              <a:rPr sz="1000" spc="-60" dirty="0" err="1" smtClean="0">
                <a:solidFill>
                  <a:srgbClr val="231F20"/>
                </a:solidFill>
                <a:latin typeface="ＭＳ ゴシック"/>
                <a:cs typeface="ＭＳ ゴシック"/>
              </a:rPr>
              <a:t>る</a:t>
            </a:r>
            <a:r>
              <a:rPr sz="1000" spc="-15" dirty="0" err="1" smtClean="0">
                <a:solidFill>
                  <a:srgbClr val="231F20"/>
                </a:solidFill>
                <a:latin typeface="ＭＳ ゴシック"/>
                <a:cs typeface="ＭＳ ゴシック"/>
              </a:rPr>
              <a:t>評</a:t>
            </a:r>
            <a:r>
              <a:rPr sz="1000" spc="-65" dirty="0" err="1" smtClean="0">
                <a:solidFill>
                  <a:srgbClr val="231F20"/>
                </a:solidFill>
                <a:latin typeface="ＭＳ ゴシック"/>
                <a:cs typeface="ＭＳ ゴシック"/>
              </a:rPr>
              <a:t>価</a:t>
            </a:r>
            <a:r>
              <a:rPr sz="1000" spc="-35" dirty="0" err="1" smtClean="0">
                <a:solidFill>
                  <a:srgbClr val="231F20"/>
                </a:solidFill>
                <a:latin typeface="ＭＳ ゴシック"/>
                <a:cs typeface="ＭＳ ゴシック"/>
              </a:rPr>
              <a:t>を</a:t>
            </a:r>
            <a:r>
              <a:rPr sz="1000" spc="-75" dirty="0" err="1" smtClean="0">
                <a:solidFill>
                  <a:srgbClr val="231F20"/>
                </a:solidFill>
                <a:latin typeface="ＭＳ ゴシック"/>
                <a:cs typeface="ＭＳ ゴシック"/>
              </a:rPr>
              <a:t>行</a:t>
            </a:r>
            <a:r>
              <a:rPr sz="1000" spc="-95" dirty="0" err="1" smtClean="0">
                <a:solidFill>
                  <a:srgbClr val="231F20"/>
                </a:solidFill>
                <a:latin typeface="ＭＳ ゴシック"/>
                <a:cs typeface="ＭＳ ゴシック"/>
              </a:rPr>
              <a:t>う</a:t>
            </a:r>
            <a:r>
              <a:rPr sz="1000" spc="-35" dirty="0" err="1" smtClean="0">
                <a:solidFill>
                  <a:srgbClr val="231F20"/>
                </a:solidFill>
                <a:latin typeface="ＭＳ ゴシック"/>
                <a:cs typeface="ＭＳ ゴシック"/>
              </a:rPr>
              <a:t>の</a:t>
            </a:r>
            <a:r>
              <a:rPr sz="1000" spc="-15" dirty="0" err="1" smtClean="0">
                <a:solidFill>
                  <a:srgbClr val="231F20"/>
                </a:solidFill>
                <a:latin typeface="ＭＳ ゴシック"/>
                <a:cs typeface="ＭＳ ゴシック"/>
              </a:rPr>
              <a:t>み</a:t>
            </a:r>
            <a:r>
              <a:rPr sz="1000" spc="-114" dirty="0" err="1" smtClean="0">
                <a:solidFill>
                  <a:srgbClr val="231F20"/>
                </a:solidFill>
                <a:latin typeface="ＭＳ ゴシック"/>
                <a:cs typeface="ＭＳ ゴシック"/>
              </a:rPr>
              <a:t>の</a:t>
            </a:r>
            <a:r>
              <a:rPr sz="1000" spc="-160" dirty="0" err="1" smtClean="0">
                <a:solidFill>
                  <a:srgbClr val="231F20"/>
                </a:solidFill>
                <a:latin typeface="ＭＳ ゴシック"/>
                <a:cs typeface="ＭＳ ゴシック"/>
              </a:rPr>
              <a:t>メ</a:t>
            </a:r>
            <a:r>
              <a:rPr sz="1000" spc="-165" dirty="0" err="1" smtClean="0">
                <a:solidFill>
                  <a:srgbClr val="231F20"/>
                </a:solidFill>
                <a:latin typeface="ＭＳ ゴシック"/>
                <a:cs typeface="ＭＳ ゴシック"/>
              </a:rPr>
              <a:t>デ</a:t>
            </a:r>
            <a:r>
              <a:rPr sz="1000" spc="-130" dirty="0" err="1" smtClean="0">
                <a:solidFill>
                  <a:srgbClr val="231F20"/>
                </a:solidFill>
                <a:latin typeface="ＭＳ ゴシック"/>
                <a:cs typeface="ＭＳ ゴシック"/>
              </a:rPr>
              <a:t>ィ</a:t>
            </a:r>
            <a:r>
              <a:rPr sz="1000" spc="-100" dirty="0" err="1" smtClean="0">
                <a:solidFill>
                  <a:srgbClr val="231F20"/>
                </a:solidFill>
                <a:latin typeface="ＭＳ ゴシック"/>
                <a:cs typeface="ＭＳ ゴシック"/>
              </a:rPr>
              <a:t>カ</a:t>
            </a:r>
            <a:r>
              <a:rPr sz="1000" spc="-110" dirty="0" err="1" smtClean="0">
                <a:solidFill>
                  <a:srgbClr val="231F20"/>
                </a:solidFill>
                <a:latin typeface="ＭＳ ゴシック"/>
                <a:cs typeface="ＭＳ ゴシック"/>
              </a:rPr>
              <a:t>ル</a:t>
            </a:r>
            <a:r>
              <a:rPr sz="1000" spc="-125" dirty="0" err="1" smtClean="0">
                <a:solidFill>
                  <a:srgbClr val="231F20"/>
                </a:solidFill>
                <a:latin typeface="ＭＳ ゴシック"/>
                <a:cs typeface="ＭＳ ゴシック"/>
              </a:rPr>
              <a:t>ス</a:t>
            </a:r>
            <a:r>
              <a:rPr sz="1000" spc="-170" dirty="0" err="1" smtClean="0">
                <a:solidFill>
                  <a:srgbClr val="231F20"/>
                </a:solidFill>
                <a:latin typeface="ＭＳ ゴシック"/>
                <a:cs typeface="ＭＳ ゴシック"/>
              </a:rPr>
              <a:t>タ</a:t>
            </a:r>
            <a:r>
              <a:rPr sz="1000" spc="-145" dirty="0" err="1" smtClean="0">
                <a:solidFill>
                  <a:srgbClr val="231F20"/>
                </a:solidFill>
                <a:latin typeface="ＭＳ ゴシック"/>
                <a:cs typeface="ＭＳ ゴシック"/>
              </a:rPr>
              <a:t>ッ</a:t>
            </a:r>
            <a:r>
              <a:rPr sz="1000" spc="-85" dirty="0" err="1" smtClean="0">
                <a:solidFill>
                  <a:srgbClr val="231F20"/>
                </a:solidFill>
                <a:latin typeface="ＭＳ ゴシック"/>
                <a:cs typeface="ＭＳ ゴシック"/>
              </a:rPr>
              <a:t>フ</a:t>
            </a:r>
            <a:r>
              <a:rPr sz="1000" spc="-45" dirty="0" err="1" smtClean="0">
                <a:solidFill>
                  <a:srgbClr val="231F20"/>
                </a:solidFill>
                <a:latin typeface="ＭＳ ゴシック"/>
                <a:cs typeface="ＭＳ ゴシック"/>
              </a:rPr>
              <a:t>は</a:t>
            </a:r>
            <a:r>
              <a:rPr sz="1000" spc="-15" dirty="0" err="1" smtClean="0">
                <a:solidFill>
                  <a:srgbClr val="231F20"/>
                </a:solidFill>
                <a:latin typeface="ＭＳ ゴシック"/>
                <a:cs typeface="ＭＳ ゴシック"/>
              </a:rPr>
              <a:t>登</a:t>
            </a:r>
            <a:r>
              <a:rPr sz="1000" spc="-25" dirty="0" err="1" smtClean="0">
                <a:solidFill>
                  <a:srgbClr val="231F20"/>
                </a:solidFill>
                <a:latin typeface="ＭＳ ゴシック"/>
                <a:cs typeface="ＭＳ ゴシック"/>
              </a:rPr>
              <a:t>録</a:t>
            </a:r>
            <a:r>
              <a:rPr sz="1000" spc="-140" dirty="0" err="1" smtClean="0">
                <a:solidFill>
                  <a:srgbClr val="231F20"/>
                </a:solidFill>
                <a:latin typeface="ＭＳ ゴシック"/>
                <a:cs typeface="ＭＳ ゴシック"/>
              </a:rPr>
              <a:t>す</a:t>
            </a:r>
            <a:r>
              <a:rPr sz="1000" spc="-45" dirty="0" err="1" smtClean="0">
                <a:solidFill>
                  <a:srgbClr val="231F20"/>
                </a:solidFill>
                <a:latin typeface="ＭＳ ゴシック"/>
                <a:cs typeface="ＭＳ ゴシック"/>
              </a:rPr>
              <a:t>る</a:t>
            </a:r>
            <a:r>
              <a:rPr sz="1000" spc="-5" dirty="0" err="1" smtClean="0">
                <a:solidFill>
                  <a:srgbClr val="231F20"/>
                </a:solidFill>
                <a:latin typeface="ＭＳ ゴシック"/>
                <a:cs typeface="ＭＳ ゴシック"/>
              </a:rPr>
              <a:t>必</a:t>
            </a:r>
            <a:r>
              <a:rPr sz="1000" spc="-35" dirty="0" err="1" smtClean="0">
                <a:solidFill>
                  <a:srgbClr val="231F20"/>
                </a:solidFill>
                <a:latin typeface="ＭＳ ゴシック"/>
                <a:cs typeface="ＭＳ ゴシック"/>
              </a:rPr>
              <a:t>要</a:t>
            </a:r>
            <a:r>
              <a:rPr sz="1000" spc="-45" dirty="0" err="1" smtClean="0">
                <a:solidFill>
                  <a:srgbClr val="231F20"/>
                </a:solidFill>
                <a:latin typeface="ＭＳ ゴシック"/>
                <a:cs typeface="ＭＳ ゴシック"/>
              </a:rPr>
              <a:t>は</a:t>
            </a:r>
            <a:r>
              <a:rPr sz="1000" spc="-120" dirty="0" err="1" smtClean="0">
                <a:solidFill>
                  <a:srgbClr val="231F20"/>
                </a:solidFill>
                <a:latin typeface="ＭＳ ゴシック"/>
                <a:cs typeface="ＭＳ ゴシック"/>
              </a:rPr>
              <a:t>あ</a:t>
            </a:r>
            <a:r>
              <a:rPr sz="1000" spc="-125" dirty="0" err="1" smtClean="0">
                <a:solidFill>
                  <a:srgbClr val="231F20"/>
                </a:solidFill>
                <a:latin typeface="ＭＳ ゴシック"/>
                <a:cs typeface="ＭＳ ゴシック"/>
              </a:rPr>
              <a:t>り</a:t>
            </a:r>
            <a:r>
              <a:rPr sz="1000" spc="-70" dirty="0" err="1" smtClean="0">
                <a:solidFill>
                  <a:srgbClr val="231F20"/>
                </a:solidFill>
                <a:latin typeface="ＭＳ ゴシック"/>
                <a:cs typeface="ＭＳ ゴシック"/>
              </a:rPr>
              <a:t>ま</a:t>
            </a:r>
            <a:r>
              <a:rPr sz="1000" spc="-80" dirty="0" err="1" smtClean="0">
                <a:solidFill>
                  <a:srgbClr val="231F20"/>
                </a:solidFill>
                <a:latin typeface="ＭＳ ゴシック"/>
                <a:cs typeface="ＭＳ ゴシック"/>
              </a:rPr>
              <a:t>せ</a:t>
            </a:r>
            <a:r>
              <a:rPr sz="1000" spc="-70" dirty="0" err="1" smtClean="0">
                <a:solidFill>
                  <a:srgbClr val="231F20"/>
                </a:solidFill>
                <a:latin typeface="ＭＳ ゴシック"/>
                <a:cs typeface="ＭＳ ゴシック"/>
              </a:rPr>
              <a:t>ん</a:t>
            </a:r>
            <a:r>
              <a:rPr lang="ja-JP" altLang="en-US" sz="1000" dirty="0" err="1">
                <a:solidFill>
                  <a:srgbClr val="231F20"/>
                </a:solidFill>
                <a:latin typeface="ＭＳ ゴシック"/>
                <a:cs typeface="ＭＳ ゴシック"/>
              </a:rPr>
              <a:t>。</a:t>
            </a:r>
            <a:r>
              <a:rPr sz="1000" dirty="0" smtClean="0">
                <a:solidFill>
                  <a:srgbClr val="231F20"/>
                </a:solidFill>
                <a:latin typeface="ＭＳ ゴシック"/>
                <a:cs typeface="ＭＳ ゴシック"/>
              </a:rPr>
              <a:t> </a:t>
            </a:r>
            <a:endParaRPr lang="en-US" sz="1000" dirty="0" smtClean="0">
              <a:solidFill>
                <a:srgbClr val="231F20"/>
              </a:solidFill>
              <a:latin typeface="ＭＳ ゴシック"/>
              <a:cs typeface="ＭＳ ゴシック"/>
            </a:endParaRPr>
          </a:p>
          <a:p>
            <a:pPr marL="140335" marR="1548765">
              <a:lnSpc>
                <a:spcPct val="148200"/>
              </a:lnSpc>
            </a:pPr>
            <a:r>
              <a:rPr sz="1000" spc="5" dirty="0" err="1" smtClean="0">
                <a:solidFill>
                  <a:srgbClr val="231F20"/>
                </a:solidFill>
                <a:latin typeface="ＭＳ ゴシック"/>
                <a:cs typeface="ＭＳ ゴシック"/>
              </a:rPr>
              <a:t>研</a:t>
            </a:r>
            <a:r>
              <a:rPr sz="1000" spc="-20" dirty="0" err="1" smtClean="0">
                <a:solidFill>
                  <a:srgbClr val="231F20"/>
                </a:solidFill>
                <a:latin typeface="ＭＳ ゴシック"/>
                <a:cs typeface="ＭＳ ゴシック"/>
              </a:rPr>
              <a:t>修</a:t>
            </a:r>
            <a:r>
              <a:rPr sz="1000" spc="-40" dirty="0" err="1" smtClean="0">
                <a:solidFill>
                  <a:srgbClr val="231F20"/>
                </a:solidFill>
                <a:latin typeface="ＭＳ ゴシック"/>
                <a:cs typeface="ＭＳ ゴシック"/>
              </a:rPr>
              <a:t>医</a:t>
            </a:r>
            <a:r>
              <a:rPr sz="1000" spc="-45" dirty="0" err="1" smtClean="0">
                <a:solidFill>
                  <a:srgbClr val="231F20"/>
                </a:solidFill>
                <a:latin typeface="ＭＳ ゴシック"/>
                <a:cs typeface="ＭＳ ゴシック"/>
              </a:rPr>
              <a:t>の</a:t>
            </a:r>
            <a:r>
              <a:rPr sz="1000" spc="-15" dirty="0" err="1" smtClean="0">
                <a:solidFill>
                  <a:srgbClr val="231F20"/>
                </a:solidFill>
                <a:latin typeface="ＭＳ ゴシック"/>
                <a:cs typeface="ＭＳ ゴシック"/>
              </a:rPr>
              <a:t>評</a:t>
            </a:r>
            <a:r>
              <a:rPr sz="1000" spc="-65" dirty="0" err="1" smtClean="0">
                <a:solidFill>
                  <a:srgbClr val="231F20"/>
                </a:solidFill>
                <a:latin typeface="ＭＳ ゴシック"/>
                <a:cs typeface="ＭＳ ゴシック"/>
              </a:rPr>
              <a:t>価</a:t>
            </a:r>
            <a:r>
              <a:rPr sz="1000" spc="-35" dirty="0" err="1" smtClean="0">
                <a:solidFill>
                  <a:srgbClr val="231F20"/>
                </a:solidFill>
                <a:latin typeface="ＭＳ ゴシック"/>
                <a:cs typeface="ＭＳ ゴシック"/>
              </a:rPr>
              <a:t>を</a:t>
            </a:r>
            <a:r>
              <a:rPr sz="1000" spc="-30" dirty="0" err="1" smtClean="0">
                <a:solidFill>
                  <a:srgbClr val="231F20"/>
                </a:solidFill>
                <a:latin typeface="ＭＳ ゴシック"/>
                <a:cs typeface="ＭＳ ゴシック"/>
              </a:rPr>
              <a:t>参</a:t>
            </a:r>
            <a:r>
              <a:rPr sz="1000" spc="-35" dirty="0" err="1" smtClean="0">
                <a:solidFill>
                  <a:srgbClr val="231F20"/>
                </a:solidFill>
                <a:latin typeface="ＭＳ ゴシック"/>
                <a:cs typeface="ＭＳ ゴシック"/>
              </a:rPr>
              <a:t>照</a:t>
            </a:r>
            <a:r>
              <a:rPr sz="1000" spc="-140" dirty="0" err="1" smtClean="0">
                <a:solidFill>
                  <a:srgbClr val="231F20"/>
                </a:solidFill>
                <a:latin typeface="ＭＳ ゴシック"/>
                <a:cs typeface="ＭＳ ゴシック"/>
              </a:rPr>
              <a:t>す</a:t>
            </a:r>
            <a:r>
              <a:rPr sz="1000" spc="-95" dirty="0" err="1" smtClean="0">
                <a:solidFill>
                  <a:srgbClr val="231F20"/>
                </a:solidFill>
                <a:latin typeface="ＭＳ ゴシック"/>
                <a:cs typeface="ＭＳ ゴシック"/>
              </a:rPr>
              <a:t>る</a:t>
            </a:r>
            <a:r>
              <a:rPr sz="1000" spc="-160" dirty="0" err="1" smtClean="0">
                <a:solidFill>
                  <a:srgbClr val="231F20"/>
                </a:solidFill>
                <a:latin typeface="ＭＳ ゴシック"/>
                <a:cs typeface="ＭＳ ゴシック"/>
              </a:rPr>
              <a:t>メ</a:t>
            </a:r>
            <a:r>
              <a:rPr sz="1000" spc="-165" dirty="0" err="1" smtClean="0">
                <a:solidFill>
                  <a:srgbClr val="231F20"/>
                </a:solidFill>
                <a:latin typeface="ＭＳ ゴシック"/>
                <a:cs typeface="ＭＳ ゴシック"/>
              </a:rPr>
              <a:t>デ</a:t>
            </a:r>
            <a:r>
              <a:rPr sz="1000" spc="-130" dirty="0" err="1" smtClean="0">
                <a:solidFill>
                  <a:srgbClr val="231F20"/>
                </a:solidFill>
                <a:latin typeface="ＭＳ ゴシック"/>
                <a:cs typeface="ＭＳ ゴシック"/>
              </a:rPr>
              <a:t>ィ</a:t>
            </a:r>
            <a:r>
              <a:rPr sz="1000" spc="-100" dirty="0" err="1" smtClean="0">
                <a:solidFill>
                  <a:srgbClr val="231F20"/>
                </a:solidFill>
                <a:latin typeface="ＭＳ ゴシック"/>
                <a:cs typeface="ＭＳ ゴシック"/>
              </a:rPr>
              <a:t>カ</a:t>
            </a:r>
            <a:r>
              <a:rPr sz="1000" spc="-110" dirty="0" err="1" smtClean="0">
                <a:solidFill>
                  <a:srgbClr val="231F20"/>
                </a:solidFill>
                <a:latin typeface="ＭＳ ゴシック"/>
                <a:cs typeface="ＭＳ ゴシック"/>
              </a:rPr>
              <a:t>ル</a:t>
            </a:r>
            <a:r>
              <a:rPr sz="1000" spc="-125" dirty="0" err="1" smtClean="0">
                <a:solidFill>
                  <a:srgbClr val="231F20"/>
                </a:solidFill>
                <a:latin typeface="ＭＳ ゴシック"/>
                <a:cs typeface="ＭＳ ゴシック"/>
              </a:rPr>
              <a:t>ス</a:t>
            </a:r>
            <a:r>
              <a:rPr sz="1000" spc="-170" dirty="0" err="1" smtClean="0">
                <a:solidFill>
                  <a:srgbClr val="231F20"/>
                </a:solidFill>
                <a:latin typeface="ＭＳ ゴシック"/>
                <a:cs typeface="ＭＳ ゴシック"/>
              </a:rPr>
              <a:t>タ</a:t>
            </a:r>
            <a:r>
              <a:rPr sz="1000" spc="-145" dirty="0" err="1" smtClean="0">
                <a:solidFill>
                  <a:srgbClr val="231F20"/>
                </a:solidFill>
                <a:latin typeface="ＭＳ ゴシック"/>
                <a:cs typeface="ＭＳ ゴシック"/>
              </a:rPr>
              <a:t>ッ</a:t>
            </a:r>
            <a:r>
              <a:rPr sz="1000" spc="-85" dirty="0" err="1" smtClean="0">
                <a:solidFill>
                  <a:srgbClr val="231F20"/>
                </a:solidFill>
                <a:latin typeface="ＭＳ ゴシック"/>
                <a:cs typeface="ＭＳ ゴシック"/>
              </a:rPr>
              <a:t>フ</a:t>
            </a:r>
            <a:r>
              <a:rPr sz="1000" spc="-35" dirty="0" err="1" smtClean="0">
                <a:solidFill>
                  <a:srgbClr val="231F20"/>
                </a:solidFill>
                <a:latin typeface="ＭＳ ゴシック"/>
                <a:cs typeface="ＭＳ ゴシック"/>
              </a:rPr>
              <a:t>の</a:t>
            </a:r>
            <a:r>
              <a:rPr sz="1000" spc="-40" dirty="0" err="1" smtClean="0">
                <a:solidFill>
                  <a:srgbClr val="231F20"/>
                </a:solidFill>
                <a:latin typeface="ＭＳ ゴシック"/>
                <a:cs typeface="ＭＳ ゴシック"/>
              </a:rPr>
              <a:t>み</a:t>
            </a:r>
            <a:r>
              <a:rPr sz="1000" spc="-15" dirty="0" err="1" smtClean="0">
                <a:solidFill>
                  <a:srgbClr val="231F20"/>
                </a:solidFill>
                <a:latin typeface="ＭＳ ゴシック"/>
                <a:cs typeface="ＭＳ ゴシック"/>
              </a:rPr>
              <a:t>登</a:t>
            </a:r>
            <a:r>
              <a:rPr sz="1000" spc="-105" dirty="0" err="1" smtClean="0">
                <a:solidFill>
                  <a:srgbClr val="231F20"/>
                </a:solidFill>
                <a:latin typeface="ＭＳ ゴシック"/>
                <a:cs typeface="ＭＳ ゴシック"/>
              </a:rPr>
              <a:t>録</a:t>
            </a:r>
            <a:r>
              <a:rPr sz="1000" spc="-190" dirty="0" err="1" smtClean="0">
                <a:solidFill>
                  <a:srgbClr val="231F20"/>
                </a:solidFill>
                <a:latin typeface="ＭＳ ゴシック"/>
                <a:cs typeface="ＭＳ ゴシック"/>
              </a:rPr>
              <a:t>し</a:t>
            </a:r>
            <a:r>
              <a:rPr sz="1000" spc="-215" dirty="0" err="1" smtClean="0">
                <a:solidFill>
                  <a:srgbClr val="231F20"/>
                </a:solidFill>
                <a:latin typeface="ＭＳ ゴシック"/>
                <a:cs typeface="ＭＳ ゴシック"/>
              </a:rPr>
              <a:t>て</a:t>
            </a:r>
            <a:r>
              <a:rPr sz="1000" spc="-155" dirty="0" err="1" smtClean="0">
                <a:solidFill>
                  <a:srgbClr val="231F20"/>
                </a:solidFill>
                <a:latin typeface="ＭＳ ゴシック"/>
                <a:cs typeface="ＭＳ ゴシック"/>
              </a:rPr>
              <a:t>く</a:t>
            </a:r>
            <a:r>
              <a:rPr sz="1000" spc="-105" dirty="0" err="1" smtClean="0">
                <a:solidFill>
                  <a:srgbClr val="231F20"/>
                </a:solidFill>
                <a:latin typeface="ＭＳ ゴシック"/>
                <a:cs typeface="ＭＳ ゴシック"/>
              </a:rPr>
              <a:t>だ</a:t>
            </a:r>
            <a:r>
              <a:rPr sz="1000" spc="-100" dirty="0" err="1" smtClean="0">
                <a:solidFill>
                  <a:srgbClr val="231F20"/>
                </a:solidFill>
                <a:latin typeface="ＭＳ ゴシック"/>
                <a:cs typeface="ＭＳ ゴシック"/>
              </a:rPr>
              <a:t>さ</a:t>
            </a:r>
            <a:r>
              <a:rPr sz="1000" spc="-65" dirty="0" err="1" smtClean="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297180">
              <a:lnSpc>
                <a:spcPct val="148200"/>
              </a:lnSpc>
              <a:spcBef>
                <a:spcPts val="5"/>
              </a:spcBef>
            </a:pPr>
            <a:r>
              <a:rPr sz="1000" spc="-160" dirty="0" err="1">
                <a:solidFill>
                  <a:srgbClr val="231F20"/>
                </a:solidFill>
                <a:latin typeface="ＭＳ ゴシック"/>
                <a:cs typeface="ＭＳ ゴシック"/>
              </a:rPr>
              <a:t>メ</a:t>
            </a:r>
            <a:r>
              <a:rPr sz="1000" spc="-165" dirty="0" err="1">
                <a:solidFill>
                  <a:srgbClr val="231F20"/>
                </a:solidFill>
                <a:latin typeface="ＭＳ ゴシック"/>
                <a:cs typeface="ＭＳ ゴシック"/>
              </a:rPr>
              <a:t>デ</a:t>
            </a:r>
            <a:r>
              <a:rPr sz="1000" spc="-130" dirty="0" err="1">
                <a:solidFill>
                  <a:srgbClr val="231F20"/>
                </a:solidFill>
                <a:latin typeface="ＭＳ ゴシック"/>
                <a:cs typeface="ＭＳ ゴシック"/>
              </a:rPr>
              <a:t>ィ</a:t>
            </a:r>
            <a:r>
              <a:rPr sz="1000" spc="-100" dirty="0" err="1">
                <a:solidFill>
                  <a:srgbClr val="231F20"/>
                </a:solidFill>
                <a:latin typeface="ＭＳ ゴシック"/>
                <a:cs typeface="ＭＳ ゴシック"/>
              </a:rPr>
              <a:t>カ</a:t>
            </a:r>
            <a:r>
              <a:rPr sz="1000" spc="-110" dirty="0" err="1">
                <a:solidFill>
                  <a:srgbClr val="231F20"/>
                </a:solidFill>
                <a:latin typeface="ＭＳ ゴシック"/>
                <a:cs typeface="ＭＳ ゴシック"/>
              </a:rPr>
              <a:t>ル</a:t>
            </a:r>
            <a:r>
              <a:rPr sz="1000" spc="-125" dirty="0" err="1">
                <a:solidFill>
                  <a:srgbClr val="231F20"/>
                </a:solidFill>
                <a:latin typeface="ＭＳ ゴシック"/>
                <a:cs typeface="ＭＳ ゴシック"/>
              </a:rPr>
              <a:t>ス</a:t>
            </a:r>
            <a:r>
              <a:rPr sz="1000" spc="-170" dirty="0" err="1">
                <a:solidFill>
                  <a:srgbClr val="231F20"/>
                </a:solidFill>
                <a:latin typeface="ＭＳ ゴシック"/>
                <a:cs typeface="ＭＳ ゴシック"/>
              </a:rPr>
              <a:t>タ</a:t>
            </a:r>
            <a:r>
              <a:rPr sz="1000" spc="-145" dirty="0" err="1">
                <a:solidFill>
                  <a:srgbClr val="231F20"/>
                </a:solidFill>
                <a:latin typeface="ＭＳ ゴシック"/>
                <a:cs typeface="ＭＳ ゴシック"/>
              </a:rPr>
              <a:t>ッ</a:t>
            </a:r>
            <a:r>
              <a:rPr sz="1000" spc="-55" dirty="0" err="1">
                <a:solidFill>
                  <a:srgbClr val="231F20"/>
                </a:solidFill>
                <a:latin typeface="ＭＳ ゴシック"/>
                <a:cs typeface="ＭＳ ゴシック"/>
              </a:rPr>
              <a:t>フ</a:t>
            </a:r>
            <a:r>
              <a:rPr sz="1000" dirty="0" err="1">
                <a:solidFill>
                  <a:srgbClr val="231F20"/>
                </a:solidFill>
                <a:latin typeface="ＭＳ ゴシック"/>
                <a:cs typeface="ＭＳ ゴシック"/>
              </a:rPr>
              <a:t>情</a:t>
            </a:r>
            <a:r>
              <a:rPr sz="1000" spc="-20" dirty="0" err="1">
                <a:solidFill>
                  <a:srgbClr val="231F20"/>
                </a:solidFill>
                <a:latin typeface="ＭＳ ゴシック"/>
                <a:cs typeface="ＭＳ ゴシック"/>
              </a:rPr>
              <a:t>報</a:t>
            </a:r>
            <a:r>
              <a:rPr sz="1000" spc="-50" dirty="0" err="1">
                <a:solidFill>
                  <a:srgbClr val="231F20"/>
                </a:solidFill>
                <a:latin typeface="ＭＳ ゴシック"/>
                <a:cs typeface="ＭＳ ゴシック"/>
              </a:rPr>
              <a:t>一</a:t>
            </a:r>
            <a:r>
              <a:rPr sz="1000" spc="-40" dirty="0" err="1">
                <a:solidFill>
                  <a:srgbClr val="231F20"/>
                </a:solidFill>
                <a:latin typeface="ＭＳ ゴシック"/>
                <a:cs typeface="ＭＳ ゴシック"/>
              </a:rPr>
              <a:t>覧</a:t>
            </a:r>
            <a:r>
              <a:rPr sz="1000" spc="-55" dirty="0" err="1">
                <a:solidFill>
                  <a:srgbClr val="231F20"/>
                </a:solidFill>
                <a:latin typeface="ＭＳ ゴシック"/>
                <a:cs typeface="ＭＳ ゴシック"/>
              </a:rPr>
              <a:t>に</a:t>
            </a:r>
            <a:r>
              <a:rPr sz="1000" spc="-25" dirty="0" err="1">
                <a:solidFill>
                  <a:srgbClr val="231F20"/>
                </a:solidFill>
                <a:latin typeface="ＭＳ ゴシック"/>
                <a:cs typeface="ＭＳ ゴシック"/>
              </a:rPr>
              <a:t>は</a:t>
            </a:r>
            <a:r>
              <a:rPr sz="1000" spc="10" dirty="0" err="1">
                <a:solidFill>
                  <a:srgbClr val="231F20"/>
                </a:solidFill>
                <a:latin typeface="ＭＳ ゴシック"/>
                <a:cs typeface="ＭＳ ゴシック"/>
              </a:rPr>
              <a:t>、</a:t>
            </a:r>
            <a:r>
              <a:rPr sz="1000" spc="-20" dirty="0" err="1" smtClean="0">
                <a:solidFill>
                  <a:srgbClr val="231F20"/>
                </a:solidFill>
                <a:latin typeface="ＭＳ ゴシック"/>
                <a:cs typeface="ＭＳ ゴシック"/>
              </a:rPr>
              <a:t>選</a:t>
            </a:r>
            <a:r>
              <a:rPr sz="1000" spc="-70" dirty="0" err="1" smtClean="0">
                <a:solidFill>
                  <a:srgbClr val="231F20"/>
                </a:solidFill>
                <a:latin typeface="ＭＳ ゴシック"/>
                <a:cs typeface="ＭＳ ゴシック"/>
              </a:rPr>
              <a:t>択</a:t>
            </a:r>
            <a:r>
              <a:rPr sz="1000" spc="-55" dirty="0" err="1" smtClean="0">
                <a:solidFill>
                  <a:srgbClr val="231F20"/>
                </a:solidFill>
                <a:latin typeface="ＭＳ ゴシック"/>
                <a:cs typeface="ＭＳ ゴシック"/>
              </a:rPr>
              <a:t>中</a:t>
            </a:r>
            <a:r>
              <a:rPr sz="1000" spc="-35" dirty="0" err="1" smtClean="0">
                <a:solidFill>
                  <a:srgbClr val="231F20"/>
                </a:solidFill>
                <a:latin typeface="ＭＳ ゴシック"/>
                <a:cs typeface="ＭＳ ゴシック"/>
              </a:rPr>
              <a:t>の</a:t>
            </a:r>
            <a:r>
              <a:rPr sz="1000" spc="-30" dirty="0" err="1" smtClean="0">
                <a:solidFill>
                  <a:srgbClr val="231F20"/>
                </a:solidFill>
                <a:latin typeface="ＭＳ ゴシック"/>
                <a:cs typeface="ＭＳ ゴシック"/>
              </a:rPr>
              <a:t>表</a:t>
            </a:r>
            <a:r>
              <a:rPr sz="1000" spc="-40" dirty="0" err="1" smtClean="0">
                <a:solidFill>
                  <a:srgbClr val="231F20"/>
                </a:solidFill>
                <a:latin typeface="ＭＳ ゴシック"/>
                <a:cs typeface="ＭＳ ゴシック"/>
              </a:rPr>
              <a:t>示</a:t>
            </a:r>
            <a:r>
              <a:rPr sz="1000" spc="-20" dirty="0" err="1" smtClean="0">
                <a:solidFill>
                  <a:srgbClr val="231F20"/>
                </a:solidFill>
                <a:latin typeface="ＭＳ ゴシック"/>
                <a:cs typeface="ＭＳ ゴシック"/>
              </a:rPr>
              <a:t>施</a:t>
            </a:r>
            <a:r>
              <a:rPr sz="1000" spc="-35" dirty="0" err="1" smtClean="0">
                <a:solidFill>
                  <a:srgbClr val="231F20"/>
                </a:solidFill>
                <a:latin typeface="ＭＳ ゴシック"/>
                <a:cs typeface="ＭＳ ゴシック"/>
              </a:rPr>
              <a:t>設</a:t>
            </a:r>
            <a:r>
              <a:rPr sz="1000" spc="-55" dirty="0" err="1" smtClean="0">
                <a:solidFill>
                  <a:srgbClr val="231F20"/>
                </a:solidFill>
                <a:latin typeface="ＭＳ ゴシック"/>
                <a:cs typeface="ＭＳ ゴシック"/>
              </a:rPr>
              <a:t>に</a:t>
            </a:r>
            <a:r>
              <a:rPr sz="1000" spc="-15" dirty="0" err="1" smtClean="0">
                <a:solidFill>
                  <a:srgbClr val="231F20"/>
                </a:solidFill>
                <a:latin typeface="ＭＳ ゴシック"/>
                <a:cs typeface="ＭＳ ゴシック"/>
              </a:rPr>
              <a:t>登</a:t>
            </a:r>
            <a:r>
              <a:rPr sz="1000" spc="-75" dirty="0" err="1" smtClean="0">
                <a:solidFill>
                  <a:srgbClr val="231F20"/>
                </a:solidFill>
                <a:latin typeface="ＭＳ ゴシック"/>
                <a:cs typeface="ＭＳ ゴシック"/>
              </a:rPr>
              <a:t>録</a:t>
            </a:r>
            <a:r>
              <a:rPr sz="1000" spc="-85" dirty="0" err="1" smtClean="0">
                <a:solidFill>
                  <a:srgbClr val="231F20"/>
                </a:solidFill>
                <a:latin typeface="ＭＳ ゴシック"/>
                <a:cs typeface="ＭＳ ゴシック"/>
              </a:rPr>
              <a:t>さ</a:t>
            </a:r>
            <a:r>
              <a:rPr sz="1000" spc="-140" dirty="0" err="1" smtClean="0">
                <a:solidFill>
                  <a:srgbClr val="231F20"/>
                </a:solidFill>
                <a:latin typeface="ＭＳ ゴシック"/>
                <a:cs typeface="ＭＳ ゴシック"/>
              </a:rPr>
              <a:t>れ</a:t>
            </a:r>
            <a:r>
              <a:rPr sz="1000" spc="-80" dirty="0" err="1" smtClean="0">
                <a:solidFill>
                  <a:srgbClr val="231F20"/>
                </a:solidFill>
                <a:latin typeface="ＭＳ ゴシック"/>
                <a:cs typeface="ＭＳ ゴシック"/>
              </a:rPr>
              <a:t>て</a:t>
            </a:r>
            <a:r>
              <a:rPr sz="1000" spc="-45" dirty="0" err="1" smtClean="0">
                <a:solidFill>
                  <a:srgbClr val="231F20"/>
                </a:solidFill>
                <a:latin typeface="ＭＳ ゴシック"/>
                <a:cs typeface="ＭＳ ゴシック"/>
              </a:rPr>
              <a:t>い</a:t>
            </a:r>
            <a:r>
              <a:rPr sz="1000" spc="-95" dirty="0" err="1" smtClean="0">
                <a:solidFill>
                  <a:srgbClr val="231F20"/>
                </a:solidFill>
                <a:latin typeface="ＭＳ ゴシック"/>
                <a:cs typeface="ＭＳ ゴシック"/>
              </a:rPr>
              <a:t>る</a:t>
            </a:r>
            <a:r>
              <a:rPr sz="1000" spc="-160" dirty="0" err="1" smtClean="0">
                <a:solidFill>
                  <a:srgbClr val="231F20"/>
                </a:solidFill>
                <a:latin typeface="ＭＳ ゴシック"/>
                <a:cs typeface="ＭＳ ゴシック"/>
              </a:rPr>
              <a:t>メ</a:t>
            </a:r>
            <a:r>
              <a:rPr sz="1000" spc="-165" dirty="0" err="1" smtClean="0">
                <a:solidFill>
                  <a:srgbClr val="231F20"/>
                </a:solidFill>
                <a:latin typeface="ＭＳ ゴシック"/>
                <a:cs typeface="ＭＳ ゴシック"/>
              </a:rPr>
              <a:t>デ</a:t>
            </a:r>
            <a:r>
              <a:rPr sz="1000" spc="-130" dirty="0" err="1" smtClean="0">
                <a:solidFill>
                  <a:srgbClr val="231F20"/>
                </a:solidFill>
                <a:latin typeface="ＭＳ ゴシック"/>
                <a:cs typeface="ＭＳ ゴシック"/>
              </a:rPr>
              <a:t>ィ</a:t>
            </a:r>
            <a:r>
              <a:rPr sz="1000" spc="-100" dirty="0" err="1" smtClean="0">
                <a:solidFill>
                  <a:srgbClr val="231F20"/>
                </a:solidFill>
                <a:latin typeface="ＭＳ ゴシック"/>
                <a:cs typeface="ＭＳ ゴシック"/>
              </a:rPr>
              <a:t>カ</a:t>
            </a:r>
            <a:r>
              <a:rPr sz="1000" spc="-110" dirty="0" err="1" smtClean="0">
                <a:solidFill>
                  <a:srgbClr val="231F20"/>
                </a:solidFill>
                <a:latin typeface="ＭＳ ゴシック"/>
                <a:cs typeface="ＭＳ ゴシック"/>
              </a:rPr>
              <a:t>ル</a:t>
            </a:r>
            <a:r>
              <a:rPr sz="1000" spc="-125" dirty="0" err="1" smtClean="0">
                <a:solidFill>
                  <a:srgbClr val="231F20"/>
                </a:solidFill>
                <a:latin typeface="ＭＳ ゴシック"/>
                <a:cs typeface="ＭＳ ゴシック"/>
              </a:rPr>
              <a:t>ス</a:t>
            </a:r>
            <a:r>
              <a:rPr sz="1000" spc="-170" dirty="0" err="1" smtClean="0">
                <a:solidFill>
                  <a:srgbClr val="231F20"/>
                </a:solidFill>
                <a:latin typeface="ＭＳ ゴシック"/>
                <a:cs typeface="ＭＳ ゴシック"/>
              </a:rPr>
              <a:t>タ</a:t>
            </a:r>
            <a:r>
              <a:rPr sz="1000" spc="-145" dirty="0" err="1" smtClean="0">
                <a:solidFill>
                  <a:srgbClr val="231F20"/>
                </a:solidFill>
                <a:latin typeface="ＭＳ ゴシック"/>
                <a:cs typeface="ＭＳ ゴシック"/>
              </a:rPr>
              <a:t>ッ</a:t>
            </a:r>
            <a:r>
              <a:rPr sz="1000" spc="-65" dirty="0" err="1" smtClean="0">
                <a:solidFill>
                  <a:srgbClr val="231F20"/>
                </a:solidFill>
                <a:latin typeface="ＭＳ ゴシック"/>
                <a:cs typeface="ＭＳ ゴシック"/>
              </a:rPr>
              <a:t>フ</a:t>
            </a:r>
            <a:r>
              <a:rPr sz="1000" spc="-25" dirty="0" err="1" smtClean="0">
                <a:solidFill>
                  <a:srgbClr val="231F20"/>
                </a:solidFill>
                <a:latin typeface="ＭＳ ゴシック"/>
                <a:cs typeface="ＭＳ ゴシック"/>
              </a:rPr>
              <a:t>が</a:t>
            </a:r>
            <a:r>
              <a:rPr sz="1000" spc="-30" dirty="0" err="1" smtClean="0">
                <a:solidFill>
                  <a:srgbClr val="231F20"/>
                </a:solidFill>
                <a:latin typeface="ＭＳ ゴシック"/>
                <a:cs typeface="ＭＳ ゴシック"/>
              </a:rPr>
              <a:t>表</a:t>
            </a:r>
            <a:r>
              <a:rPr sz="1000" spc="-85" dirty="0" err="1" smtClean="0">
                <a:solidFill>
                  <a:srgbClr val="231F20"/>
                </a:solidFill>
                <a:latin typeface="ＭＳ ゴシック"/>
                <a:cs typeface="ＭＳ ゴシック"/>
              </a:rPr>
              <a:t>示さ</a:t>
            </a:r>
            <a:r>
              <a:rPr sz="1000" spc="-70" dirty="0" err="1" smtClean="0">
                <a:solidFill>
                  <a:srgbClr val="231F20"/>
                </a:solidFill>
                <a:latin typeface="ＭＳ ゴシック"/>
                <a:cs typeface="ＭＳ ゴシック"/>
              </a:rPr>
              <a:t>れ</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lang="ja-JP" altLang="en-US" sz="1000" spc="-210" dirty="0" err="1" smtClean="0">
                <a:solidFill>
                  <a:srgbClr val="231F20"/>
                </a:solidFill>
                <a:latin typeface="ＭＳ ゴシック"/>
                <a:cs typeface="ＭＳ ゴシック"/>
              </a:rPr>
              <a:t>。</a:t>
            </a:r>
            <a:r>
              <a:rPr sz="1000" dirty="0" smtClean="0">
                <a:solidFill>
                  <a:srgbClr val="231F20"/>
                </a:solidFill>
                <a:latin typeface="ＭＳ ゴシック"/>
                <a:cs typeface="ＭＳ ゴシック"/>
              </a:rPr>
              <a:t> </a:t>
            </a:r>
            <a:endParaRPr lang="en-US" sz="1000" dirty="0" smtClean="0">
              <a:solidFill>
                <a:srgbClr val="231F20"/>
              </a:solidFill>
              <a:latin typeface="ＭＳ ゴシック"/>
              <a:cs typeface="ＭＳ ゴシック"/>
            </a:endParaRPr>
          </a:p>
          <a:p>
            <a:pPr marL="140335" marR="297180">
              <a:lnSpc>
                <a:spcPct val="148200"/>
              </a:lnSpc>
              <a:spcBef>
                <a:spcPts val="5"/>
              </a:spcBef>
            </a:pPr>
            <a:r>
              <a:rPr sz="1000" spc="-160" dirty="0" err="1" smtClean="0">
                <a:solidFill>
                  <a:srgbClr val="231F20"/>
                </a:solidFill>
                <a:latin typeface="ＭＳ ゴシック"/>
                <a:cs typeface="ＭＳ ゴシック"/>
              </a:rPr>
              <a:t>メ</a:t>
            </a:r>
            <a:r>
              <a:rPr sz="1000" spc="-165" dirty="0" err="1" smtClean="0">
                <a:solidFill>
                  <a:srgbClr val="231F20"/>
                </a:solidFill>
                <a:latin typeface="ＭＳ ゴシック"/>
                <a:cs typeface="ＭＳ ゴシック"/>
              </a:rPr>
              <a:t>デ</a:t>
            </a:r>
            <a:r>
              <a:rPr sz="1000" spc="-130" dirty="0" err="1" smtClean="0">
                <a:solidFill>
                  <a:srgbClr val="231F20"/>
                </a:solidFill>
                <a:latin typeface="ＭＳ ゴシック"/>
                <a:cs typeface="ＭＳ ゴシック"/>
              </a:rPr>
              <a:t>ィ</a:t>
            </a:r>
            <a:r>
              <a:rPr sz="1000" spc="-100" dirty="0" err="1" smtClean="0">
                <a:solidFill>
                  <a:srgbClr val="231F20"/>
                </a:solidFill>
                <a:latin typeface="ＭＳ ゴシック"/>
                <a:cs typeface="ＭＳ ゴシック"/>
              </a:rPr>
              <a:t>カ</a:t>
            </a:r>
            <a:r>
              <a:rPr sz="1000" spc="-110" dirty="0" err="1" smtClean="0">
                <a:solidFill>
                  <a:srgbClr val="231F20"/>
                </a:solidFill>
                <a:latin typeface="ＭＳ ゴシック"/>
                <a:cs typeface="ＭＳ ゴシック"/>
              </a:rPr>
              <a:t>ル</a:t>
            </a:r>
            <a:r>
              <a:rPr sz="1000" spc="-125" dirty="0" err="1" smtClean="0">
                <a:solidFill>
                  <a:srgbClr val="231F20"/>
                </a:solidFill>
                <a:latin typeface="ＭＳ ゴシック"/>
                <a:cs typeface="ＭＳ ゴシック"/>
              </a:rPr>
              <a:t>ス</a:t>
            </a:r>
            <a:r>
              <a:rPr sz="1000" spc="-170" dirty="0" err="1" smtClean="0">
                <a:solidFill>
                  <a:srgbClr val="231F20"/>
                </a:solidFill>
                <a:latin typeface="ＭＳ ゴシック"/>
                <a:cs typeface="ＭＳ ゴシック"/>
              </a:rPr>
              <a:t>タ</a:t>
            </a:r>
            <a:r>
              <a:rPr sz="1000" spc="-145" dirty="0" err="1" smtClean="0">
                <a:solidFill>
                  <a:srgbClr val="231F20"/>
                </a:solidFill>
                <a:latin typeface="ＭＳ ゴシック"/>
                <a:cs typeface="ＭＳ ゴシック"/>
              </a:rPr>
              <a:t>ッ</a:t>
            </a:r>
            <a:r>
              <a:rPr sz="1000" spc="-85" dirty="0" err="1" smtClean="0">
                <a:solidFill>
                  <a:srgbClr val="231F20"/>
                </a:solidFill>
                <a:latin typeface="ＭＳ ゴシック"/>
                <a:cs typeface="ＭＳ ゴシック"/>
              </a:rPr>
              <a:t>フ</a:t>
            </a:r>
            <a:r>
              <a:rPr sz="1000" spc="-25" dirty="0" err="1" smtClean="0">
                <a:solidFill>
                  <a:srgbClr val="231F20"/>
                </a:solidFill>
                <a:latin typeface="ＭＳ ゴシック"/>
                <a:cs typeface="ＭＳ ゴシック"/>
              </a:rPr>
              <a:t>は</a:t>
            </a:r>
            <a:r>
              <a:rPr sz="1000" spc="10" dirty="0" err="1">
                <a:solidFill>
                  <a:srgbClr val="231F20"/>
                </a:solidFill>
                <a:latin typeface="ＭＳ ゴシック"/>
                <a:cs typeface="ＭＳ ゴシック"/>
              </a:rPr>
              <a:t>、</a:t>
            </a:r>
            <a:r>
              <a:rPr sz="1000" spc="-15" dirty="0" err="1">
                <a:solidFill>
                  <a:srgbClr val="231F20"/>
                </a:solidFill>
                <a:latin typeface="ＭＳ ゴシック"/>
                <a:cs typeface="ＭＳ ゴシック"/>
              </a:rPr>
              <a:t>指</a:t>
            </a:r>
            <a:r>
              <a:rPr sz="1000" spc="-30" dirty="0" err="1">
                <a:solidFill>
                  <a:srgbClr val="231F20"/>
                </a:solidFill>
                <a:latin typeface="ＭＳ ゴシック"/>
                <a:cs typeface="ＭＳ ゴシック"/>
              </a:rPr>
              <a:t>導</a:t>
            </a:r>
            <a:r>
              <a:rPr sz="1000" spc="-75" dirty="0" err="1">
                <a:solidFill>
                  <a:srgbClr val="231F20"/>
                </a:solidFill>
                <a:latin typeface="ＭＳ ゴシック"/>
                <a:cs typeface="ＭＳ ゴシック"/>
              </a:rPr>
              <a:t>医</a:t>
            </a:r>
            <a:r>
              <a:rPr sz="1000" spc="-100" dirty="0" err="1">
                <a:solidFill>
                  <a:srgbClr val="231F20"/>
                </a:solidFill>
                <a:latin typeface="ＭＳ ゴシック"/>
                <a:cs typeface="ＭＳ ゴシック"/>
              </a:rPr>
              <a:t>と</a:t>
            </a:r>
            <a:r>
              <a:rPr sz="1000" spc="-10" dirty="0" err="1">
                <a:solidFill>
                  <a:srgbClr val="231F20"/>
                </a:solidFill>
                <a:latin typeface="ＭＳ ゴシック"/>
                <a:cs typeface="ＭＳ ゴシック"/>
              </a:rPr>
              <a:t>は</a:t>
            </a:r>
            <a:r>
              <a:rPr sz="1000" spc="-25" dirty="0" err="1">
                <a:solidFill>
                  <a:srgbClr val="231F20"/>
                </a:solidFill>
                <a:latin typeface="ＭＳ ゴシック"/>
                <a:cs typeface="ＭＳ ゴシック"/>
              </a:rPr>
              <a:t>異</a:t>
            </a:r>
            <a:r>
              <a:rPr sz="1000" spc="-114" dirty="0" err="1">
                <a:solidFill>
                  <a:srgbClr val="231F20"/>
                </a:solidFill>
                <a:latin typeface="ＭＳ ゴシック"/>
                <a:cs typeface="ＭＳ ゴシック"/>
              </a:rPr>
              <a:t>な</a:t>
            </a:r>
            <a:r>
              <a:rPr sz="1000" spc="-100" dirty="0" err="1">
                <a:solidFill>
                  <a:srgbClr val="231F20"/>
                </a:solidFill>
                <a:latin typeface="ＭＳ ゴシック"/>
                <a:cs typeface="ＭＳ ゴシック"/>
              </a:rPr>
              <a:t>り</a:t>
            </a:r>
            <a:r>
              <a:rPr sz="1000" dirty="0" err="1">
                <a:solidFill>
                  <a:srgbClr val="231F20"/>
                </a:solidFill>
                <a:latin typeface="ＭＳ ゴシック"/>
                <a:cs typeface="ＭＳ ゴシック"/>
              </a:rPr>
              <a:t>診</a:t>
            </a:r>
            <a:r>
              <a:rPr sz="1000" spc="-35" dirty="0" err="1">
                <a:solidFill>
                  <a:srgbClr val="231F20"/>
                </a:solidFill>
                <a:latin typeface="ＭＳ ゴシック"/>
                <a:cs typeface="ＭＳ ゴシック"/>
              </a:rPr>
              <a:t>療</a:t>
            </a:r>
            <a:r>
              <a:rPr sz="1000" spc="-70" dirty="0" err="1">
                <a:solidFill>
                  <a:srgbClr val="231F20"/>
                </a:solidFill>
                <a:latin typeface="ＭＳ ゴシック"/>
                <a:cs typeface="ＭＳ ゴシック"/>
              </a:rPr>
              <a:t>科</a:t>
            </a:r>
            <a:r>
              <a:rPr sz="1000" spc="-90" dirty="0" err="1">
                <a:solidFill>
                  <a:srgbClr val="231F20"/>
                </a:solidFill>
                <a:latin typeface="ＭＳ ゴシック"/>
                <a:cs typeface="ＭＳ ゴシック"/>
              </a:rPr>
              <a:t>と</a:t>
            </a:r>
            <a:r>
              <a:rPr sz="1000" spc="-20" dirty="0" err="1">
                <a:solidFill>
                  <a:srgbClr val="231F20"/>
                </a:solidFill>
                <a:latin typeface="ＭＳ ゴシック"/>
                <a:cs typeface="ＭＳ ゴシック"/>
              </a:rPr>
              <a:t>関</a:t>
            </a:r>
            <a:r>
              <a:rPr sz="1000" spc="-40" dirty="0" err="1">
                <a:solidFill>
                  <a:srgbClr val="231F20"/>
                </a:solidFill>
                <a:latin typeface="ＭＳ ゴシック"/>
                <a:cs typeface="ＭＳ ゴシック"/>
              </a:rPr>
              <a:t>連</a:t>
            </a:r>
            <a:r>
              <a:rPr sz="1000" spc="-55" dirty="0" err="1">
                <a:solidFill>
                  <a:srgbClr val="231F20"/>
                </a:solidFill>
                <a:latin typeface="ＭＳ ゴシック"/>
                <a:cs typeface="ＭＳ ゴシック"/>
              </a:rPr>
              <a:t>付</a:t>
            </a:r>
            <a:r>
              <a:rPr sz="1000" spc="-75" dirty="0" err="1">
                <a:solidFill>
                  <a:srgbClr val="231F20"/>
                </a:solidFill>
                <a:latin typeface="ＭＳ ゴシック"/>
                <a:cs typeface="ＭＳ ゴシック"/>
              </a:rPr>
              <a:t>け</a:t>
            </a:r>
            <a:r>
              <a:rPr sz="1000" spc="-85" dirty="0" err="1">
                <a:solidFill>
                  <a:srgbClr val="231F20"/>
                </a:solidFill>
                <a:latin typeface="ＭＳ ゴシック"/>
                <a:cs typeface="ＭＳ ゴシック"/>
              </a:rPr>
              <a:t>さ</a:t>
            </a:r>
            <a:r>
              <a:rPr sz="1000" spc="-70" dirty="0" err="1">
                <a:solidFill>
                  <a:srgbClr val="231F20"/>
                </a:solidFill>
                <a:latin typeface="ＭＳ ゴシック"/>
                <a:cs typeface="ＭＳ ゴシック"/>
              </a:rPr>
              <a:t>れま</a:t>
            </a:r>
            <a:r>
              <a:rPr sz="1000" spc="-80" dirty="0" err="1">
                <a:solidFill>
                  <a:srgbClr val="231F20"/>
                </a:solidFill>
                <a:latin typeface="ＭＳ ゴシック"/>
                <a:cs typeface="ＭＳ ゴシック"/>
              </a:rPr>
              <a:t>せ</a:t>
            </a:r>
            <a:r>
              <a:rPr sz="1000" spc="-70" dirty="0" err="1">
                <a:solidFill>
                  <a:srgbClr val="231F20"/>
                </a:solidFill>
                <a:latin typeface="ＭＳ ゴシック"/>
                <a:cs typeface="ＭＳ ゴシック"/>
              </a:rPr>
              <a:t>ん</a:t>
            </a:r>
            <a:r>
              <a:rPr sz="1000" dirty="0">
                <a:solidFill>
                  <a:srgbClr val="231F20"/>
                </a:solidFill>
                <a:latin typeface="ＭＳ ゴシック"/>
                <a:cs typeface="ＭＳ ゴシック"/>
              </a:rPr>
              <a:t>。</a:t>
            </a:r>
            <a:endParaRPr sz="1000" dirty="0">
              <a:latin typeface="ＭＳ ゴシック"/>
              <a:cs typeface="ＭＳ ゴシック"/>
            </a:endParaRPr>
          </a:p>
          <a:p>
            <a:pPr marL="140335">
              <a:lnSpc>
                <a:spcPct val="100000"/>
              </a:lnSpc>
              <a:spcBef>
                <a:spcPts val="575"/>
              </a:spcBef>
            </a:pPr>
            <a:r>
              <a:rPr sz="1000" spc="-50" dirty="0">
                <a:solidFill>
                  <a:srgbClr val="231F20"/>
                </a:solidFill>
                <a:latin typeface="ＭＳ ゴシック"/>
                <a:cs typeface="ＭＳ ゴシック"/>
              </a:rPr>
              <a:t>ま</a:t>
            </a:r>
            <a:r>
              <a:rPr sz="1000" spc="-55" dirty="0">
                <a:solidFill>
                  <a:srgbClr val="231F20"/>
                </a:solidFill>
                <a:latin typeface="ＭＳ ゴシック"/>
                <a:cs typeface="ＭＳ ゴシック"/>
              </a:rPr>
              <a:t>た</a:t>
            </a:r>
            <a:r>
              <a:rPr sz="1000" spc="10" dirty="0">
                <a:solidFill>
                  <a:srgbClr val="231F20"/>
                </a:solidFill>
                <a:latin typeface="ＭＳ ゴシック"/>
                <a:cs typeface="ＭＳ ゴシック"/>
              </a:rPr>
              <a:t>、</a:t>
            </a:r>
            <a:r>
              <a:rPr sz="1000" spc="-160" dirty="0">
                <a:solidFill>
                  <a:srgbClr val="231F20"/>
                </a:solidFill>
                <a:latin typeface="ＭＳ ゴシック"/>
                <a:cs typeface="ＭＳ ゴシック"/>
              </a:rPr>
              <a:t>メ</a:t>
            </a:r>
            <a:r>
              <a:rPr sz="1000" spc="-165" dirty="0">
                <a:solidFill>
                  <a:srgbClr val="231F20"/>
                </a:solidFill>
                <a:latin typeface="ＭＳ ゴシック"/>
                <a:cs typeface="ＭＳ ゴシック"/>
              </a:rPr>
              <a:t>デ</a:t>
            </a:r>
            <a:r>
              <a:rPr sz="1000" spc="-130" dirty="0">
                <a:solidFill>
                  <a:srgbClr val="231F20"/>
                </a:solidFill>
                <a:latin typeface="ＭＳ ゴシック"/>
                <a:cs typeface="ＭＳ ゴシック"/>
              </a:rPr>
              <a:t>ィ</a:t>
            </a:r>
            <a:r>
              <a:rPr sz="1000" spc="-100" dirty="0">
                <a:solidFill>
                  <a:srgbClr val="231F20"/>
                </a:solidFill>
                <a:latin typeface="ＭＳ ゴシック"/>
                <a:cs typeface="ＭＳ ゴシック"/>
              </a:rPr>
              <a:t>カ</a:t>
            </a:r>
            <a:r>
              <a:rPr sz="1000" spc="-110" dirty="0">
                <a:solidFill>
                  <a:srgbClr val="231F20"/>
                </a:solidFill>
                <a:latin typeface="ＭＳ ゴシック"/>
                <a:cs typeface="ＭＳ ゴシック"/>
              </a:rPr>
              <a:t>ル</a:t>
            </a:r>
            <a:r>
              <a:rPr sz="1000" spc="-125" dirty="0">
                <a:solidFill>
                  <a:srgbClr val="231F20"/>
                </a:solidFill>
                <a:latin typeface="ＭＳ ゴシック"/>
                <a:cs typeface="ＭＳ ゴシック"/>
              </a:rPr>
              <a:t>ス</a:t>
            </a:r>
            <a:r>
              <a:rPr sz="1000" spc="-170" dirty="0">
                <a:solidFill>
                  <a:srgbClr val="231F20"/>
                </a:solidFill>
                <a:latin typeface="ＭＳ ゴシック"/>
                <a:cs typeface="ＭＳ ゴシック"/>
              </a:rPr>
              <a:t>タ</a:t>
            </a:r>
            <a:r>
              <a:rPr sz="1000" spc="-145" dirty="0">
                <a:solidFill>
                  <a:srgbClr val="231F20"/>
                </a:solidFill>
                <a:latin typeface="ＭＳ ゴシック"/>
                <a:cs typeface="ＭＳ ゴシック"/>
              </a:rPr>
              <a:t>ッ</a:t>
            </a:r>
            <a:r>
              <a:rPr sz="1000" spc="-85" dirty="0">
                <a:solidFill>
                  <a:srgbClr val="231F20"/>
                </a:solidFill>
                <a:latin typeface="ＭＳ ゴシック"/>
                <a:cs typeface="ＭＳ ゴシック"/>
              </a:rPr>
              <a:t>フ</a:t>
            </a:r>
            <a:r>
              <a:rPr sz="1000" spc="-15" dirty="0">
                <a:solidFill>
                  <a:srgbClr val="231F20"/>
                </a:solidFill>
                <a:latin typeface="ＭＳ ゴシック"/>
                <a:cs typeface="ＭＳ ゴシック"/>
              </a:rPr>
              <a:t>の</a:t>
            </a:r>
            <a:r>
              <a:rPr sz="1000" dirty="0">
                <a:solidFill>
                  <a:srgbClr val="231F20"/>
                </a:solidFill>
                <a:latin typeface="ＭＳ ゴシック"/>
                <a:cs typeface="ＭＳ ゴシック"/>
              </a:rPr>
              <a:t>情</a:t>
            </a:r>
            <a:r>
              <a:rPr sz="1000" spc="-30" dirty="0">
                <a:solidFill>
                  <a:srgbClr val="231F20"/>
                </a:solidFill>
                <a:latin typeface="ＭＳ ゴシック"/>
                <a:cs typeface="ＭＳ ゴシック"/>
              </a:rPr>
              <a:t>報</a:t>
            </a:r>
            <a:r>
              <a:rPr sz="1000" spc="-35" dirty="0">
                <a:solidFill>
                  <a:srgbClr val="231F20"/>
                </a:solidFill>
                <a:latin typeface="ＭＳ ゴシック"/>
                <a:cs typeface="ＭＳ ゴシック"/>
              </a:rPr>
              <a:t>は</a:t>
            </a:r>
            <a:r>
              <a:rPr sz="1000" spc="-30" dirty="0">
                <a:solidFill>
                  <a:srgbClr val="231F20"/>
                </a:solidFill>
                <a:latin typeface="ＭＳ ゴシック"/>
                <a:cs typeface="ＭＳ ゴシック"/>
              </a:rPr>
              <a:t>更</a:t>
            </a:r>
            <a:r>
              <a:rPr sz="1000" spc="-45" dirty="0">
                <a:solidFill>
                  <a:srgbClr val="231F20"/>
                </a:solidFill>
                <a:latin typeface="ＭＳ ゴシック"/>
                <a:cs typeface="ＭＳ ゴシック"/>
              </a:rPr>
              <a:t>新</a:t>
            </a:r>
            <a:r>
              <a:rPr sz="1000" spc="-65" dirty="0">
                <a:solidFill>
                  <a:srgbClr val="231F20"/>
                </a:solidFill>
                <a:latin typeface="ＭＳ ゴシック"/>
                <a:cs typeface="ＭＳ ゴシック"/>
              </a:rPr>
              <a:t>で</a:t>
            </a:r>
            <a:r>
              <a:rPr sz="1000" spc="-80" dirty="0">
                <a:solidFill>
                  <a:srgbClr val="231F20"/>
                </a:solidFill>
                <a:latin typeface="ＭＳ ゴシック"/>
                <a:cs typeface="ＭＳ ゴシック"/>
              </a:rPr>
              <a:t>き</a:t>
            </a:r>
            <a:r>
              <a:rPr sz="1000" spc="-70" dirty="0">
                <a:solidFill>
                  <a:srgbClr val="231F20"/>
                </a:solidFill>
                <a:latin typeface="ＭＳ ゴシック"/>
                <a:cs typeface="ＭＳ ゴシック"/>
              </a:rPr>
              <a:t>ま</a:t>
            </a:r>
            <a:r>
              <a:rPr sz="1000" spc="-80" dirty="0">
                <a:solidFill>
                  <a:srgbClr val="231F20"/>
                </a:solidFill>
                <a:latin typeface="ＭＳ ゴシック"/>
                <a:cs typeface="ＭＳ ゴシック"/>
              </a:rPr>
              <a:t>せ</a:t>
            </a:r>
            <a:r>
              <a:rPr sz="1000" spc="-70" dirty="0">
                <a:solidFill>
                  <a:srgbClr val="231F20"/>
                </a:solidFill>
                <a:latin typeface="ＭＳ ゴシック"/>
                <a:cs typeface="ＭＳ ゴシック"/>
              </a:rPr>
              <a:t>ん</a:t>
            </a:r>
            <a:r>
              <a:rPr sz="1000" spc="10" dirty="0">
                <a:solidFill>
                  <a:srgbClr val="231F20"/>
                </a:solidFill>
                <a:latin typeface="ＭＳ ゴシック"/>
                <a:cs typeface="ＭＳ ゴシック"/>
              </a:rPr>
              <a:t>。</a:t>
            </a:r>
            <a:r>
              <a:rPr sz="1000" spc="-30" dirty="0">
                <a:solidFill>
                  <a:srgbClr val="231F20"/>
                </a:solidFill>
                <a:latin typeface="ＭＳ ゴシック"/>
                <a:cs typeface="ＭＳ ゴシック"/>
              </a:rPr>
              <a:t>更</a:t>
            </a:r>
            <a:r>
              <a:rPr sz="1000" spc="-20" dirty="0">
                <a:solidFill>
                  <a:srgbClr val="231F20"/>
                </a:solidFill>
                <a:latin typeface="ＭＳ ゴシック"/>
                <a:cs typeface="ＭＳ ゴシック"/>
              </a:rPr>
              <a:t>新が</a:t>
            </a:r>
            <a:r>
              <a:rPr sz="1000" spc="-5" dirty="0">
                <a:solidFill>
                  <a:srgbClr val="231F20"/>
                </a:solidFill>
                <a:latin typeface="ＭＳ ゴシック"/>
                <a:cs typeface="ＭＳ ゴシック"/>
              </a:rPr>
              <a:t>必</a:t>
            </a:r>
            <a:r>
              <a:rPr sz="1000" spc="-45" dirty="0">
                <a:solidFill>
                  <a:srgbClr val="231F20"/>
                </a:solidFill>
                <a:latin typeface="ＭＳ ゴシック"/>
                <a:cs typeface="ＭＳ ゴシック"/>
              </a:rPr>
              <a:t>要</a:t>
            </a:r>
            <a:r>
              <a:rPr sz="1000" spc="-20" dirty="0">
                <a:solidFill>
                  <a:srgbClr val="231F20"/>
                </a:solidFill>
                <a:latin typeface="ＭＳ ゴシック"/>
                <a:cs typeface="ＭＳ ゴシック"/>
              </a:rPr>
              <a:t>な</a:t>
            </a:r>
            <a:r>
              <a:rPr sz="1000" spc="-10" dirty="0">
                <a:solidFill>
                  <a:srgbClr val="231F20"/>
                </a:solidFill>
                <a:latin typeface="ＭＳ ゴシック"/>
                <a:cs typeface="ＭＳ ゴシック"/>
              </a:rPr>
              <a:t>場</a:t>
            </a:r>
            <a:r>
              <a:rPr sz="1000" spc="-45" dirty="0">
                <a:solidFill>
                  <a:srgbClr val="231F20"/>
                </a:solidFill>
                <a:latin typeface="ＭＳ ゴシック"/>
                <a:cs typeface="ＭＳ ゴシック"/>
              </a:rPr>
              <a:t>合</a:t>
            </a:r>
            <a:r>
              <a:rPr sz="1000" spc="-25" dirty="0">
                <a:solidFill>
                  <a:srgbClr val="231F20"/>
                </a:solidFill>
                <a:latin typeface="ＭＳ ゴシック"/>
                <a:cs typeface="ＭＳ ゴシック"/>
              </a:rPr>
              <a:t>は</a:t>
            </a:r>
            <a:r>
              <a:rPr sz="1000" spc="10" dirty="0">
                <a:solidFill>
                  <a:srgbClr val="231F20"/>
                </a:solidFill>
                <a:latin typeface="ＭＳ ゴシック"/>
                <a:cs typeface="ＭＳ ゴシック"/>
              </a:rPr>
              <a:t>、</a:t>
            </a:r>
            <a:r>
              <a:rPr sz="1000" spc="-65" dirty="0">
                <a:solidFill>
                  <a:srgbClr val="231F20"/>
                </a:solidFill>
                <a:latin typeface="ＭＳ ゴシック"/>
                <a:cs typeface="ＭＳ ゴシック"/>
              </a:rPr>
              <a:t>一</a:t>
            </a:r>
            <a:r>
              <a:rPr sz="1000" spc="-30" dirty="0">
                <a:solidFill>
                  <a:srgbClr val="231F20"/>
                </a:solidFill>
                <a:latin typeface="ＭＳ ゴシック"/>
                <a:cs typeface="ＭＳ ゴシック"/>
              </a:rPr>
              <a:t>度</a:t>
            </a:r>
            <a:r>
              <a:rPr sz="1000" spc="-20" dirty="0">
                <a:solidFill>
                  <a:srgbClr val="231F20"/>
                </a:solidFill>
                <a:latin typeface="ＭＳ ゴシック"/>
                <a:cs typeface="ＭＳ ゴシック"/>
              </a:rPr>
              <a:t>削</a:t>
            </a:r>
            <a:r>
              <a:rPr sz="1000" spc="-100" dirty="0">
                <a:solidFill>
                  <a:srgbClr val="231F20"/>
                </a:solidFill>
                <a:latin typeface="ＭＳ ゴシック"/>
                <a:cs typeface="ＭＳ ゴシック"/>
              </a:rPr>
              <a:t>除</a:t>
            </a:r>
            <a:r>
              <a:rPr sz="1000" spc="-190" dirty="0">
                <a:solidFill>
                  <a:srgbClr val="231F20"/>
                </a:solidFill>
                <a:latin typeface="ＭＳ ゴシック"/>
                <a:cs typeface="ＭＳ ゴシック"/>
              </a:rPr>
              <a:t>し</a:t>
            </a:r>
            <a:r>
              <a:rPr sz="1000" spc="-75" dirty="0">
                <a:solidFill>
                  <a:srgbClr val="231F20"/>
                </a:solidFill>
                <a:latin typeface="ＭＳ ゴシック"/>
                <a:cs typeface="ＭＳ ゴシック"/>
              </a:rPr>
              <a:t>て</a:t>
            </a:r>
            <a:r>
              <a:rPr sz="1000" spc="5" dirty="0">
                <a:solidFill>
                  <a:srgbClr val="231F20"/>
                </a:solidFill>
                <a:latin typeface="ＭＳ ゴシック"/>
                <a:cs typeface="ＭＳ ゴシック"/>
              </a:rPr>
              <a:t>追</a:t>
            </a:r>
            <a:r>
              <a:rPr sz="1000" spc="-100" dirty="0">
                <a:solidFill>
                  <a:srgbClr val="231F20"/>
                </a:solidFill>
                <a:latin typeface="ＭＳ ゴシック"/>
                <a:cs typeface="ＭＳ ゴシック"/>
              </a:rPr>
              <a:t>加</a:t>
            </a:r>
            <a:r>
              <a:rPr sz="1000" spc="-190" dirty="0">
                <a:solidFill>
                  <a:srgbClr val="231F20"/>
                </a:solidFill>
                <a:latin typeface="ＭＳ ゴシック"/>
                <a:cs typeface="ＭＳ ゴシック"/>
              </a:rPr>
              <a:t>し</a:t>
            </a:r>
            <a:r>
              <a:rPr sz="1000" spc="-215" dirty="0">
                <a:solidFill>
                  <a:srgbClr val="231F20"/>
                </a:solidFill>
                <a:latin typeface="ＭＳ ゴシック"/>
                <a:cs typeface="ＭＳ ゴシック"/>
              </a:rPr>
              <a:t>て</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2700">
              <a:lnSpc>
                <a:spcPct val="100000"/>
              </a:lnSpc>
            </a:pPr>
            <a:r>
              <a:rPr sz="1000" spc="-45" dirty="0">
                <a:solidFill>
                  <a:srgbClr val="A9511A"/>
                </a:solidFill>
                <a:latin typeface="ＭＳ ゴシック"/>
                <a:cs typeface="ＭＳ ゴシック"/>
              </a:rPr>
              <a:t>■</a:t>
            </a:r>
            <a:r>
              <a:rPr sz="1000" spc="-30" dirty="0">
                <a:solidFill>
                  <a:srgbClr val="A9511A"/>
                </a:solidFill>
                <a:latin typeface="ＭＳ ゴシック"/>
                <a:cs typeface="ＭＳ ゴシック"/>
              </a:rPr>
              <a:t>表</a:t>
            </a:r>
            <a:r>
              <a:rPr sz="1000" spc="-40" dirty="0">
                <a:solidFill>
                  <a:srgbClr val="A9511A"/>
                </a:solidFill>
                <a:latin typeface="ＭＳ ゴシック"/>
                <a:cs typeface="ＭＳ ゴシック"/>
              </a:rPr>
              <a:t>示</a:t>
            </a:r>
            <a:r>
              <a:rPr sz="1000" spc="-20" dirty="0">
                <a:solidFill>
                  <a:srgbClr val="A9511A"/>
                </a:solidFill>
                <a:latin typeface="ＭＳ ゴシック"/>
                <a:cs typeface="ＭＳ ゴシック"/>
              </a:rPr>
              <a:t>施</a:t>
            </a:r>
            <a:r>
              <a:rPr sz="1000" spc="-45" dirty="0">
                <a:solidFill>
                  <a:srgbClr val="A9511A"/>
                </a:solidFill>
                <a:latin typeface="ＭＳ ゴシック"/>
                <a:cs typeface="ＭＳ ゴシック"/>
              </a:rPr>
              <a:t>設の</a:t>
            </a:r>
            <a:r>
              <a:rPr sz="1000" spc="-15" dirty="0">
                <a:solidFill>
                  <a:srgbClr val="A9511A"/>
                </a:solidFill>
                <a:latin typeface="ＭＳ ゴシック"/>
                <a:cs typeface="ＭＳ ゴシック"/>
              </a:rPr>
              <a:t>変</a:t>
            </a:r>
            <a:r>
              <a:rPr sz="1000" dirty="0">
                <a:solidFill>
                  <a:srgbClr val="A9511A"/>
                </a:solidFill>
                <a:latin typeface="ＭＳ ゴシック"/>
                <a:cs typeface="ＭＳ ゴシック"/>
              </a:rPr>
              <a:t>更</a:t>
            </a:r>
            <a:r>
              <a:rPr sz="1000" spc="10" dirty="0">
                <a:solidFill>
                  <a:srgbClr val="A9511A"/>
                </a:solidFill>
                <a:latin typeface="ＭＳ ゴシック"/>
                <a:cs typeface="ＭＳ ゴシック"/>
              </a:rPr>
              <a:t> </a:t>
            </a:r>
            <a:r>
              <a:rPr sz="1000" spc="-10" dirty="0">
                <a:solidFill>
                  <a:srgbClr val="231F20"/>
                </a:solidFill>
                <a:latin typeface="ＭＳ ゴシック"/>
                <a:cs typeface="ＭＳ ゴシック"/>
              </a:rPr>
              <a:t>（※</a:t>
            </a:r>
            <a:r>
              <a:rPr sz="1000" spc="5" dirty="0">
                <a:solidFill>
                  <a:srgbClr val="231F20"/>
                </a:solidFill>
                <a:latin typeface="ＭＳ ゴシック"/>
                <a:cs typeface="ＭＳ ゴシック"/>
              </a:rPr>
              <a:t>研</a:t>
            </a:r>
            <a:r>
              <a:rPr sz="1000" spc="-80" dirty="0">
                <a:solidFill>
                  <a:srgbClr val="231F20"/>
                </a:solidFill>
                <a:latin typeface="ＭＳ ゴシック"/>
                <a:cs typeface="ＭＳ ゴシック"/>
              </a:rPr>
              <a:t>修</a:t>
            </a:r>
            <a:r>
              <a:rPr sz="1000" spc="-75" dirty="0">
                <a:solidFill>
                  <a:srgbClr val="231F20"/>
                </a:solidFill>
                <a:latin typeface="ＭＳ ゴシック"/>
                <a:cs typeface="ＭＳ ゴシック"/>
              </a:rPr>
              <a:t>プ</a:t>
            </a:r>
            <a:r>
              <a:rPr sz="1000" spc="-95" dirty="0">
                <a:solidFill>
                  <a:srgbClr val="231F20"/>
                </a:solidFill>
                <a:latin typeface="ＭＳ ゴシック"/>
                <a:cs typeface="ＭＳ ゴシック"/>
              </a:rPr>
              <a:t>ロ</a:t>
            </a:r>
            <a:r>
              <a:rPr sz="1000" spc="-70" dirty="0">
                <a:solidFill>
                  <a:srgbClr val="231F20"/>
                </a:solidFill>
                <a:latin typeface="ＭＳ ゴシック"/>
                <a:cs typeface="ＭＳ ゴシック"/>
              </a:rPr>
              <a:t>グ</a:t>
            </a:r>
            <a:r>
              <a:rPr sz="1000" spc="-114" dirty="0">
                <a:solidFill>
                  <a:srgbClr val="231F20"/>
                </a:solidFill>
                <a:latin typeface="ＭＳ ゴシック"/>
                <a:cs typeface="ＭＳ ゴシック"/>
              </a:rPr>
              <a:t>ラ</a:t>
            </a:r>
            <a:r>
              <a:rPr sz="1000" spc="-100" dirty="0">
                <a:solidFill>
                  <a:srgbClr val="231F20"/>
                </a:solidFill>
                <a:latin typeface="ＭＳ ゴシック"/>
                <a:cs typeface="ＭＳ ゴシック"/>
              </a:rPr>
              <a:t>ム</a:t>
            </a:r>
            <a:r>
              <a:rPr sz="1000" spc="-20" dirty="0">
                <a:solidFill>
                  <a:srgbClr val="231F20"/>
                </a:solidFill>
                <a:latin typeface="ＭＳ ゴシック"/>
                <a:cs typeface="ＭＳ ゴシック"/>
              </a:rPr>
              <a:t>管理</a:t>
            </a:r>
            <a:r>
              <a:rPr sz="1000" spc="-45" dirty="0">
                <a:solidFill>
                  <a:srgbClr val="231F20"/>
                </a:solidFill>
                <a:latin typeface="ＭＳ ゴシック"/>
                <a:cs typeface="ＭＳ ゴシック"/>
              </a:rPr>
              <a:t>担</a:t>
            </a:r>
            <a:r>
              <a:rPr sz="1000" spc="-35" dirty="0">
                <a:solidFill>
                  <a:srgbClr val="231F20"/>
                </a:solidFill>
                <a:latin typeface="ＭＳ ゴシック"/>
                <a:cs typeface="ＭＳ ゴシック"/>
              </a:rPr>
              <a:t>当</a:t>
            </a:r>
            <a:r>
              <a:rPr sz="1000" spc="-10" dirty="0">
                <a:solidFill>
                  <a:srgbClr val="231F20"/>
                </a:solidFill>
                <a:latin typeface="ＭＳ ゴシック"/>
                <a:cs typeface="ＭＳ ゴシック"/>
              </a:rPr>
              <a:t>者</a:t>
            </a:r>
            <a:r>
              <a:rPr sz="1000" spc="-15" dirty="0">
                <a:solidFill>
                  <a:srgbClr val="231F20"/>
                </a:solidFill>
                <a:latin typeface="ＭＳ ゴシック"/>
                <a:cs typeface="ＭＳ ゴシック"/>
              </a:rPr>
              <a:t>権</a:t>
            </a:r>
            <a:r>
              <a:rPr sz="1000" spc="-35" dirty="0">
                <a:solidFill>
                  <a:srgbClr val="231F20"/>
                </a:solidFill>
                <a:latin typeface="ＭＳ ゴシック"/>
                <a:cs typeface="ＭＳ ゴシック"/>
              </a:rPr>
              <a:t>限</a:t>
            </a:r>
            <a:r>
              <a:rPr sz="1000" spc="-70" dirty="0">
                <a:solidFill>
                  <a:srgbClr val="231F20"/>
                </a:solidFill>
                <a:latin typeface="ＭＳ ゴシック"/>
                <a:cs typeface="ＭＳ ゴシック"/>
              </a:rPr>
              <a:t>に</a:t>
            </a:r>
            <a:r>
              <a:rPr sz="1000" spc="-105" dirty="0">
                <a:solidFill>
                  <a:srgbClr val="231F20"/>
                </a:solidFill>
                <a:latin typeface="ＭＳ ゴシック"/>
                <a:cs typeface="ＭＳ ゴシック"/>
              </a:rPr>
              <a:t>て</a:t>
            </a:r>
            <a:r>
              <a:rPr sz="1000" spc="-95" dirty="0">
                <a:solidFill>
                  <a:srgbClr val="231F20"/>
                </a:solidFill>
                <a:latin typeface="ＭＳ ゴシック"/>
                <a:cs typeface="ＭＳ ゴシック"/>
              </a:rPr>
              <a:t>ロ</a:t>
            </a:r>
            <a:r>
              <a:rPr sz="1000" spc="-140" dirty="0">
                <a:solidFill>
                  <a:srgbClr val="231F20"/>
                </a:solidFill>
                <a:latin typeface="ＭＳ ゴシック"/>
                <a:cs typeface="ＭＳ ゴシック"/>
              </a:rPr>
              <a:t>グ</a:t>
            </a:r>
            <a:r>
              <a:rPr sz="1000" spc="-155" dirty="0">
                <a:solidFill>
                  <a:srgbClr val="231F20"/>
                </a:solidFill>
                <a:latin typeface="ＭＳ ゴシック"/>
                <a:cs typeface="ＭＳ ゴシック"/>
              </a:rPr>
              <a:t>イ</a:t>
            </a:r>
            <a:r>
              <a:rPr sz="1000" spc="-40" dirty="0">
                <a:solidFill>
                  <a:srgbClr val="231F20"/>
                </a:solidFill>
                <a:latin typeface="ＭＳ ゴシック"/>
                <a:cs typeface="ＭＳ ゴシック"/>
              </a:rPr>
              <a:t>ン</a:t>
            </a:r>
            <a:r>
              <a:rPr sz="1000" spc="-35" dirty="0">
                <a:solidFill>
                  <a:srgbClr val="231F20"/>
                </a:solidFill>
                <a:latin typeface="ＭＳ ゴシック"/>
                <a:cs typeface="ＭＳ ゴシック"/>
              </a:rPr>
              <a:t>の</a:t>
            </a:r>
            <a:r>
              <a:rPr sz="1000" spc="-10" dirty="0">
                <a:solidFill>
                  <a:srgbClr val="231F20"/>
                </a:solidFill>
                <a:latin typeface="ＭＳ ゴシック"/>
                <a:cs typeface="ＭＳ ゴシック"/>
              </a:rPr>
              <a:t>場</a:t>
            </a:r>
            <a:r>
              <a:rPr sz="1000" spc="-90" dirty="0">
                <a:solidFill>
                  <a:srgbClr val="231F20"/>
                </a:solidFill>
                <a:latin typeface="ＭＳ ゴシック"/>
                <a:cs typeface="ＭＳ ゴシック"/>
              </a:rPr>
              <a:t>合</a:t>
            </a:r>
            <a:r>
              <a:rPr sz="1000" dirty="0">
                <a:solidFill>
                  <a:srgbClr val="231F20"/>
                </a:solidFill>
                <a:latin typeface="ＭＳ ゴシック"/>
                <a:cs typeface="ＭＳ ゴシック"/>
              </a:rPr>
              <a:t>）</a:t>
            </a:r>
            <a:endParaRPr sz="1000" dirty="0">
              <a:latin typeface="ＭＳ ゴシック"/>
              <a:cs typeface="ＭＳ ゴシック"/>
            </a:endParaRPr>
          </a:p>
          <a:p>
            <a:pPr marL="131445" indent="-119380">
              <a:lnSpc>
                <a:spcPct val="100000"/>
              </a:lnSpc>
              <a:spcBef>
                <a:spcPts val="580"/>
              </a:spcBef>
              <a:buSzPct val="90000"/>
              <a:buAutoNum type="arabicPeriod"/>
              <a:tabLst>
                <a:tab pos="132080" algn="l"/>
              </a:tabLst>
            </a:pP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施</a:t>
            </a:r>
            <a:r>
              <a:rPr sz="1000" spc="10" dirty="0">
                <a:solidFill>
                  <a:srgbClr val="231F20"/>
                </a:solidFill>
                <a:latin typeface="ＭＳ ゴシック"/>
                <a:cs typeface="ＭＳ ゴシック"/>
              </a:rPr>
              <a:t>設</a:t>
            </a:r>
            <a:r>
              <a:rPr sz="1000" spc="-20" dirty="0">
                <a:solidFill>
                  <a:srgbClr val="231F20"/>
                </a:solidFill>
                <a:latin typeface="ＭＳ ゴシック"/>
                <a:cs typeface="ＭＳ ゴシック"/>
              </a:rPr>
              <a:t>選</a:t>
            </a:r>
            <a:r>
              <a:rPr sz="1000" spc="-10" dirty="0">
                <a:solidFill>
                  <a:srgbClr val="231F20"/>
                </a:solidFill>
                <a:latin typeface="ＭＳ ゴシック"/>
                <a:cs typeface="ＭＳ ゴシック"/>
              </a:rPr>
              <a:t>択</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80" dirty="0">
                <a:solidFill>
                  <a:srgbClr val="231F20"/>
                </a:solidFill>
                <a:latin typeface="ＭＳ ゴシック"/>
                <a:cs typeface="ＭＳ ゴシック"/>
              </a:rPr>
              <a:t>ク</a:t>
            </a:r>
            <a:r>
              <a:rPr sz="1000" spc="-140" dirty="0">
                <a:solidFill>
                  <a:srgbClr val="231F20"/>
                </a:solidFill>
                <a:latin typeface="ＭＳ ゴシック"/>
                <a:cs typeface="ＭＳ ゴシック"/>
              </a:rPr>
              <a:t>す</a:t>
            </a:r>
            <a:r>
              <a:rPr sz="1000" spc="-105" dirty="0">
                <a:solidFill>
                  <a:srgbClr val="231F20"/>
                </a:solidFill>
                <a:latin typeface="ＭＳ ゴシック"/>
                <a:cs typeface="ＭＳ ゴシック"/>
              </a:rPr>
              <a:t>ると</a:t>
            </a:r>
            <a:r>
              <a:rPr sz="1000" spc="10" dirty="0">
                <a:solidFill>
                  <a:srgbClr val="231F20"/>
                </a:solidFill>
                <a:latin typeface="ＭＳ ゴシック"/>
                <a:cs typeface="ＭＳ ゴシック"/>
              </a:rPr>
              <a:t>、</a:t>
            </a:r>
            <a:r>
              <a:rPr sz="1000" spc="-55" dirty="0">
                <a:solidFill>
                  <a:srgbClr val="231F20"/>
                </a:solidFill>
                <a:latin typeface="ＭＳ ゴシック"/>
                <a:cs typeface="ＭＳ ゴシック"/>
              </a:rPr>
              <a:t>自</a:t>
            </a:r>
            <a:r>
              <a:rPr sz="1000" spc="-20" dirty="0">
                <a:solidFill>
                  <a:srgbClr val="231F20"/>
                </a:solidFill>
                <a:latin typeface="ＭＳ ゴシック"/>
                <a:cs typeface="ＭＳ ゴシック"/>
              </a:rPr>
              <a:t>施</a:t>
            </a:r>
            <a:r>
              <a:rPr sz="1000" spc="-35" dirty="0">
                <a:solidFill>
                  <a:srgbClr val="231F20"/>
                </a:solidFill>
                <a:latin typeface="ＭＳ ゴシック"/>
                <a:cs typeface="ＭＳ ゴシック"/>
              </a:rPr>
              <a:t>設</a:t>
            </a:r>
            <a:r>
              <a:rPr sz="1000" spc="-45" dirty="0">
                <a:solidFill>
                  <a:srgbClr val="231F20"/>
                </a:solidFill>
                <a:latin typeface="ＭＳ ゴシック"/>
                <a:cs typeface="ＭＳ ゴシック"/>
              </a:rPr>
              <a:t>に</a:t>
            </a:r>
            <a:r>
              <a:rPr sz="1000" spc="-20" dirty="0">
                <a:solidFill>
                  <a:srgbClr val="231F20"/>
                </a:solidFill>
                <a:latin typeface="ＭＳ ゴシック"/>
                <a:cs typeface="ＭＳ ゴシック"/>
              </a:rPr>
              <a:t>関</a:t>
            </a:r>
            <a:r>
              <a:rPr sz="1000" spc="-40" dirty="0">
                <a:solidFill>
                  <a:srgbClr val="231F20"/>
                </a:solidFill>
                <a:latin typeface="ＭＳ ゴシック"/>
                <a:cs typeface="ＭＳ ゴシック"/>
              </a:rPr>
              <a:t>連</a:t>
            </a:r>
            <a:r>
              <a:rPr sz="1000" spc="-55" dirty="0">
                <a:solidFill>
                  <a:srgbClr val="231F20"/>
                </a:solidFill>
                <a:latin typeface="ＭＳ ゴシック"/>
                <a:cs typeface="ＭＳ ゴシック"/>
              </a:rPr>
              <a:t>付</a:t>
            </a:r>
            <a:r>
              <a:rPr sz="1000" spc="-105" dirty="0">
                <a:solidFill>
                  <a:srgbClr val="231F20"/>
                </a:solidFill>
                <a:latin typeface="ＭＳ ゴシック"/>
                <a:cs typeface="ＭＳ ゴシック"/>
              </a:rPr>
              <a:t>け</a:t>
            </a:r>
            <a:r>
              <a:rPr sz="1000" spc="-55" dirty="0">
                <a:solidFill>
                  <a:srgbClr val="231F20"/>
                </a:solidFill>
                <a:latin typeface="ＭＳ ゴシック"/>
                <a:cs typeface="ＭＳ ゴシック"/>
              </a:rPr>
              <a:t>ら</a:t>
            </a:r>
            <a:r>
              <a:rPr sz="1000" spc="-140" dirty="0">
                <a:solidFill>
                  <a:srgbClr val="231F20"/>
                </a:solidFill>
                <a:latin typeface="ＭＳ ゴシック"/>
                <a:cs typeface="ＭＳ ゴシック"/>
              </a:rPr>
              <a:t>れ</a:t>
            </a:r>
            <a:r>
              <a:rPr sz="1000" spc="-80" dirty="0">
                <a:solidFill>
                  <a:srgbClr val="231F20"/>
                </a:solidFill>
                <a:latin typeface="ＭＳ ゴシック"/>
                <a:cs typeface="ＭＳ ゴシック"/>
              </a:rPr>
              <a:t>て</a:t>
            </a:r>
            <a:r>
              <a:rPr sz="1000" spc="-45" dirty="0">
                <a:solidFill>
                  <a:srgbClr val="231F20"/>
                </a:solidFill>
                <a:latin typeface="ＭＳ ゴシック"/>
                <a:cs typeface="ＭＳ ゴシック"/>
              </a:rPr>
              <a:t>い</a:t>
            </a:r>
            <a:r>
              <a:rPr sz="1000" spc="-80" dirty="0">
                <a:solidFill>
                  <a:srgbClr val="231F20"/>
                </a:solidFill>
                <a:latin typeface="ＭＳ ゴシック"/>
                <a:cs typeface="ＭＳ ゴシック"/>
              </a:rPr>
              <a:t>る</a:t>
            </a:r>
            <a:r>
              <a:rPr sz="1000" spc="-20" dirty="0">
                <a:solidFill>
                  <a:srgbClr val="231F20"/>
                </a:solidFill>
                <a:latin typeface="ＭＳ ゴシック"/>
                <a:cs typeface="ＭＳ ゴシック"/>
              </a:rPr>
              <a:t>施</a:t>
            </a:r>
            <a:r>
              <a:rPr sz="1000" spc="-40" dirty="0">
                <a:solidFill>
                  <a:srgbClr val="231F20"/>
                </a:solidFill>
                <a:latin typeface="ＭＳ ゴシック"/>
                <a:cs typeface="ＭＳ ゴシック"/>
              </a:rPr>
              <a:t>設</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5" dirty="0">
                <a:solidFill>
                  <a:srgbClr val="231F20"/>
                </a:solidFill>
                <a:latin typeface="ＭＳ ゴシック"/>
                <a:cs typeface="ＭＳ ゴシック"/>
              </a:rPr>
              <a:t>が</a:t>
            </a:r>
            <a:r>
              <a:rPr sz="1000" spc="-30" dirty="0">
                <a:solidFill>
                  <a:srgbClr val="231F20"/>
                </a:solidFill>
                <a:latin typeface="ＭＳ ゴシック"/>
                <a:cs typeface="ＭＳ ゴシック"/>
              </a:rPr>
              <a:t>表</a:t>
            </a:r>
            <a:r>
              <a:rPr sz="1000" spc="-85" dirty="0">
                <a:solidFill>
                  <a:srgbClr val="231F20"/>
                </a:solidFill>
                <a:latin typeface="ＭＳ ゴシック"/>
                <a:cs typeface="ＭＳ ゴシック"/>
              </a:rPr>
              <a:t>示さ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51765" indent="-139700">
              <a:lnSpc>
                <a:spcPct val="100000"/>
              </a:lnSpc>
              <a:spcBef>
                <a:spcPts val="580"/>
              </a:spcBef>
              <a:buSzPct val="90000"/>
              <a:buAutoNum type="arabicPeriod"/>
              <a:tabLst>
                <a:tab pos="152400" algn="l"/>
              </a:tabLst>
            </a:pPr>
            <a:r>
              <a:rPr lang="ja-JP" altLang="en-US" sz="1000" dirty="0">
                <a:latin typeface="ＭＳ ゴシック"/>
                <a:cs typeface="ＭＳ ゴシック"/>
              </a:rPr>
              <a:t>施設一覧から、編集したい施設を選択すると施設情報が表示されます</a:t>
            </a:r>
            <a:r>
              <a:rPr lang="ja-JP" altLang="en-US" sz="1000" spc="-155" dirty="0" smtClean="0">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sz="1000" spc="-160" dirty="0">
                <a:solidFill>
                  <a:srgbClr val="A9511A"/>
                </a:solidFill>
                <a:latin typeface="ＭＳ ゴシック"/>
                <a:cs typeface="ＭＳ ゴシック"/>
              </a:rPr>
              <a:t>メ</a:t>
            </a:r>
            <a:r>
              <a:rPr sz="1000" spc="-165" dirty="0">
                <a:solidFill>
                  <a:srgbClr val="A9511A"/>
                </a:solidFill>
                <a:latin typeface="ＭＳ ゴシック"/>
                <a:cs typeface="ＭＳ ゴシック"/>
              </a:rPr>
              <a:t>デ</a:t>
            </a:r>
            <a:r>
              <a:rPr sz="1000" spc="-130" dirty="0">
                <a:solidFill>
                  <a:srgbClr val="A9511A"/>
                </a:solidFill>
                <a:latin typeface="ＭＳ ゴシック"/>
                <a:cs typeface="ＭＳ ゴシック"/>
              </a:rPr>
              <a:t>ィ</a:t>
            </a:r>
            <a:r>
              <a:rPr sz="1000" spc="-100" dirty="0">
                <a:solidFill>
                  <a:srgbClr val="A9511A"/>
                </a:solidFill>
                <a:latin typeface="ＭＳ ゴシック"/>
                <a:cs typeface="ＭＳ ゴシック"/>
              </a:rPr>
              <a:t>カ</a:t>
            </a:r>
            <a:r>
              <a:rPr sz="1000" spc="-110" dirty="0">
                <a:solidFill>
                  <a:srgbClr val="A9511A"/>
                </a:solidFill>
                <a:latin typeface="ＭＳ ゴシック"/>
                <a:cs typeface="ＭＳ ゴシック"/>
              </a:rPr>
              <a:t>ル</a:t>
            </a:r>
            <a:r>
              <a:rPr sz="1000" spc="-125" dirty="0">
                <a:solidFill>
                  <a:srgbClr val="A9511A"/>
                </a:solidFill>
                <a:latin typeface="ＭＳ ゴシック"/>
                <a:cs typeface="ＭＳ ゴシック"/>
              </a:rPr>
              <a:t>ス</a:t>
            </a:r>
            <a:r>
              <a:rPr sz="1000" spc="-170" dirty="0">
                <a:solidFill>
                  <a:srgbClr val="A9511A"/>
                </a:solidFill>
                <a:latin typeface="ＭＳ ゴシック"/>
                <a:cs typeface="ＭＳ ゴシック"/>
              </a:rPr>
              <a:t>タ</a:t>
            </a:r>
            <a:r>
              <a:rPr sz="1000" spc="-145" dirty="0">
                <a:solidFill>
                  <a:srgbClr val="A9511A"/>
                </a:solidFill>
                <a:latin typeface="ＭＳ ゴシック"/>
                <a:cs typeface="ＭＳ ゴシック"/>
              </a:rPr>
              <a:t>ッ</a:t>
            </a:r>
            <a:r>
              <a:rPr sz="1000" spc="-85" dirty="0">
                <a:solidFill>
                  <a:srgbClr val="A9511A"/>
                </a:solidFill>
                <a:latin typeface="ＭＳ ゴシック"/>
                <a:cs typeface="ＭＳ ゴシック"/>
              </a:rPr>
              <a:t>フ</a:t>
            </a:r>
            <a:r>
              <a:rPr sz="1000" spc="-35" dirty="0">
                <a:solidFill>
                  <a:srgbClr val="A9511A"/>
                </a:solidFill>
                <a:latin typeface="ＭＳ ゴシック"/>
                <a:cs typeface="ＭＳ ゴシック"/>
              </a:rPr>
              <a:t>の</a:t>
            </a:r>
            <a:r>
              <a:rPr sz="1000" spc="5" dirty="0">
                <a:solidFill>
                  <a:srgbClr val="A9511A"/>
                </a:solidFill>
                <a:latin typeface="ＭＳ ゴシック"/>
                <a:cs typeface="ＭＳ ゴシック"/>
              </a:rPr>
              <a:t>追</a:t>
            </a:r>
            <a:r>
              <a:rPr sz="1000" dirty="0">
                <a:solidFill>
                  <a:srgbClr val="A9511A"/>
                </a:solidFill>
                <a:latin typeface="ＭＳ ゴシック"/>
                <a:cs typeface="ＭＳ ゴシック"/>
              </a:rPr>
              <a:t>加</a:t>
            </a:r>
            <a:endParaRPr sz="1000" dirty="0">
              <a:latin typeface="ＭＳ ゴシック"/>
              <a:cs typeface="ＭＳ ゴシック"/>
            </a:endParaRPr>
          </a:p>
          <a:p>
            <a:pPr marL="131445" indent="-119380">
              <a:lnSpc>
                <a:spcPct val="100000"/>
              </a:lnSpc>
              <a:spcBef>
                <a:spcPts val="575"/>
              </a:spcBef>
              <a:buSzPct val="90000"/>
              <a:buAutoNum type="arabicPeriod"/>
              <a:tabLst>
                <a:tab pos="132080" algn="l"/>
              </a:tabLst>
            </a:pPr>
            <a:r>
              <a:rPr sz="1000" spc="10" dirty="0">
                <a:solidFill>
                  <a:srgbClr val="231F20"/>
                </a:solidFill>
                <a:latin typeface="ＭＳ ゴシック"/>
                <a:cs typeface="ＭＳ ゴシック"/>
              </a:rPr>
              <a:t>「</a:t>
            </a:r>
            <a:r>
              <a:rPr sz="1000" spc="-160" dirty="0">
                <a:solidFill>
                  <a:srgbClr val="231F20"/>
                </a:solidFill>
                <a:latin typeface="ＭＳ ゴシック"/>
                <a:cs typeface="ＭＳ ゴシック"/>
              </a:rPr>
              <a:t>メ</a:t>
            </a:r>
            <a:r>
              <a:rPr sz="1000" spc="-165" dirty="0">
                <a:solidFill>
                  <a:srgbClr val="231F20"/>
                </a:solidFill>
                <a:latin typeface="ＭＳ ゴシック"/>
                <a:cs typeface="ＭＳ ゴシック"/>
              </a:rPr>
              <a:t>デ</a:t>
            </a:r>
            <a:r>
              <a:rPr sz="1000" spc="-130" dirty="0">
                <a:solidFill>
                  <a:srgbClr val="231F20"/>
                </a:solidFill>
                <a:latin typeface="ＭＳ ゴシック"/>
                <a:cs typeface="ＭＳ ゴシック"/>
              </a:rPr>
              <a:t>ィ</a:t>
            </a:r>
            <a:r>
              <a:rPr sz="1000" spc="-100" dirty="0">
                <a:solidFill>
                  <a:srgbClr val="231F20"/>
                </a:solidFill>
                <a:latin typeface="ＭＳ ゴシック"/>
                <a:cs typeface="ＭＳ ゴシック"/>
              </a:rPr>
              <a:t>カ</a:t>
            </a:r>
            <a:r>
              <a:rPr sz="1000" spc="-110" dirty="0">
                <a:solidFill>
                  <a:srgbClr val="231F20"/>
                </a:solidFill>
                <a:latin typeface="ＭＳ ゴシック"/>
                <a:cs typeface="ＭＳ ゴシック"/>
              </a:rPr>
              <a:t>ル</a:t>
            </a:r>
            <a:r>
              <a:rPr sz="1000" spc="-125" dirty="0">
                <a:solidFill>
                  <a:srgbClr val="231F20"/>
                </a:solidFill>
                <a:latin typeface="ＭＳ ゴシック"/>
                <a:cs typeface="ＭＳ ゴシック"/>
              </a:rPr>
              <a:t>ス</a:t>
            </a:r>
            <a:r>
              <a:rPr sz="1000" spc="-170" dirty="0">
                <a:solidFill>
                  <a:srgbClr val="231F20"/>
                </a:solidFill>
                <a:latin typeface="ＭＳ ゴシック"/>
                <a:cs typeface="ＭＳ ゴシック"/>
              </a:rPr>
              <a:t>タ</a:t>
            </a:r>
            <a:r>
              <a:rPr sz="1000" spc="-145" dirty="0">
                <a:solidFill>
                  <a:srgbClr val="231F20"/>
                </a:solidFill>
                <a:latin typeface="ＭＳ ゴシック"/>
                <a:cs typeface="ＭＳ ゴシック"/>
              </a:rPr>
              <a:t>ッ</a:t>
            </a:r>
            <a:r>
              <a:rPr sz="1000" spc="-60" dirty="0">
                <a:solidFill>
                  <a:srgbClr val="231F20"/>
                </a:solidFill>
                <a:latin typeface="ＭＳ ゴシック"/>
                <a:cs typeface="ＭＳ ゴシック"/>
              </a:rPr>
              <a:t>フ</a:t>
            </a:r>
            <a:r>
              <a:rPr sz="1000" spc="-30" dirty="0">
                <a:solidFill>
                  <a:srgbClr val="231F20"/>
                </a:solidFill>
                <a:latin typeface="ＭＳ ゴシック"/>
                <a:cs typeface="ＭＳ ゴシック"/>
              </a:rPr>
              <a:t>個</a:t>
            </a:r>
            <a:r>
              <a:rPr sz="1000" spc="-35" dirty="0">
                <a:solidFill>
                  <a:srgbClr val="231F20"/>
                </a:solidFill>
                <a:latin typeface="ＭＳ ゴシック"/>
                <a:cs typeface="ＭＳ ゴシック"/>
              </a:rPr>
              <a:t>別</a:t>
            </a:r>
            <a:r>
              <a:rPr sz="1000" spc="5" dirty="0">
                <a:solidFill>
                  <a:srgbClr val="231F20"/>
                </a:solidFill>
                <a:latin typeface="ＭＳ ゴシック"/>
                <a:cs typeface="ＭＳ ゴシック"/>
              </a:rPr>
              <a:t>追</a:t>
            </a:r>
            <a:r>
              <a:rPr sz="1000" spc="-75" dirty="0">
                <a:solidFill>
                  <a:srgbClr val="231F20"/>
                </a:solidFill>
                <a:latin typeface="ＭＳ ゴシック"/>
                <a:cs typeface="ＭＳ ゴシック"/>
              </a:rPr>
              <a:t>加</a:t>
            </a:r>
            <a:r>
              <a:rPr sz="1000" spc="-90" dirty="0">
                <a:solidFill>
                  <a:srgbClr val="231F20"/>
                </a:solidFill>
                <a:latin typeface="ＭＳ ゴシック"/>
                <a:cs typeface="ＭＳ ゴシック"/>
              </a:rPr>
              <a:t>・</a:t>
            </a:r>
            <a:r>
              <a:rPr sz="1000" spc="-40" dirty="0">
                <a:solidFill>
                  <a:srgbClr val="231F20"/>
                </a:solidFill>
                <a:latin typeface="ＭＳ ゴシック"/>
                <a:cs typeface="ＭＳ ゴシック"/>
              </a:rPr>
              <a:t>一</a:t>
            </a:r>
            <a:r>
              <a:rPr sz="1000" spc="-20" dirty="0">
                <a:solidFill>
                  <a:srgbClr val="231F20"/>
                </a:solidFill>
                <a:latin typeface="ＭＳ ゴシック"/>
                <a:cs typeface="ＭＳ ゴシック"/>
              </a:rPr>
              <a:t>括</a:t>
            </a:r>
            <a:r>
              <a:rPr sz="1000" spc="-15" dirty="0">
                <a:solidFill>
                  <a:srgbClr val="231F20"/>
                </a:solidFill>
                <a:latin typeface="ＭＳ ゴシック"/>
                <a:cs typeface="ＭＳ ゴシック"/>
              </a:rPr>
              <a:t>登</a:t>
            </a:r>
            <a:r>
              <a:rPr sz="1000" spc="-10" dirty="0">
                <a:solidFill>
                  <a:srgbClr val="231F20"/>
                </a:solidFill>
                <a:latin typeface="ＭＳ ゴシック"/>
                <a:cs typeface="ＭＳ ゴシック"/>
              </a:rPr>
              <a:t>録</a:t>
            </a:r>
            <a:r>
              <a:rPr sz="1000" spc="10" dirty="0">
                <a:solidFill>
                  <a:srgbClr val="231F20"/>
                </a:solidFill>
                <a:latin typeface="ＭＳ ゴシック"/>
                <a:cs typeface="ＭＳ ゴシック"/>
              </a:rPr>
              <a:t>」</a:t>
            </a:r>
            <a:r>
              <a:rPr sz="1000" spc="-160" dirty="0">
                <a:solidFill>
                  <a:srgbClr val="231F20"/>
                </a:solidFill>
                <a:latin typeface="ＭＳ ゴシック"/>
                <a:cs typeface="ＭＳ ゴシック"/>
              </a:rPr>
              <a:t>エ</a:t>
            </a:r>
            <a:r>
              <a:rPr sz="1000" spc="-125" dirty="0">
                <a:solidFill>
                  <a:srgbClr val="231F20"/>
                </a:solidFill>
                <a:latin typeface="ＭＳ ゴシック"/>
                <a:cs typeface="ＭＳ ゴシック"/>
              </a:rPr>
              <a:t>リ</a:t>
            </a:r>
            <a:r>
              <a:rPr sz="1000" spc="-65" dirty="0">
                <a:solidFill>
                  <a:srgbClr val="231F20"/>
                </a:solidFill>
                <a:latin typeface="ＭＳ ゴシック"/>
                <a:cs typeface="ＭＳ ゴシック"/>
              </a:rPr>
              <a:t>アに</a:t>
            </a:r>
            <a:r>
              <a:rPr sz="1000" spc="-55"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10" dirty="0">
                <a:solidFill>
                  <a:srgbClr val="231F20"/>
                </a:solidFill>
                <a:latin typeface="ＭＳ ゴシック"/>
                <a:cs typeface="ＭＳ ゴシック"/>
              </a:rPr>
              <a:t>「</a:t>
            </a:r>
            <a:r>
              <a:rPr sz="1000" spc="5" dirty="0">
                <a:solidFill>
                  <a:srgbClr val="231F20"/>
                </a:solidFill>
                <a:latin typeface="ＭＳ ゴシック"/>
                <a:cs typeface="ＭＳ ゴシック"/>
              </a:rPr>
              <a:t>追</a:t>
            </a:r>
            <a:r>
              <a:rPr sz="1000" spc="-35" dirty="0">
                <a:solidFill>
                  <a:srgbClr val="231F20"/>
                </a:solidFill>
                <a:latin typeface="ＭＳ ゴシック"/>
                <a:cs typeface="ＭＳ ゴシック"/>
              </a:rPr>
              <a:t>加</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9225" indent="-137160">
              <a:lnSpc>
                <a:spcPct val="100000"/>
              </a:lnSpc>
              <a:spcBef>
                <a:spcPts val="580"/>
              </a:spcBef>
              <a:buSzPct val="90000"/>
              <a:buAutoNum type="arabicPeriod"/>
              <a:tabLst>
                <a:tab pos="149860" algn="l"/>
              </a:tabLst>
            </a:pPr>
            <a:r>
              <a:rPr sz="1000" spc="-15" dirty="0">
                <a:solidFill>
                  <a:srgbClr val="231F20"/>
                </a:solidFill>
                <a:latin typeface="ＭＳ ゴシック"/>
                <a:cs typeface="ＭＳ ゴシック"/>
              </a:rPr>
              <a:t>登</a:t>
            </a:r>
            <a:r>
              <a:rPr sz="1000" spc="-25" dirty="0">
                <a:solidFill>
                  <a:srgbClr val="231F20"/>
                </a:solidFill>
                <a:latin typeface="ＭＳ ゴシック"/>
                <a:cs typeface="ＭＳ ゴシック"/>
              </a:rPr>
              <a:t>録</a:t>
            </a:r>
            <a:r>
              <a:rPr sz="1000" spc="-140" dirty="0">
                <a:solidFill>
                  <a:srgbClr val="231F20"/>
                </a:solidFill>
                <a:latin typeface="ＭＳ ゴシック"/>
                <a:cs typeface="ＭＳ ゴシック"/>
              </a:rPr>
              <a:t>す</a:t>
            </a:r>
            <a:r>
              <a:rPr sz="1000" spc="-95" dirty="0">
                <a:solidFill>
                  <a:srgbClr val="231F20"/>
                </a:solidFill>
                <a:latin typeface="ＭＳ ゴシック"/>
                <a:cs typeface="ＭＳ ゴシック"/>
              </a:rPr>
              <a:t>る</a:t>
            </a:r>
            <a:r>
              <a:rPr sz="1000" spc="-160" dirty="0">
                <a:solidFill>
                  <a:srgbClr val="231F20"/>
                </a:solidFill>
                <a:latin typeface="ＭＳ ゴシック"/>
                <a:cs typeface="ＭＳ ゴシック"/>
              </a:rPr>
              <a:t>メ</a:t>
            </a:r>
            <a:r>
              <a:rPr sz="1000" spc="-165" dirty="0">
                <a:solidFill>
                  <a:srgbClr val="231F20"/>
                </a:solidFill>
                <a:latin typeface="ＭＳ ゴシック"/>
                <a:cs typeface="ＭＳ ゴシック"/>
              </a:rPr>
              <a:t>デ</a:t>
            </a:r>
            <a:r>
              <a:rPr sz="1000" spc="-130" dirty="0">
                <a:solidFill>
                  <a:srgbClr val="231F20"/>
                </a:solidFill>
                <a:latin typeface="ＭＳ ゴシック"/>
                <a:cs typeface="ＭＳ ゴシック"/>
              </a:rPr>
              <a:t>ィ</a:t>
            </a:r>
            <a:r>
              <a:rPr sz="1000" spc="-100" dirty="0">
                <a:solidFill>
                  <a:srgbClr val="231F20"/>
                </a:solidFill>
                <a:latin typeface="ＭＳ ゴシック"/>
                <a:cs typeface="ＭＳ ゴシック"/>
              </a:rPr>
              <a:t>カ</a:t>
            </a:r>
            <a:r>
              <a:rPr sz="1000" spc="-110" dirty="0">
                <a:solidFill>
                  <a:srgbClr val="231F20"/>
                </a:solidFill>
                <a:latin typeface="ＭＳ ゴシック"/>
                <a:cs typeface="ＭＳ ゴシック"/>
              </a:rPr>
              <a:t>ル</a:t>
            </a:r>
            <a:r>
              <a:rPr sz="1000" spc="-125" dirty="0">
                <a:solidFill>
                  <a:srgbClr val="231F20"/>
                </a:solidFill>
                <a:latin typeface="ＭＳ ゴシック"/>
                <a:cs typeface="ＭＳ ゴシック"/>
              </a:rPr>
              <a:t>ス</a:t>
            </a:r>
            <a:r>
              <a:rPr sz="1000" spc="-170" dirty="0">
                <a:solidFill>
                  <a:srgbClr val="231F20"/>
                </a:solidFill>
                <a:latin typeface="ＭＳ ゴシック"/>
                <a:cs typeface="ＭＳ ゴシック"/>
              </a:rPr>
              <a:t>タ</a:t>
            </a:r>
            <a:r>
              <a:rPr sz="1000" spc="-145" dirty="0">
                <a:solidFill>
                  <a:srgbClr val="231F20"/>
                </a:solidFill>
                <a:latin typeface="ＭＳ ゴシック"/>
                <a:cs typeface="ＭＳ ゴシック"/>
              </a:rPr>
              <a:t>ッ</a:t>
            </a:r>
            <a:r>
              <a:rPr sz="1000" spc="-85" dirty="0">
                <a:solidFill>
                  <a:srgbClr val="231F20"/>
                </a:solidFill>
                <a:latin typeface="ＭＳ ゴシック"/>
                <a:cs typeface="ＭＳ ゴシック"/>
              </a:rPr>
              <a:t>フ</a:t>
            </a:r>
            <a:r>
              <a:rPr sz="1000" dirty="0">
                <a:solidFill>
                  <a:srgbClr val="231F20"/>
                </a:solidFill>
                <a:latin typeface="ＭＳ ゴシック"/>
                <a:cs typeface="ＭＳ ゴシック"/>
              </a:rPr>
              <a:t>の</a:t>
            </a:r>
            <a:r>
              <a:rPr sz="1000" spc="-275" dirty="0">
                <a:solidFill>
                  <a:srgbClr val="231F20"/>
                </a:solidFill>
                <a:latin typeface="ＭＳ ゴシック"/>
                <a:cs typeface="ＭＳ ゴシック"/>
              </a:rPr>
              <a:t> </a:t>
            </a:r>
            <a:r>
              <a:rPr sz="1000" spc="-20" dirty="0">
                <a:solidFill>
                  <a:srgbClr val="231F20"/>
                </a:solidFill>
                <a:latin typeface="ＭＳ ゴシック"/>
                <a:cs typeface="ＭＳ ゴシック"/>
              </a:rPr>
              <a:t>UMIN</a:t>
            </a:r>
            <a:r>
              <a:rPr sz="1000" spc="15" dirty="0">
                <a:solidFill>
                  <a:srgbClr val="231F20"/>
                </a:solidFill>
                <a:latin typeface="ＭＳ ゴシック"/>
                <a:cs typeface="ＭＳ ゴシック"/>
              </a:rPr>
              <a:t> </a:t>
            </a:r>
            <a:r>
              <a:rPr sz="1000" spc="-25" dirty="0">
                <a:solidFill>
                  <a:srgbClr val="231F20"/>
                </a:solidFill>
                <a:latin typeface="ＭＳ ゴシック"/>
                <a:cs typeface="ＭＳ ゴシック"/>
              </a:rPr>
              <a:t>ID</a:t>
            </a:r>
            <a:r>
              <a:rPr sz="1000" spc="-290" dirty="0">
                <a:solidFill>
                  <a:srgbClr val="231F20"/>
                </a:solidFill>
                <a:latin typeface="ＭＳ ゴシック"/>
                <a:cs typeface="ＭＳ ゴシック"/>
              </a:rPr>
              <a:t> </a:t>
            </a:r>
            <a:r>
              <a:rPr sz="1000" spc="-80" dirty="0">
                <a:solidFill>
                  <a:srgbClr val="231F20"/>
                </a:solidFill>
                <a:latin typeface="ＭＳ ゴシック"/>
                <a:cs typeface="ＭＳ ゴシック"/>
              </a:rPr>
              <a:t>を</a:t>
            </a:r>
            <a:r>
              <a:rPr sz="1000" spc="-35" dirty="0">
                <a:solidFill>
                  <a:srgbClr val="231F20"/>
                </a:solidFill>
                <a:latin typeface="ＭＳ ゴシック"/>
                <a:cs typeface="ＭＳ ゴシック"/>
              </a:rPr>
              <a:t>入</a:t>
            </a:r>
            <a:r>
              <a:rPr sz="1000" spc="-135" dirty="0">
                <a:solidFill>
                  <a:srgbClr val="231F20"/>
                </a:solidFill>
                <a:latin typeface="ＭＳ ゴシック"/>
                <a:cs typeface="ＭＳ ゴシック"/>
              </a:rPr>
              <a:t>力</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268605">
              <a:lnSpc>
                <a:spcPct val="100000"/>
              </a:lnSpc>
              <a:spcBef>
                <a:spcPts val="580"/>
              </a:spcBef>
            </a:pPr>
            <a:r>
              <a:rPr sz="1000" spc="20" dirty="0">
                <a:solidFill>
                  <a:srgbClr val="231F20"/>
                </a:solidFill>
                <a:latin typeface="ＭＳ ゴシック"/>
                <a:cs typeface="ＭＳ ゴシック"/>
              </a:rPr>
              <a:t>---------------------------------------------------------------------------------------</a:t>
            </a:r>
            <a:endParaRPr sz="1000" dirty="0">
              <a:latin typeface="ＭＳ ゴシック"/>
              <a:cs typeface="ＭＳ ゴシック"/>
            </a:endParaRPr>
          </a:p>
          <a:p>
            <a:pPr marL="396875">
              <a:lnSpc>
                <a:spcPct val="100000"/>
              </a:lnSpc>
              <a:spcBef>
                <a:spcPts val="580"/>
              </a:spcBef>
            </a:pPr>
            <a:r>
              <a:rPr sz="1000" spc="-20" dirty="0">
                <a:solidFill>
                  <a:srgbClr val="231F20"/>
                </a:solidFill>
                <a:latin typeface="ＭＳ ゴシック"/>
                <a:cs typeface="ＭＳ ゴシック"/>
              </a:rPr>
              <a:t>UMIN</a:t>
            </a:r>
            <a:r>
              <a:rPr sz="1000" spc="10" dirty="0">
                <a:solidFill>
                  <a:srgbClr val="231F20"/>
                </a:solidFill>
                <a:latin typeface="ＭＳ ゴシック"/>
                <a:cs typeface="ＭＳ ゴシック"/>
              </a:rPr>
              <a:t> </a:t>
            </a:r>
            <a:r>
              <a:rPr sz="1000" spc="-25" dirty="0">
                <a:solidFill>
                  <a:srgbClr val="231F20"/>
                </a:solidFill>
                <a:latin typeface="ＭＳ ゴシック"/>
                <a:cs typeface="ＭＳ ゴシック"/>
              </a:rPr>
              <a:t>ID</a:t>
            </a:r>
            <a:r>
              <a:rPr sz="1000" spc="-275" dirty="0">
                <a:solidFill>
                  <a:srgbClr val="231F20"/>
                </a:solidFill>
                <a:latin typeface="ＭＳ ゴシック"/>
                <a:cs typeface="ＭＳ ゴシック"/>
              </a:rPr>
              <a:t> </a:t>
            </a:r>
            <a:r>
              <a:rPr sz="1000" spc="-10" dirty="0" err="1">
                <a:solidFill>
                  <a:srgbClr val="231F20"/>
                </a:solidFill>
                <a:latin typeface="ＭＳ ゴシック"/>
                <a:cs typeface="ＭＳ ゴシック"/>
              </a:rPr>
              <a:t>が</a:t>
            </a:r>
            <a:r>
              <a:rPr sz="1000" spc="-35" dirty="0" err="1">
                <a:solidFill>
                  <a:srgbClr val="231F20"/>
                </a:solidFill>
                <a:latin typeface="ＭＳ ゴシック"/>
                <a:cs typeface="ＭＳ ゴシック"/>
              </a:rPr>
              <a:t>不</a:t>
            </a:r>
            <a:r>
              <a:rPr sz="1000" spc="-50" dirty="0" err="1">
                <a:solidFill>
                  <a:srgbClr val="231F20"/>
                </a:solidFill>
                <a:latin typeface="ＭＳ ゴシック"/>
                <a:cs typeface="ＭＳ ゴシック"/>
              </a:rPr>
              <a:t>明</a:t>
            </a:r>
            <a:r>
              <a:rPr sz="1000" spc="-20" dirty="0" err="1">
                <a:solidFill>
                  <a:srgbClr val="231F20"/>
                </a:solidFill>
                <a:latin typeface="ＭＳ ゴシック"/>
                <a:cs typeface="ＭＳ ゴシック"/>
              </a:rPr>
              <a:t>な</a:t>
            </a:r>
            <a:r>
              <a:rPr sz="1000" spc="-10" dirty="0" err="1">
                <a:solidFill>
                  <a:srgbClr val="231F20"/>
                </a:solidFill>
                <a:latin typeface="ＭＳ ゴシック"/>
                <a:cs typeface="ＭＳ ゴシック"/>
              </a:rPr>
              <a:t>場</a:t>
            </a:r>
            <a:r>
              <a:rPr sz="1000" spc="50" dirty="0" err="1">
                <a:solidFill>
                  <a:srgbClr val="231F20"/>
                </a:solidFill>
                <a:latin typeface="ＭＳ ゴシック"/>
                <a:cs typeface="ＭＳ ゴシック"/>
              </a:rPr>
              <a:t>合</a:t>
            </a:r>
            <a:r>
              <a:rPr sz="1000" spc="-735" dirty="0" smtClean="0">
                <a:solidFill>
                  <a:srgbClr val="231F20"/>
                </a:solidFill>
                <a:latin typeface="ＭＳ ゴシック"/>
                <a:cs typeface="ＭＳ ゴシック"/>
              </a:rPr>
              <a:t>；</a:t>
            </a:r>
            <a:r>
              <a:rPr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　</a:t>
            </a:r>
            <a:r>
              <a:rPr sz="1000" spc="-20" dirty="0" smtClean="0">
                <a:solidFill>
                  <a:srgbClr val="231F20"/>
                </a:solidFill>
                <a:latin typeface="ＭＳ ゴシック"/>
                <a:cs typeface="ＭＳ ゴシック"/>
              </a:rPr>
              <a:t>UMIN</a:t>
            </a:r>
            <a:r>
              <a:rPr sz="1000" spc="10" dirty="0" smtClean="0">
                <a:solidFill>
                  <a:srgbClr val="231F20"/>
                </a:solidFill>
                <a:latin typeface="ＭＳ ゴシック"/>
                <a:cs typeface="ＭＳ ゴシック"/>
              </a:rPr>
              <a:t> </a:t>
            </a:r>
            <a:r>
              <a:rPr sz="1000" spc="-25" dirty="0">
                <a:solidFill>
                  <a:srgbClr val="231F20"/>
                </a:solidFill>
                <a:latin typeface="ＭＳ ゴシック"/>
                <a:cs typeface="ＭＳ ゴシック"/>
              </a:rPr>
              <a:t>ID</a:t>
            </a:r>
            <a:r>
              <a:rPr sz="1000" spc="-260" dirty="0">
                <a:solidFill>
                  <a:srgbClr val="231F20"/>
                </a:solidFill>
                <a:latin typeface="ＭＳ ゴシック"/>
                <a:cs typeface="ＭＳ ゴシック"/>
              </a:rPr>
              <a:t> </a:t>
            </a:r>
            <a:r>
              <a:rPr sz="1000" spc="-30" dirty="0">
                <a:solidFill>
                  <a:srgbClr val="231F20"/>
                </a:solidFill>
                <a:latin typeface="ＭＳ ゴシック"/>
                <a:cs typeface="ＭＳ ゴシック"/>
              </a:rPr>
              <a:t>の</a:t>
            </a:r>
            <a:r>
              <a:rPr sz="1000" spc="-15" dirty="0">
                <a:solidFill>
                  <a:srgbClr val="231F20"/>
                </a:solidFill>
                <a:latin typeface="ＭＳ ゴシック"/>
                <a:cs typeface="ＭＳ ゴシック"/>
              </a:rPr>
              <a:t>検</a:t>
            </a:r>
            <a:r>
              <a:rPr sz="1000" spc="-35" dirty="0">
                <a:solidFill>
                  <a:srgbClr val="231F20"/>
                </a:solidFill>
                <a:latin typeface="ＭＳ ゴシック"/>
                <a:cs typeface="ＭＳ ゴシック"/>
              </a:rPr>
              <a:t>索</a:t>
            </a:r>
            <a:r>
              <a:rPr sz="1000" spc="10" dirty="0">
                <a:solidFill>
                  <a:srgbClr val="231F20"/>
                </a:solidFill>
                <a:latin typeface="ＭＳ ゴシック"/>
                <a:cs typeface="ＭＳ ゴシック"/>
              </a:rPr>
              <a:t>」</a:t>
            </a:r>
            <a:r>
              <a:rPr sz="1000" spc="-90" dirty="0">
                <a:solidFill>
                  <a:srgbClr val="231F20"/>
                </a:solidFill>
                <a:latin typeface="ＭＳ ゴシック"/>
                <a:cs typeface="ＭＳ ゴシック"/>
              </a:rPr>
              <a:t>か</a:t>
            </a:r>
            <a:r>
              <a:rPr sz="1000" spc="-85" dirty="0">
                <a:solidFill>
                  <a:srgbClr val="231F20"/>
                </a:solidFill>
                <a:latin typeface="ＭＳ ゴシック"/>
                <a:cs typeface="ＭＳ ゴシック"/>
              </a:rPr>
              <a:t>ら</a:t>
            </a:r>
            <a:r>
              <a:rPr sz="1000" spc="-35" dirty="0">
                <a:solidFill>
                  <a:srgbClr val="231F20"/>
                </a:solidFill>
                <a:latin typeface="ＭＳ ゴシック"/>
                <a:cs typeface="ＭＳ ゴシック"/>
              </a:rPr>
              <a:t>氏</a:t>
            </a:r>
            <a:r>
              <a:rPr sz="1000" spc="204" dirty="0">
                <a:solidFill>
                  <a:srgbClr val="231F20"/>
                </a:solidFill>
                <a:latin typeface="ＭＳ ゴシック"/>
                <a:cs typeface="ＭＳ ゴシック"/>
              </a:rPr>
              <a:t>名</a:t>
            </a:r>
            <a:r>
              <a:rPr sz="1000" dirty="0">
                <a:solidFill>
                  <a:srgbClr val="231F20"/>
                </a:solidFill>
                <a:latin typeface="ＭＳ ゴシック"/>
                <a:cs typeface="ＭＳ ゴシック"/>
              </a:rPr>
              <a:t>/</a:t>
            </a:r>
            <a:r>
              <a:rPr sz="1000" spc="-340" dirty="0">
                <a:solidFill>
                  <a:srgbClr val="231F20"/>
                </a:solidFill>
                <a:latin typeface="ＭＳ ゴシック"/>
                <a:cs typeface="ＭＳ ゴシック"/>
              </a:rPr>
              <a:t> </a:t>
            </a:r>
            <a:r>
              <a:rPr sz="1000" spc="-65" dirty="0">
                <a:solidFill>
                  <a:srgbClr val="231F20"/>
                </a:solidFill>
                <a:latin typeface="ＭＳ ゴシック"/>
                <a:cs typeface="ＭＳ ゴシック"/>
              </a:rPr>
              <a:t>生</a:t>
            </a:r>
            <a:r>
              <a:rPr sz="1000" spc="-95" dirty="0">
                <a:solidFill>
                  <a:srgbClr val="231F20"/>
                </a:solidFill>
                <a:latin typeface="ＭＳ ゴシック"/>
                <a:cs typeface="ＭＳ ゴシック"/>
              </a:rPr>
              <a:t>年</a:t>
            </a:r>
            <a:r>
              <a:rPr sz="1000" spc="-125" dirty="0">
                <a:solidFill>
                  <a:srgbClr val="231F20"/>
                </a:solidFill>
                <a:latin typeface="ＭＳ ゴシック"/>
                <a:cs typeface="ＭＳ ゴシック"/>
              </a:rPr>
              <a:t>月</a:t>
            </a:r>
            <a:r>
              <a:rPr sz="1000" spc="-110" dirty="0">
                <a:solidFill>
                  <a:srgbClr val="231F20"/>
                </a:solidFill>
                <a:latin typeface="ＭＳ ゴシック"/>
                <a:cs typeface="ＭＳ ゴシック"/>
              </a:rPr>
              <a:t>日</a:t>
            </a:r>
            <a:r>
              <a:rPr sz="1000" spc="-60" dirty="0">
                <a:solidFill>
                  <a:srgbClr val="231F20"/>
                </a:solidFill>
                <a:latin typeface="ＭＳ ゴシック"/>
                <a:cs typeface="ＭＳ ゴシック"/>
              </a:rPr>
              <a:t>を</a:t>
            </a:r>
            <a:r>
              <a:rPr sz="1000" spc="-30" dirty="0">
                <a:solidFill>
                  <a:srgbClr val="231F20"/>
                </a:solidFill>
                <a:latin typeface="ＭＳ ゴシック"/>
                <a:cs typeface="ＭＳ ゴシック"/>
              </a:rPr>
              <a:t>利</a:t>
            </a:r>
            <a:r>
              <a:rPr sz="1000" spc="-110" dirty="0">
                <a:solidFill>
                  <a:srgbClr val="231F20"/>
                </a:solidFill>
                <a:latin typeface="ＭＳ ゴシック"/>
                <a:cs typeface="ＭＳ ゴシック"/>
              </a:rPr>
              <a:t>用</a:t>
            </a:r>
            <a:r>
              <a:rPr sz="1000" spc="-190" dirty="0">
                <a:solidFill>
                  <a:srgbClr val="231F20"/>
                </a:solidFill>
                <a:latin typeface="ＭＳ ゴシック"/>
                <a:cs typeface="ＭＳ ゴシック"/>
              </a:rPr>
              <a:t>し</a:t>
            </a:r>
            <a:r>
              <a:rPr sz="1000" spc="-40" dirty="0">
                <a:solidFill>
                  <a:srgbClr val="231F20"/>
                </a:solidFill>
                <a:latin typeface="ＭＳ ゴシック"/>
                <a:cs typeface="ＭＳ ゴシック"/>
              </a:rPr>
              <a:t>て</a:t>
            </a:r>
            <a:r>
              <a:rPr sz="1000" spc="-15" dirty="0">
                <a:solidFill>
                  <a:srgbClr val="231F20"/>
                </a:solidFill>
                <a:latin typeface="ＭＳ ゴシック"/>
                <a:cs typeface="ＭＳ ゴシック"/>
              </a:rPr>
              <a:t>検</a:t>
            </a:r>
            <a:r>
              <a:rPr sz="1000" spc="-55" dirty="0">
                <a:solidFill>
                  <a:srgbClr val="231F20"/>
                </a:solidFill>
                <a:latin typeface="ＭＳ ゴシック"/>
                <a:cs typeface="ＭＳ ゴシック"/>
              </a:rPr>
              <a:t>索</a:t>
            </a:r>
            <a:r>
              <a:rPr sz="1000" spc="-65" dirty="0">
                <a:solidFill>
                  <a:srgbClr val="231F20"/>
                </a:solidFill>
                <a:latin typeface="ＭＳ ゴシック"/>
                <a:cs typeface="ＭＳ ゴシック"/>
              </a:rPr>
              <a:t>で</a:t>
            </a:r>
            <a:r>
              <a:rPr sz="1000" spc="-80" dirty="0">
                <a:solidFill>
                  <a:srgbClr val="231F20"/>
                </a:solidFill>
                <a:latin typeface="ＭＳ ゴシック"/>
                <a:cs typeface="ＭＳ ゴシック"/>
              </a:rPr>
              <a:t>き</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268605">
              <a:lnSpc>
                <a:spcPct val="100000"/>
              </a:lnSpc>
              <a:spcBef>
                <a:spcPts val="575"/>
              </a:spcBef>
            </a:pPr>
            <a:r>
              <a:rPr sz="1000" spc="20" dirty="0">
                <a:solidFill>
                  <a:srgbClr val="231F20"/>
                </a:solidFill>
                <a:latin typeface="ＭＳ ゴシック"/>
                <a:cs typeface="ＭＳ ゴシック"/>
              </a:rPr>
              <a:t>---------------------------------------------------------------------------------------</a:t>
            </a:r>
            <a:endParaRPr sz="1000" dirty="0">
              <a:latin typeface="ＭＳ ゴシック"/>
              <a:cs typeface="ＭＳ ゴシック"/>
            </a:endParaRPr>
          </a:p>
          <a:p>
            <a:pPr marL="137160" indent="-125095">
              <a:lnSpc>
                <a:spcPct val="100000"/>
              </a:lnSpc>
              <a:spcBef>
                <a:spcPts val="580"/>
              </a:spcBef>
              <a:buSzPct val="90000"/>
              <a:buAutoNum type="arabicPeriod" startAt="3"/>
              <a:tabLst>
                <a:tab pos="137795" algn="l"/>
              </a:tabLst>
            </a:pPr>
            <a:r>
              <a:rPr sz="1000" spc="10" dirty="0">
                <a:solidFill>
                  <a:srgbClr val="231F20"/>
                </a:solidFill>
                <a:latin typeface="ＭＳ ゴシック"/>
                <a:cs typeface="ＭＳ ゴシック"/>
              </a:rPr>
              <a:t>「</a:t>
            </a:r>
            <a:r>
              <a:rPr sz="1000" spc="-15" dirty="0">
                <a:solidFill>
                  <a:srgbClr val="231F20"/>
                </a:solidFill>
                <a:latin typeface="ＭＳ ゴシック"/>
                <a:cs typeface="ＭＳ ゴシック"/>
              </a:rPr>
              <a:t>登</a:t>
            </a:r>
            <a:r>
              <a:rPr sz="1000" spc="-10" dirty="0">
                <a:solidFill>
                  <a:srgbClr val="231F20"/>
                </a:solidFill>
                <a:latin typeface="ＭＳ ゴシック"/>
                <a:cs typeface="ＭＳ ゴシック"/>
              </a:rPr>
              <a:t>録</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80" dirty="0">
                <a:solidFill>
                  <a:srgbClr val="231F20"/>
                </a:solidFill>
                <a:latin typeface="ＭＳ ゴシック"/>
                <a:cs typeface="ＭＳ ゴシック"/>
              </a:rPr>
              <a:t>ク</a:t>
            </a:r>
            <a:r>
              <a:rPr sz="1000" spc="-140" dirty="0">
                <a:solidFill>
                  <a:srgbClr val="231F20"/>
                </a:solidFill>
                <a:latin typeface="ＭＳ ゴシック"/>
                <a:cs typeface="ＭＳ ゴシック"/>
              </a:rPr>
              <a:t>す</a:t>
            </a:r>
            <a:r>
              <a:rPr sz="1000" spc="-105" dirty="0">
                <a:solidFill>
                  <a:srgbClr val="231F20"/>
                </a:solidFill>
                <a:latin typeface="ＭＳ ゴシック"/>
                <a:cs typeface="ＭＳ ゴシック"/>
              </a:rPr>
              <a:t>ると</a:t>
            </a:r>
            <a:r>
              <a:rPr sz="1000" spc="10" dirty="0">
                <a:solidFill>
                  <a:srgbClr val="231F20"/>
                </a:solidFill>
                <a:latin typeface="ＭＳ ゴシック"/>
                <a:cs typeface="ＭＳ ゴシック"/>
              </a:rPr>
              <a:t>、</a:t>
            </a:r>
            <a:r>
              <a:rPr sz="1000" spc="-35" dirty="0">
                <a:solidFill>
                  <a:srgbClr val="231F20"/>
                </a:solidFill>
                <a:latin typeface="ＭＳ ゴシック"/>
                <a:cs typeface="ＭＳ ゴシック"/>
              </a:rPr>
              <a:t>入</a:t>
            </a:r>
            <a:r>
              <a:rPr sz="1000" spc="-130" dirty="0">
                <a:solidFill>
                  <a:srgbClr val="231F20"/>
                </a:solidFill>
                <a:latin typeface="ＭＳ ゴシック"/>
                <a:cs typeface="ＭＳ ゴシック"/>
              </a:rPr>
              <a:t>力</a:t>
            </a:r>
            <a:r>
              <a:rPr sz="1000" spc="-95" dirty="0">
                <a:solidFill>
                  <a:srgbClr val="231F20"/>
                </a:solidFill>
                <a:latin typeface="ＭＳ ゴシック"/>
                <a:cs typeface="ＭＳ ゴシック"/>
              </a:rPr>
              <a:t>し</a:t>
            </a:r>
            <a:r>
              <a:rPr sz="1000" dirty="0">
                <a:solidFill>
                  <a:srgbClr val="231F20"/>
                </a:solidFill>
                <a:latin typeface="ＭＳ ゴシック"/>
                <a:cs typeface="ＭＳ ゴシック"/>
              </a:rPr>
              <a:t>た</a:t>
            </a:r>
            <a:r>
              <a:rPr sz="1000" spc="-295" dirty="0">
                <a:solidFill>
                  <a:srgbClr val="231F20"/>
                </a:solidFill>
                <a:latin typeface="ＭＳ ゴシック"/>
                <a:cs typeface="ＭＳ ゴシック"/>
              </a:rPr>
              <a:t> </a:t>
            </a:r>
            <a:r>
              <a:rPr sz="1000" spc="-20" dirty="0">
                <a:solidFill>
                  <a:srgbClr val="231F20"/>
                </a:solidFill>
                <a:latin typeface="ＭＳ ゴシック"/>
                <a:cs typeface="ＭＳ ゴシック"/>
              </a:rPr>
              <a:t>UMIN</a:t>
            </a:r>
            <a:r>
              <a:rPr sz="1000" spc="-5" dirty="0">
                <a:solidFill>
                  <a:srgbClr val="231F20"/>
                </a:solidFill>
                <a:latin typeface="ＭＳ ゴシック"/>
                <a:cs typeface="ＭＳ ゴシック"/>
              </a:rPr>
              <a:t> </a:t>
            </a:r>
            <a:r>
              <a:rPr sz="1000" spc="-25" dirty="0">
                <a:solidFill>
                  <a:srgbClr val="231F20"/>
                </a:solidFill>
                <a:latin typeface="ＭＳ ゴシック"/>
                <a:cs typeface="ＭＳ ゴシック"/>
              </a:rPr>
              <a:t>ID</a:t>
            </a:r>
            <a:r>
              <a:rPr sz="1000" spc="-265" dirty="0">
                <a:solidFill>
                  <a:srgbClr val="231F20"/>
                </a:solidFill>
                <a:latin typeface="ＭＳ ゴシック"/>
                <a:cs typeface="ＭＳ ゴシック"/>
              </a:rPr>
              <a:t> </a:t>
            </a:r>
            <a:r>
              <a:rPr sz="1000" spc="-114" dirty="0">
                <a:solidFill>
                  <a:srgbClr val="231F20"/>
                </a:solidFill>
                <a:latin typeface="ＭＳ ゴシック"/>
                <a:cs typeface="ＭＳ ゴシック"/>
              </a:rPr>
              <a:t>の</a:t>
            </a:r>
            <a:r>
              <a:rPr sz="1000" spc="-160" dirty="0">
                <a:solidFill>
                  <a:srgbClr val="231F20"/>
                </a:solidFill>
                <a:latin typeface="ＭＳ ゴシック"/>
                <a:cs typeface="ＭＳ ゴシック"/>
              </a:rPr>
              <a:t>メ</a:t>
            </a:r>
            <a:r>
              <a:rPr sz="1000" spc="-165" dirty="0">
                <a:solidFill>
                  <a:srgbClr val="231F20"/>
                </a:solidFill>
                <a:latin typeface="ＭＳ ゴシック"/>
                <a:cs typeface="ＭＳ ゴシック"/>
              </a:rPr>
              <a:t>デ</a:t>
            </a:r>
            <a:r>
              <a:rPr sz="1000" spc="-130" dirty="0">
                <a:solidFill>
                  <a:srgbClr val="231F20"/>
                </a:solidFill>
                <a:latin typeface="ＭＳ ゴシック"/>
                <a:cs typeface="ＭＳ ゴシック"/>
              </a:rPr>
              <a:t>ィ</a:t>
            </a:r>
            <a:r>
              <a:rPr sz="1000" spc="-100" dirty="0">
                <a:solidFill>
                  <a:srgbClr val="231F20"/>
                </a:solidFill>
                <a:latin typeface="ＭＳ ゴシック"/>
                <a:cs typeface="ＭＳ ゴシック"/>
              </a:rPr>
              <a:t>カ</a:t>
            </a:r>
            <a:r>
              <a:rPr sz="1000" spc="-110" dirty="0">
                <a:solidFill>
                  <a:srgbClr val="231F20"/>
                </a:solidFill>
                <a:latin typeface="ＭＳ ゴシック"/>
                <a:cs typeface="ＭＳ ゴシック"/>
              </a:rPr>
              <a:t>ル</a:t>
            </a:r>
            <a:r>
              <a:rPr sz="1000" spc="-125" dirty="0">
                <a:solidFill>
                  <a:srgbClr val="231F20"/>
                </a:solidFill>
                <a:latin typeface="ＭＳ ゴシック"/>
                <a:cs typeface="ＭＳ ゴシック"/>
              </a:rPr>
              <a:t>ス</a:t>
            </a:r>
            <a:r>
              <a:rPr sz="1000" spc="-170" dirty="0">
                <a:solidFill>
                  <a:srgbClr val="231F20"/>
                </a:solidFill>
                <a:latin typeface="ＭＳ ゴシック"/>
                <a:cs typeface="ＭＳ ゴシック"/>
              </a:rPr>
              <a:t>タ</a:t>
            </a:r>
            <a:r>
              <a:rPr sz="1000" spc="-145" dirty="0">
                <a:solidFill>
                  <a:srgbClr val="231F20"/>
                </a:solidFill>
                <a:latin typeface="ＭＳ ゴシック"/>
                <a:cs typeface="ＭＳ ゴシック"/>
              </a:rPr>
              <a:t>ッ</a:t>
            </a:r>
            <a:r>
              <a:rPr sz="1000" spc="-65" dirty="0">
                <a:solidFill>
                  <a:srgbClr val="231F20"/>
                </a:solidFill>
                <a:latin typeface="ＭＳ ゴシック"/>
                <a:cs typeface="ＭＳ ゴシック"/>
              </a:rPr>
              <a:t>フ</a:t>
            </a:r>
            <a:r>
              <a:rPr sz="1000" dirty="0">
                <a:solidFill>
                  <a:srgbClr val="231F20"/>
                </a:solidFill>
                <a:latin typeface="ＭＳ ゴシック"/>
                <a:cs typeface="ＭＳ ゴシック"/>
              </a:rPr>
              <a:t>が</a:t>
            </a:r>
            <a:r>
              <a:rPr sz="1000" spc="5" dirty="0">
                <a:solidFill>
                  <a:srgbClr val="231F20"/>
                </a:solidFill>
                <a:latin typeface="ＭＳ ゴシック"/>
                <a:cs typeface="ＭＳ ゴシック"/>
              </a:rPr>
              <a:t>研</a:t>
            </a:r>
            <a:r>
              <a:rPr sz="1000" spc="-80" dirty="0">
                <a:solidFill>
                  <a:srgbClr val="231F20"/>
                </a:solidFill>
                <a:latin typeface="ＭＳ ゴシック"/>
                <a:cs typeface="ＭＳ ゴシック"/>
              </a:rPr>
              <a:t>修</a:t>
            </a:r>
            <a:r>
              <a:rPr sz="1000" spc="-75" dirty="0">
                <a:solidFill>
                  <a:srgbClr val="231F20"/>
                </a:solidFill>
                <a:latin typeface="ＭＳ ゴシック"/>
                <a:cs typeface="ＭＳ ゴシック"/>
              </a:rPr>
              <a:t>プ</a:t>
            </a:r>
            <a:r>
              <a:rPr sz="1000" spc="-95" dirty="0">
                <a:solidFill>
                  <a:srgbClr val="231F20"/>
                </a:solidFill>
                <a:latin typeface="ＭＳ ゴシック"/>
                <a:cs typeface="ＭＳ ゴシック"/>
              </a:rPr>
              <a:t>ロ</a:t>
            </a:r>
            <a:r>
              <a:rPr sz="1000" spc="-70" dirty="0">
                <a:solidFill>
                  <a:srgbClr val="231F20"/>
                </a:solidFill>
                <a:latin typeface="ＭＳ ゴシック"/>
                <a:cs typeface="ＭＳ ゴシック"/>
              </a:rPr>
              <a:t>グ</a:t>
            </a:r>
            <a:r>
              <a:rPr sz="1000" spc="-114" dirty="0">
                <a:solidFill>
                  <a:srgbClr val="231F20"/>
                </a:solidFill>
                <a:latin typeface="ＭＳ ゴシック"/>
                <a:cs typeface="ＭＳ ゴシック"/>
              </a:rPr>
              <a:t>ラ</a:t>
            </a:r>
            <a:r>
              <a:rPr sz="1000" spc="-40" dirty="0">
                <a:solidFill>
                  <a:srgbClr val="231F20"/>
                </a:solidFill>
                <a:latin typeface="ＭＳ ゴシック"/>
                <a:cs typeface="ＭＳ ゴシック"/>
              </a:rPr>
              <a:t>ム</a:t>
            </a:r>
            <a:r>
              <a:rPr sz="1000" spc="-55" dirty="0">
                <a:solidFill>
                  <a:srgbClr val="231F20"/>
                </a:solidFill>
                <a:latin typeface="ＭＳ ゴシック"/>
                <a:cs typeface="ＭＳ ゴシック"/>
              </a:rPr>
              <a:t>に</a:t>
            </a:r>
            <a:r>
              <a:rPr sz="1000" spc="-15" dirty="0">
                <a:solidFill>
                  <a:srgbClr val="231F20"/>
                </a:solidFill>
                <a:latin typeface="ＭＳ ゴシック"/>
                <a:cs typeface="ＭＳ ゴシック"/>
              </a:rPr>
              <a:t>登</a:t>
            </a:r>
            <a:r>
              <a:rPr sz="1000" spc="-75" dirty="0">
                <a:solidFill>
                  <a:srgbClr val="231F20"/>
                </a:solidFill>
                <a:latin typeface="ＭＳ ゴシック"/>
                <a:cs typeface="ＭＳ ゴシック"/>
              </a:rPr>
              <a:t>録</a:t>
            </a:r>
            <a:r>
              <a:rPr sz="1000" spc="-85" dirty="0">
                <a:solidFill>
                  <a:srgbClr val="231F20"/>
                </a:solidFill>
                <a:latin typeface="ＭＳ ゴシック"/>
                <a:cs typeface="ＭＳ ゴシック"/>
              </a:rPr>
              <a:t>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sz="1000" spc="-140" dirty="0">
                <a:solidFill>
                  <a:srgbClr val="A9511A"/>
                </a:solidFill>
                <a:latin typeface="ＭＳ ゴシック"/>
                <a:cs typeface="ＭＳ ゴシック"/>
              </a:rPr>
              <a:t>テ</a:t>
            </a:r>
            <a:r>
              <a:rPr sz="1000" spc="-120" dirty="0">
                <a:solidFill>
                  <a:srgbClr val="A9511A"/>
                </a:solidFill>
                <a:latin typeface="ＭＳ ゴシック"/>
                <a:cs typeface="ＭＳ ゴシック"/>
              </a:rPr>
              <a:t>ン</a:t>
            </a:r>
            <a:r>
              <a:rPr sz="1000" spc="-90" dirty="0">
                <a:solidFill>
                  <a:srgbClr val="A9511A"/>
                </a:solidFill>
                <a:latin typeface="ＭＳ ゴシック"/>
                <a:cs typeface="ＭＳ ゴシック"/>
              </a:rPr>
              <a:t>プ</a:t>
            </a:r>
            <a:r>
              <a:rPr sz="1000" spc="-15" dirty="0">
                <a:solidFill>
                  <a:srgbClr val="A9511A"/>
                </a:solidFill>
                <a:latin typeface="ＭＳ ゴシック"/>
                <a:cs typeface="ＭＳ ゴシック"/>
              </a:rPr>
              <a:t>レ</a:t>
            </a:r>
            <a:r>
              <a:rPr sz="1000" spc="-155" dirty="0">
                <a:solidFill>
                  <a:srgbClr val="A9511A"/>
                </a:solidFill>
                <a:latin typeface="ＭＳ ゴシック"/>
                <a:cs typeface="ＭＳ ゴシック"/>
              </a:rPr>
              <a:t>ー</a:t>
            </a:r>
            <a:r>
              <a:rPr sz="1000" spc="-90" dirty="0">
                <a:solidFill>
                  <a:srgbClr val="A9511A"/>
                </a:solidFill>
                <a:latin typeface="ＭＳ ゴシック"/>
                <a:cs typeface="ＭＳ ゴシック"/>
              </a:rPr>
              <a:t>ト</a:t>
            </a:r>
            <a:r>
              <a:rPr sz="1000" spc="-60" dirty="0">
                <a:solidFill>
                  <a:srgbClr val="A9511A"/>
                </a:solidFill>
                <a:latin typeface="ＭＳ ゴシック"/>
                <a:cs typeface="ＭＳ ゴシック"/>
              </a:rPr>
              <a:t>を</a:t>
            </a:r>
            <a:r>
              <a:rPr sz="1000" spc="-30" dirty="0">
                <a:solidFill>
                  <a:srgbClr val="A9511A"/>
                </a:solidFill>
                <a:latin typeface="ＭＳ ゴシック"/>
                <a:cs typeface="ＭＳ ゴシック"/>
              </a:rPr>
              <a:t>利</a:t>
            </a:r>
            <a:r>
              <a:rPr sz="1000" spc="-110" dirty="0">
                <a:solidFill>
                  <a:srgbClr val="A9511A"/>
                </a:solidFill>
                <a:latin typeface="ＭＳ ゴシック"/>
                <a:cs typeface="ＭＳ ゴシック"/>
              </a:rPr>
              <a:t>用</a:t>
            </a:r>
            <a:r>
              <a:rPr sz="1000" spc="-95" dirty="0">
                <a:solidFill>
                  <a:srgbClr val="A9511A"/>
                </a:solidFill>
                <a:latin typeface="ＭＳ ゴシック"/>
                <a:cs typeface="ＭＳ ゴシック"/>
              </a:rPr>
              <a:t>し</a:t>
            </a:r>
            <a:r>
              <a:rPr sz="1000" spc="-65" dirty="0">
                <a:solidFill>
                  <a:srgbClr val="A9511A"/>
                </a:solidFill>
                <a:latin typeface="ＭＳ ゴシック"/>
                <a:cs typeface="ＭＳ ゴシック"/>
              </a:rPr>
              <a:t>た</a:t>
            </a:r>
            <a:r>
              <a:rPr sz="1000" spc="-160" dirty="0">
                <a:solidFill>
                  <a:srgbClr val="A9511A"/>
                </a:solidFill>
                <a:latin typeface="ＭＳ ゴシック"/>
                <a:cs typeface="ＭＳ ゴシック"/>
              </a:rPr>
              <a:t>メ</a:t>
            </a:r>
            <a:r>
              <a:rPr sz="1000" spc="-165" dirty="0">
                <a:solidFill>
                  <a:srgbClr val="A9511A"/>
                </a:solidFill>
                <a:latin typeface="ＭＳ ゴシック"/>
                <a:cs typeface="ＭＳ ゴシック"/>
              </a:rPr>
              <a:t>デ</a:t>
            </a:r>
            <a:r>
              <a:rPr sz="1000" spc="-130" dirty="0">
                <a:solidFill>
                  <a:srgbClr val="A9511A"/>
                </a:solidFill>
                <a:latin typeface="ＭＳ ゴシック"/>
                <a:cs typeface="ＭＳ ゴシック"/>
              </a:rPr>
              <a:t>ィ</a:t>
            </a:r>
            <a:r>
              <a:rPr sz="1000" spc="-100" dirty="0">
                <a:solidFill>
                  <a:srgbClr val="A9511A"/>
                </a:solidFill>
                <a:latin typeface="ＭＳ ゴシック"/>
                <a:cs typeface="ＭＳ ゴシック"/>
              </a:rPr>
              <a:t>カ</a:t>
            </a:r>
            <a:r>
              <a:rPr sz="1000" spc="-110" dirty="0">
                <a:solidFill>
                  <a:srgbClr val="A9511A"/>
                </a:solidFill>
                <a:latin typeface="ＭＳ ゴシック"/>
                <a:cs typeface="ＭＳ ゴシック"/>
              </a:rPr>
              <a:t>ル</a:t>
            </a:r>
            <a:r>
              <a:rPr sz="1000" spc="-125" dirty="0">
                <a:solidFill>
                  <a:srgbClr val="A9511A"/>
                </a:solidFill>
                <a:latin typeface="ＭＳ ゴシック"/>
                <a:cs typeface="ＭＳ ゴシック"/>
              </a:rPr>
              <a:t>ス</a:t>
            </a:r>
            <a:r>
              <a:rPr sz="1000" spc="-170" dirty="0">
                <a:solidFill>
                  <a:srgbClr val="A9511A"/>
                </a:solidFill>
                <a:latin typeface="ＭＳ ゴシック"/>
                <a:cs typeface="ＭＳ ゴシック"/>
              </a:rPr>
              <a:t>タ</a:t>
            </a:r>
            <a:r>
              <a:rPr sz="1000" spc="-145" dirty="0">
                <a:solidFill>
                  <a:srgbClr val="A9511A"/>
                </a:solidFill>
                <a:latin typeface="ＭＳ ゴシック"/>
                <a:cs typeface="ＭＳ ゴシック"/>
              </a:rPr>
              <a:t>ッ</a:t>
            </a:r>
            <a:r>
              <a:rPr sz="1000" spc="-85" dirty="0">
                <a:solidFill>
                  <a:srgbClr val="A9511A"/>
                </a:solidFill>
                <a:latin typeface="ＭＳ ゴシック"/>
                <a:cs typeface="ＭＳ ゴシック"/>
              </a:rPr>
              <a:t>フ</a:t>
            </a:r>
            <a:r>
              <a:rPr sz="1000" spc="-30" dirty="0">
                <a:solidFill>
                  <a:srgbClr val="A9511A"/>
                </a:solidFill>
                <a:latin typeface="ＭＳ ゴシック"/>
                <a:cs typeface="ＭＳ ゴシック"/>
              </a:rPr>
              <a:t>の</a:t>
            </a:r>
            <a:r>
              <a:rPr sz="1000" spc="-40" dirty="0">
                <a:solidFill>
                  <a:srgbClr val="A9511A"/>
                </a:solidFill>
                <a:latin typeface="ＭＳ ゴシック"/>
                <a:cs typeface="ＭＳ ゴシック"/>
              </a:rPr>
              <a:t>一</a:t>
            </a:r>
            <a:r>
              <a:rPr sz="1000" spc="-20" dirty="0">
                <a:solidFill>
                  <a:srgbClr val="A9511A"/>
                </a:solidFill>
                <a:latin typeface="ＭＳ ゴシック"/>
                <a:cs typeface="ＭＳ ゴシック"/>
              </a:rPr>
              <a:t>括</a:t>
            </a:r>
            <a:r>
              <a:rPr sz="1000" spc="-15" dirty="0">
                <a:solidFill>
                  <a:srgbClr val="A9511A"/>
                </a:solidFill>
                <a:latin typeface="ＭＳ ゴシック"/>
                <a:cs typeface="ＭＳ ゴシック"/>
              </a:rPr>
              <a:t>登</a:t>
            </a:r>
            <a:r>
              <a:rPr sz="1000" dirty="0">
                <a:solidFill>
                  <a:srgbClr val="A9511A"/>
                </a:solidFill>
                <a:latin typeface="ＭＳ ゴシック"/>
                <a:cs typeface="ＭＳ ゴシック"/>
              </a:rPr>
              <a:t>録</a:t>
            </a:r>
            <a:endParaRPr sz="1000" dirty="0">
              <a:latin typeface="ＭＳ ゴシック"/>
              <a:cs typeface="ＭＳ ゴシック"/>
            </a:endParaRPr>
          </a:p>
          <a:p>
            <a:pPr marL="12700">
              <a:lnSpc>
                <a:spcPct val="100000"/>
              </a:lnSpc>
              <a:spcBef>
                <a:spcPts val="580"/>
              </a:spcBef>
            </a:pPr>
            <a:r>
              <a:rPr lang="en-US" altLang="ja-JP" sz="1000" dirty="0" smtClean="0">
                <a:solidFill>
                  <a:srgbClr val="231F20"/>
                </a:solidFill>
                <a:latin typeface="ＭＳ ゴシック"/>
                <a:cs typeface="ＭＳ ゴシック"/>
              </a:rPr>
              <a:t>1</a:t>
            </a:r>
            <a:r>
              <a:rPr lang="ja-JP" altLang="en-US" sz="1000" dirty="0" err="1" smtClean="0">
                <a:solidFill>
                  <a:srgbClr val="231F20"/>
                </a:solidFill>
                <a:latin typeface="ＭＳ ゴシック"/>
                <a:cs typeface="ＭＳ ゴシック"/>
              </a:rPr>
              <a:t>．</a:t>
            </a:r>
            <a:r>
              <a:rPr lang="ja-JP" altLang="en-US" sz="1000" dirty="0" smtClean="0">
                <a:solidFill>
                  <a:srgbClr val="231F20"/>
                </a:solidFill>
                <a:latin typeface="ＭＳ ゴシック"/>
                <a:cs typeface="ＭＳ ゴシック"/>
              </a:rPr>
              <a:t>一括</a:t>
            </a:r>
            <a:r>
              <a:rPr lang="ja-JP" altLang="en-US" sz="1000" dirty="0">
                <a:solidFill>
                  <a:srgbClr val="231F20"/>
                </a:solidFill>
                <a:latin typeface="ＭＳ ゴシック"/>
                <a:cs typeface="ＭＳ ゴシック"/>
              </a:rPr>
              <a:t>登録用テンプレートの「ダウンロード</a:t>
            </a:r>
            <a:r>
              <a:rPr lang="ja-JP" altLang="en-US" sz="1000" spc="100" dirty="0">
                <a:solidFill>
                  <a:srgbClr val="231F20"/>
                </a:solidFill>
                <a:latin typeface="ＭＳ ゴシック"/>
                <a:cs typeface="ＭＳ ゴシック"/>
              </a:rPr>
              <a:t>」ボタンをクリックし、</a:t>
            </a:r>
            <a:r>
              <a:rPr sz="1000" spc="100" dirty="0" err="1" smtClean="0">
                <a:solidFill>
                  <a:srgbClr val="231F20"/>
                </a:solidFill>
                <a:latin typeface="ＭＳ ゴシック"/>
                <a:cs typeface="ＭＳ ゴシック"/>
              </a:rPr>
              <a:t>一括登録用</a:t>
            </a:r>
            <a:r>
              <a:rPr sz="1000" spc="-45" dirty="0" err="1" smtClean="0">
                <a:solidFill>
                  <a:srgbClr val="231F20"/>
                </a:solidFill>
                <a:latin typeface="ＭＳ ゴシック"/>
                <a:cs typeface="ＭＳ ゴシック"/>
              </a:rPr>
              <a:t>の</a:t>
            </a:r>
            <a:r>
              <a:rPr sz="1000" spc="-140" dirty="0" err="1" smtClean="0">
                <a:solidFill>
                  <a:srgbClr val="231F20"/>
                </a:solidFill>
                <a:latin typeface="ＭＳ ゴシック"/>
                <a:cs typeface="ＭＳ ゴシック"/>
              </a:rPr>
              <a:t>テ</a:t>
            </a:r>
            <a:r>
              <a:rPr sz="1000" spc="-120" dirty="0" err="1" smtClean="0">
                <a:solidFill>
                  <a:srgbClr val="231F20"/>
                </a:solidFill>
                <a:latin typeface="ＭＳ ゴシック"/>
                <a:cs typeface="ＭＳ ゴシック"/>
              </a:rPr>
              <a:t>ン</a:t>
            </a:r>
            <a:r>
              <a:rPr sz="1000" spc="-90" dirty="0" err="1" smtClean="0">
                <a:solidFill>
                  <a:srgbClr val="231F20"/>
                </a:solidFill>
                <a:latin typeface="ＭＳ ゴシック"/>
                <a:cs typeface="ＭＳ ゴシック"/>
              </a:rPr>
              <a:t>プ</a:t>
            </a:r>
            <a:r>
              <a:rPr sz="1000" spc="-15" dirty="0" err="1" smtClean="0">
                <a:solidFill>
                  <a:srgbClr val="231F20"/>
                </a:solidFill>
                <a:latin typeface="ＭＳ ゴシック"/>
                <a:cs typeface="ＭＳ ゴシック"/>
              </a:rPr>
              <a:t>レ</a:t>
            </a:r>
            <a:r>
              <a:rPr sz="1000" spc="-155" dirty="0" err="1" smtClean="0">
                <a:solidFill>
                  <a:srgbClr val="231F20"/>
                </a:solidFill>
                <a:latin typeface="ＭＳ ゴシック"/>
                <a:cs typeface="ＭＳ ゴシック"/>
              </a:rPr>
              <a:t>ー</a:t>
            </a:r>
            <a:r>
              <a:rPr sz="1000" spc="-90" dirty="0" err="1" smtClean="0">
                <a:solidFill>
                  <a:srgbClr val="231F20"/>
                </a:solidFill>
                <a:latin typeface="ＭＳ ゴシック"/>
                <a:cs typeface="ＭＳ ゴシック"/>
              </a:rPr>
              <a:t>ト</a:t>
            </a:r>
            <a:r>
              <a:rPr sz="1000" spc="-60" dirty="0" err="1" smtClean="0">
                <a:solidFill>
                  <a:srgbClr val="231F20"/>
                </a:solidFill>
                <a:latin typeface="ＭＳ ゴシック"/>
                <a:cs typeface="ＭＳ ゴシック"/>
              </a:rPr>
              <a:t>を</a:t>
            </a:r>
            <a:r>
              <a:rPr sz="1000" spc="-80" dirty="0" err="1" smtClean="0">
                <a:solidFill>
                  <a:srgbClr val="231F20"/>
                </a:solidFill>
                <a:latin typeface="ＭＳ ゴシック"/>
                <a:cs typeface="ＭＳ ゴシック"/>
              </a:rPr>
              <a:t>ダ</a:t>
            </a:r>
            <a:r>
              <a:rPr sz="1000" spc="-120" dirty="0" err="1" smtClean="0">
                <a:solidFill>
                  <a:srgbClr val="231F20"/>
                </a:solidFill>
                <a:latin typeface="ＭＳ ゴシック"/>
                <a:cs typeface="ＭＳ ゴシック"/>
              </a:rPr>
              <a:t>ウ</a:t>
            </a:r>
            <a:r>
              <a:rPr sz="1000" spc="-80" dirty="0" err="1" smtClean="0">
                <a:solidFill>
                  <a:srgbClr val="231F20"/>
                </a:solidFill>
                <a:latin typeface="ＭＳ ゴシック"/>
                <a:cs typeface="ＭＳ ゴシック"/>
              </a:rPr>
              <a:t>ン</a:t>
            </a:r>
            <a:r>
              <a:rPr sz="1000" spc="-60" dirty="0" err="1" smtClean="0">
                <a:solidFill>
                  <a:srgbClr val="231F20"/>
                </a:solidFill>
                <a:latin typeface="ＭＳ ゴシック"/>
                <a:cs typeface="ＭＳ ゴシック"/>
              </a:rPr>
              <a:t>ロ</a:t>
            </a:r>
            <a:r>
              <a:rPr sz="1000" spc="-155" dirty="0" err="1" smtClean="0">
                <a:solidFill>
                  <a:srgbClr val="231F20"/>
                </a:solidFill>
                <a:latin typeface="ＭＳ ゴシック"/>
                <a:cs typeface="ＭＳ ゴシック"/>
              </a:rPr>
              <a:t>ー</a:t>
            </a:r>
            <a:r>
              <a:rPr sz="1000" spc="-110" dirty="0" err="1" smtClean="0">
                <a:solidFill>
                  <a:srgbClr val="231F20"/>
                </a:solidFill>
                <a:latin typeface="ＭＳ ゴシック"/>
                <a:cs typeface="ＭＳ ゴシック"/>
              </a:rPr>
              <a:t>ド</a:t>
            </a:r>
            <a:r>
              <a:rPr lang="ja-JP" altLang="en-US" sz="1000" spc="-105" dirty="0" err="1">
                <a:solidFill>
                  <a:srgbClr val="231F20"/>
                </a:solidFill>
                <a:latin typeface="ＭＳ ゴシック"/>
                <a:cs typeface="ＭＳ ゴシック"/>
              </a:rPr>
              <a:t>し</a:t>
            </a:r>
            <a:r>
              <a:rPr sz="1000" spc="-40" dirty="0" smtClean="0">
                <a:solidFill>
                  <a:srgbClr val="231F20"/>
                </a:solidFill>
                <a:latin typeface="ＭＳ ゴシック"/>
                <a:cs typeface="ＭＳ ゴシック"/>
              </a:rPr>
              <a:t>ま</a:t>
            </a:r>
            <a:r>
              <a:rPr lang="ja-JP" altLang="en-US" sz="1000" spc="-210" dirty="0" smtClean="0">
                <a:solidFill>
                  <a:srgbClr val="231F20"/>
                </a:solidFill>
                <a:latin typeface="ＭＳ ゴシック"/>
                <a:cs typeface="ＭＳ ゴシック"/>
              </a:rPr>
              <a:t>す。</a:t>
            </a:r>
            <a:endParaRPr sz="1000" dirty="0">
              <a:latin typeface="ＭＳ ゴシック"/>
              <a:cs typeface="ＭＳ ゴシック"/>
            </a:endParaRPr>
          </a:p>
          <a:p>
            <a:pPr marL="140335" marR="5080" indent="-128270">
              <a:lnSpc>
                <a:spcPct val="148200"/>
              </a:lnSpc>
              <a:buSzPct val="90000"/>
              <a:buAutoNum type="arabicPeriod" startAt="2"/>
              <a:tabLst>
                <a:tab pos="139065" algn="l"/>
              </a:tabLst>
            </a:pPr>
            <a:r>
              <a:rPr sz="1000" spc="-80" dirty="0">
                <a:solidFill>
                  <a:srgbClr val="231F20"/>
                </a:solidFill>
                <a:latin typeface="ＭＳ ゴシック"/>
                <a:cs typeface="ＭＳ ゴシック"/>
              </a:rPr>
              <a:t>ダ</a:t>
            </a:r>
            <a:r>
              <a:rPr sz="1000" spc="-120" dirty="0">
                <a:solidFill>
                  <a:srgbClr val="231F20"/>
                </a:solidFill>
                <a:latin typeface="ＭＳ ゴシック"/>
                <a:cs typeface="ＭＳ ゴシック"/>
              </a:rPr>
              <a:t>ウ</a:t>
            </a:r>
            <a:r>
              <a:rPr sz="1000" spc="-80" dirty="0">
                <a:solidFill>
                  <a:srgbClr val="231F20"/>
                </a:solidFill>
                <a:latin typeface="ＭＳ ゴシック"/>
                <a:cs typeface="ＭＳ ゴシック"/>
              </a:rPr>
              <a:t>ン</a:t>
            </a:r>
            <a:r>
              <a:rPr sz="1000" spc="-60" dirty="0">
                <a:solidFill>
                  <a:srgbClr val="231F20"/>
                </a:solidFill>
                <a:latin typeface="ＭＳ ゴシック"/>
                <a:cs typeface="ＭＳ ゴシック"/>
              </a:rPr>
              <a:t>ロ</a:t>
            </a:r>
            <a:r>
              <a:rPr sz="1000" spc="-155" dirty="0">
                <a:solidFill>
                  <a:srgbClr val="231F20"/>
                </a:solidFill>
                <a:latin typeface="ＭＳ ゴシック"/>
                <a:cs typeface="ＭＳ ゴシック"/>
              </a:rPr>
              <a:t>ー</a:t>
            </a:r>
            <a:r>
              <a:rPr sz="1000" spc="-110" dirty="0">
                <a:solidFill>
                  <a:srgbClr val="231F20"/>
                </a:solidFill>
                <a:latin typeface="ＭＳ ゴシック"/>
                <a:cs typeface="ＭＳ ゴシック"/>
              </a:rPr>
              <a:t>ド</a:t>
            </a:r>
            <a:r>
              <a:rPr sz="1000" spc="-95" dirty="0">
                <a:solidFill>
                  <a:srgbClr val="231F20"/>
                </a:solidFill>
                <a:latin typeface="ＭＳ ゴシック"/>
                <a:cs typeface="ＭＳ ゴシック"/>
              </a:rPr>
              <a:t>し</a:t>
            </a:r>
            <a:r>
              <a:rPr sz="1000" spc="-60" dirty="0">
                <a:solidFill>
                  <a:srgbClr val="231F20"/>
                </a:solidFill>
                <a:latin typeface="ＭＳ ゴシック"/>
                <a:cs typeface="ＭＳ ゴシック"/>
              </a:rPr>
              <a:t>た</a:t>
            </a:r>
            <a:r>
              <a:rPr sz="1000" spc="-140" dirty="0">
                <a:solidFill>
                  <a:srgbClr val="231F20"/>
                </a:solidFill>
                <a:latin typeface="ＭＳ ゴシック"/>
                <a:cs typeface="ＭＳ ゴシック"/>
              </a:rPr>
              <a:t>テ</a:t>
            </a:r>
            <a:r>
              <a:rPr sz="1000" spc="-120" dirty="0">
                <a:solidFill>
                  <a:srgbClr val="231F20"/>
                </a:solidFill>
                <a:latin typeface="ＭＳ ゴシック"/>
                <a:cs typeface="ＭＳ ゴシック"/>
              </a:rPr>
              <a:t>ン</a:t>
            </a:r>
            <a:r>
              <a:rPr sz="1000" spc="-90" dirty="0">
                <a:solidFill>
                  <a:srgbClr val="231F20"/>
                </a:solidFill>
                <a:latin typeface="ＭＳ ゴシック"/>
                <a:cs typeface="ＭＳ ゴシック"/>
              </a:rPr>
              <a:t>プ</a:t>
            </a:r>
            <a:r>
              <a:rPr sz="1000" spc="-15" dirty="0">
                <a:solidFill>
                  <a:srgbClr val="231F20"/>
                </a:solidFill>
                <a:latin typeface="ＭＳ ゴシック"/>
                <a:cs typeface="ＭＳ ゴシック"/>
              </a:rPr>
              <a:t>レ</a:t>
            </a:r>
            <a:r>
              <a:rPr sz="1000" spc="-155" dirty="0">
                <a:solidFill>
                  <a:srgbClr val="231F20"/>
                </a:solidFill>
                <a:latin typeface="ＭＳ ゴシック"/>
                <a:cs typeface="ＭＳ ゴシック"/>
              </a:rPr>
              <a:t>ー</a:t>
            </a:r>
            <a:r>
              <a:rPr sz="1000" spc="-210" dirty="0">
                <a:solidFill>
                  <a:srgbClr val="231F20"/>
                </a:solidFill>
                <a:latin typeface="ＭＳ ゴシック"/>
                <a:cs typeface="ＭＳ ゴシック"/>
              </a:rPr>
              <a:t>ト</a:t>
            </a:r>
            <a:r>
              <a:rPr sz="1000" spc="-100" dirty="0">
                <a:solidFill>
                  <a:srgbClr val="231F20"/>
                </a:solidFill>
                <a:latin typeface="ＭＳ ゴシック"/>
                <a:cs typeface="ＭＳ ゴシック"/>
              </a:rPr>
              <a:t>フ</a:t>
            </a:r>
            <a:r>
              <a:rPr sz="1000" spc="-160" dirty="0">
                <a:solidFill>
                  <a:srgbClr val="231F20"/>
                </a:solidFill>
                <a:latin typeface="ＭＳ ゴシック"/>
                <a:cs typeface="ＭＳ ゴシック"/>
              </a:rPr>
              <a:t>ァ</a:t>
            </a:r>
            <a:r>
              <a:rPr sz="1000" spc="-185" dirty="0">
                <a:solidFill>
                  <a:srgbClr val="231F20"/>
                </a:solidFill>
                <a:latin typeface="ＭＳ ゴシック"/>
                <a:cs typeface="ＭＳ ゴシック"/>
              </a:rPr>
              <a:t>イ</a:t>
            </a:r>
            <a:r>
              <a:rPr sz="1000" spc="-40" dirty="0">
                <a:solidFill>
                  <a:srgbClr val="231F20"/>
                </a:solidFill>
                <a:latin typeface="ＭＳ ゴシック"/>
                <a:cs typeface="ＭＳ ゴシック"/>
              </a:rPr>
              <a:t>ル</a:t>
            </a:r>
            <a:r>
              <a:rPr sz="1000" spc="-20" dirty="0">
                <a:solidFill>
                  <a:srgbClr val="231F20"/>
                </a:solidFill>
                <a:latin typeface="ＭＳ ゴシック"/>
                <a:cs typeface="ＭＳ ゴシック"/>
              </a:rPr>
              <a:t>を</a:t>
            </a:r>
            <a:r>
              <a:rPr sz="1000" spc="-10" dirty="0">
                <a:solidFill>
                  <a:srgbClr val="231F20"/>
                </a:solidFill>
                <a:latin typeface="ＭＳ ゴシック"/>
                <a:cs typeface="ＭＳ ゴシック"/>
              </a:rPr>
              <a:t>編</a:t>
            </a:r>
            <a:r>
              <a:rPr sz="1000" spc="-110" dirty="0">
                <a:solidFill>
                  <a:srgbClr val="231F20"/>
                </a:solidFill>
                <a:latin typeface="ＭＳ ゴシック"/>
                <a:cs typeface="ＭＳ ゴシック"/>
              </a:rPr>
              <a:t>集</a:t>
            </a:r>
            <a:r>
              <a:rPr sz="1000" spc="-70" dirty="0">
                <a:solidFill>
                  <a:srgbClr val="231F20"/>
                </a:solidFill>
                <a:latin typeface="ＭＳ ゴシック"/>
                <a:cs typeface="ＭＳ ゴシック"/>
              </a:rPr>
              <a:t>し</a:t>
            </a:r>
            <a:r>
              <a:rPr sz="1000" spc="-490" dirty="0">
                <a:solidFill>
                  <a:srgbClr val="231F20"/>
                </a:solidFill>
                <a:latin typeface="ＭＳ ゴシック"/>
                <a:cs typeface="ＭＳ ゴシック"/>
              </a:rPr>
              <a:t>、</a:t>
            </a:r>
            <a:r>
              <a:rPr sz="1000" spc="-160" dirty="0">
                <a:solidFill>
                  <a:srgbClr val="231F20"/>
                </a:solidFill>
                <a:latin typeface="ＭＳ ゴシック"/>
                <a:cs typeface="ＭＳ ゴシック"/>
              </a:rPr>
              <a:t>メ</a:t>
            </a:r>
            <a:r>
              <a:rPr sz="1000" spc="-165" dirty="0">
                <a:solidFill>
                  <a:srgbClr val="231F20"/>
                </a:solidFill>
                <a:latin typeface="ＭＳ ゴシック"/>
                <a:cs typeface="ＭＳ ゴシック"/>
              </a:rPr>
              <a:t>デ</a:t>
            </a:r>
            <a:r>
              <a:rPr sz="1000" spc="-130" dirty="0">
                <a:solidFill>
                  <a:srgbClr val="231F20"/>
                </a:solidFill>
                <a:latin typeface="ＭＳ ゴシック"/>
                <a:cs typeface="ＭＳ ゴシック"/>
              </a:rPr>
              <a:t>ィ</a:t>
            </a:r>
            <a:r>
              <a:rPr sz="1000" spc="-100" dirty="0">
                <a:solidFill>
                  <a:srgbClr val="231F20"/>
                </a:solidFill>
                <a:latin typeface="ＭＳ ゴシック"/>
                <a:cs typeface="ＭＳ ゴシック"/>
              </a:rPr>
              <a:t>カ</a:t>
            </a:r>
            <a:r>
              <a:rPr sz="1000" spc="-110" dirty="0">
                <a:solidFill>
                  <a:srgbClr val="231F20"/>
                </a:solidFill>
                <a:latin typeface="ＭＳ ゴシック"/>
                <a:cs typeface="ＭＳ ゴシック"/>
              </a:rPr>
              <a:t>ル</a:t>
            </a:r>
            <a:r>
              <a:rPr sz="1000" spc="-125" dirty="0">
                <a:solidFill>
                  <a:srgbClr val="231F20"/>
                </a:solidFill>
                <a:latin typeface="ＭＳ ゴシック"/>
                <a:cs typeface="ＭＳ ゴシック"/>
              </a:rPr>
              <a:t>ス</a:t>
            </a:r>
            <a:r>
              <a:rPr sz="1000" spc="-170" dirty="0">
                <a:solidFill>
                  <a:srgbClr val="231F20"/>
                </a:solidFill>
                <a:latin typeface="ＭＳ ゴシック"/>
                <a:cs typeface="ＭＳ ゴシック"/>
              </a:rPr>
              <a:t>タ</a:t>
            </a:r>
            <a:r>
              <a:rPr sz="1000" spc="-145" dirty="0">
                <a:solidFill>
                  <a:srgbClr val="231F20"/>
                </a:solidFill>
                <a:latin typeface="ＭＳ ゴシック"/>
                <a:cs typeface="ＭＳ ゴシック"/>
              </a:rPr>
              <a:t>ッ</a:t>
            </a:r>
            <a:r>
              <a:rPr sz="1000" spc="-55" dirty="0">
                <a:solidFill>
                  <a:srgbClr val="231F20"/>
                </a:solidFill>
                <a:latin typeface="ＭＳ ゴシック"/>
                <a:cs typeface="ＭＳ ゴシック"/>
              </a:rPr>
              <a:t>フ</a:t>
            </a:r>
            <a:r>
              <a:rPr sz="1000" dirty="0">
                <a:solidFill>
                  <a:srgbClr val="231F20"/>
                </a:solidFill>
                <a:latin typeface="ＭＳ ゴシック"/>
                <a:cs typeface="ＭＳ ゴシック"/>
              </a:rPr>
              <a:t>情</a:t>
            </a:r>
            <a:r>
              <a:rPr sz="1000" spc="-65" dirty="0">
                <a:solidFill>
                  <a:srgbClr val="231F20"/>
                </a:solidFill>
                <a:latin typeface="ＭＳ ゴシック"/>
                <a:cs typeface="ＭＳ ゴシック"/>
              </a:rPr>
              <a:t>報</a:t>
            </a:r>
            <a:r>
              <a:rPr sz="1000" spc="-80" dirty="0">
                <a:solidFill>
                  <a:srgbClr val="231F20"/>
                </a:solidFill>
                <a:latin typeface="ＭＳ ゴシック"/>
                <a:cs typeface="ＭＳ ゴシック"/>
              </a:rPr>
              <a:t>を</a:t>
            </a:r>
            <a:r>
              <a:rPr sz="1000" spc="-35" dirty="0">
                <a:solidFill>
                  <a:srgbClr val="231F20"/>
                </a:solidFill>
                <a:latin typeface="ＭＳ ゴシック"/>
                <a:cs typeface="ＭＳ ゴシック"/>
              </a:rPr>
              <a:t>入</a:t>
            </a:r>
            <a:r>
              <a:rPr sz="1000" spc="-135" dirty="0">
                <a:solidFill>
                  <a:srgbClr val="231F20"/>
                </a:solidFill>
                <a:latin typeface="ＭＳ ゴシック"/>
                <a:cs typeface="ＭＳ ゴシック"/>
              </a:rPr>
              <a:t>力</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spc="-125" dirty="0">
                <a:solidFill>
                  <a:srgbClr val="231F20"/>
                </a:solidFill>
                <a:latin typeface="ＭＳ ゴシック"/>
                <a:cs typeface="ＭＳ ゴシック"/>
              </a:rPr>
              <a:t>。</a:t>
            </a:r>
            <a:r>
              <a:rPr sz="1000" spc="-140" dirty="0">
                <a:solidFill>
                  <a:srgbClr val="231F20"/>
                </a:solidFill>
                <a:latin typeface="ＭＳ ゴシック"/>
                <a:cs typeface="ＭＳ ゴシック"/>
              </a:rPr>
              <a:t>テ</a:t>
            </a:r>
            <a:r>
              <a:rPr sz="1000" spc="-120" dirty="0">
                <a:solidFill>
                  <a:srgbClr val="231F20"/>
                </a:solidFill>
                <a:latin typeface="ＭＳ ゴシック"/>
                <a:cs typeface="ＭＳ ゴシック"/>
              </a:rPr>
              <a:t>ン</a:t>
            </a:r>
            <a:r>
              <a:rPr sz="1000" spc="-90" dirty="0">
                <a:solidFill>
                  <a:srgbClr val="231F20"/>
                </a:solidFill>
                <a:latin typeface="ＭＳ ゴシック"/>
                <a:cs typeface="ＭＳ ゴシック"/>
              </a:rPr>
              <a:t>プ</a:t>
            </a:r>
            <a:r>
              <a:rPr sz="1000" spc="-15" dirty="0">
                <a:solidFill>
                  <a:srgbClr val="231F20"/>
                </a:solidFill>
                <a:latin typeface="ＭＳ ゴシック"/>
                <a:cs typeface="ＭＳ ゴシック"/>
              </a:rPr>
              <a:t>レ</a:t>
            </a:r>
            <a:r>
              <a:rPr sz="1000" spc="-155" dirty="0">
                <a:solidFill>
                  <a:srgbClr val="231F20"/>
                </a:solidFill>
                <a:latin typeface="ＭＳ ゴシック"/>
                <a:cs typeface="ＭＳ ゴシック"/>
              </a:rPr>
              <a:t>ー</a:t>
            </a:r>
            <a:r>
              <a:rPr sz="1000" spc="-60" dirty="0">
                <a:solidFill>
                  <a:srgbClr val="231F20"/>
                </a:solidFill>
                <a:latin typeface="ＭＳ ゴシック"/>
                <a:cs typeface="ＭＳ ゴシック"/>
              </a:rPr>
              <a:t>ト</a:t>
            </a:r>
            <a:r>
              <a:rPr sz="1000" spc="-95" dirty="0">
                <a:solidFill>
                  <a:srgbClr val="231F20"/>
                </a:solidFill>
                <a:latin typeface="ＭＳ ゴシック"/>
                <a:cs typeface="ＭＳ ゴシック"/>
              </a:rPr>
              <a:t>の</a:t>
            </a:r>
            <a:r>
              <a:rPr sz="1000" spc="-35" dirty="0">
                <a:solidFill>
                  <a:srgbClr val="231F20"/>
                </a:solidFill>
                <a:latin typeface="ＭＳ ゴシック"/>
                <a:cs typeface="ＭＳ ゴシック"/>
              </a:rPr>
              <a:t>見</a:t>
            </a:r>
            <a:r>
              <a:rPr sz="1000" spc="-130" dirty="0">
                <a:solidFill>
                  <a:srgbClr val="231F20"/>
                </a:solidFill>
                <a:latin typeface="ＭＳ ゴシック"/>
                <a:cs typeface="ＭＳ ゴシック"/>
              </a:rPr>
              <a:t>出</a:t>
            </a:r>
            <a:r>
              <a:rPr sz="1000" spc="-70" dirty="0">
                <a:solidFill>
                  <a:srgbClr val="231F20"/>
                </a:solidFill>
                <a:latin typeface="ＭＳ ゴシック"/>
                <a:cs typeface="ＭＳ ゴシック"/>
              </a:rPr>
              <a:t>し</a:t>
            </a:r>
            <a:r>
              <a:rPr sz="1000" dirty="0">
                <a:solidFill>
                  <a:srgbClr val="231F20"/>
                </a:solidFill>
                <a:latin typeface="ＭＳ ゴシック"/>
                <a:cs typeface="ＭＳ ゴシック"/>
              </a:rPr>
              <a:t>、 </a:t>
            </a:r>
            <a:r>
              <a:rPr lang="ja-JP" altLang="en-US" sz="1000" dirty="0" smtClean="0">
                <a:solidFill>
                  <a:srgbClr val="231F20"/>
                </a:solidFill>
                <a:latin typeface="ＭＳ ゴシック"/>
                <a:cs typeface="ＭＳ ゴシック"/>
              </a:rPr>
              <a:t>　</a:t>
            </a:r>
            <a:r>
              <a:rPr sz="1000" spc="-105" dirty="0" err="1" smtClean="0">
                <a:solidFill>
                  <a:srgbClr val="231F20"/>
                </a:solidFill>
                <a:latin typeface="ＭＳ ゴシック"/>
                <a:cs typeface="ＭＳ ゴシック"/>
              </a:rPr>
              <a:t>サ</a:t>
            </a:r>
            <a:r>
              <a:rPr sz="1000" spc="-120" dirty="0" err="1" smtClean="0">
                <a:solidFill>
                  <a:srgbClr val="231F20"/>
                </a:solidFill>
                <a:latin typeface="ＭＳ ゴシック"/>
                <a:cs typeface="ＭＳ ゴシック"/>
              </a:rPr>
              <a:t>ン</a:t>
            </a:r>
            <a:r>
              <a:rPr sz="1000" spc="-105" dirty="0" err="1" smtClean="0">
                <a:solidFill>
                  <a:srgbClr val="231F20"/>
                </a:solidFill>
                <a:latin typeface="ＭＳ ゴシック"/>
                <a:cs typeface="ＭＳ ゴシック"/>
              </a:rPr>
              <a:t>プ</a:t>
            </a:r>
            <a:r>
              <a:rPr sz="1000" spc="5" dirty="0" err="1" smtClean="0">
                <a:solidFill>
                  <a:srgbClr val="231F20"/>
                </a:solidFill>
                <a:latin typeface="ＭＳ ゴシック"/>
                <a:cs typeface="ＭＳ ゴシック"/>
              </a:rPr>
              <a:t>ル</a:t>
            </a:r>
            <a:r>
              <a:rPr sz="1000" spc="-35" dirty="0" err="1" smtClean="0">
                <a:solidFill>
                  <a:srgbClr val="231F20"/>
                </a:solidFill>
                <a:latin typeface="ＭＳ ゴシック"/>
                <a:cs typeface="ＭＳ ゴシック"/>
              </a:rPr>
              <a:t>行</a:t>
            </a:r>
            <a:r>
              <a:rPr sz="1000" spc="-25" dirty="0" err="1" smtClean="0">
                <a:solidFill>
                  <a:srgbClr val="231F20"/>
                </a:solidFill>
                <a:latin typeface="ＭＳ ゴシック"/>
                <a:cs typeface="ＭＳ ゴシック"/>
              </a:rPr>
              <a:t>は</a:t>
            </a:r>
            <a:r>
              <a:rPr sz="1000" spc="-20" dirty="0" err="1" smtClean="0">
                <a:solidFill>
                  <a:srgbClr val="231F20"/>
                </a:solidFill>
                <a:latin typeface="ＭＳ ゴシック"/>
                <a:cs typeface="ＭＳ ゴシック"/>
              </a:rPr>
              <a:t>削</a:t>
            </a:r>
            <a:r>
              <a:rPr sz="1000" spc="-100" dirty="0" err="1" smtClean="0">
                <a:solidFill>
                  <a:srgbClr val="231F20"/>
                </a:solidFill>
                <a:latin typeface="ＭＳ ゴシック"/>
                <a:cs typeface="ＭＳ ゴシック"/>
              </a:rPr>
              <a:t>除</a:t>
            </a:r>
            <a:r>
              <a:rPr sz="1000" spc="-60" dirty="0" err="1" smtClean="0">
                <a:solidFill>
                  <a:srgbClr val="231F20"/>
                </a:solidFill>
                <a:latin typeface="ＭＳ ゴシック"/>
                <a:cs typeface="ＭＳ ゴシック"/>
              </a:rPr>
              <a:t>しな</a:t>
            </a:r>
            <a:r>
              <a:rPr sz="1000" spc="-90" dirty="0" err="1" smtClean="0">
                <a:solidFill>
                  <a:srgbClr val="231F20"/>
                </a:solidFill>
                <a:latin typeface="ＭＳ ゴシック"/>
                <a:cs typeface="ＭＳ ゴシック"/>
              </a:rPr>
              <a:t>い</a:t>
            </a:r>
            <a:r>
              <a:rPr sz="1000" spc="-125" dirty="0" err="1" smtClean="0">
                <a:solidFill>
                  <a:srgbClr val="231F20"/>
                </a:solidFill>
                <a:latin typeface="ＭＳ ゴシック"/>
                <a:cs typeface="ＭＳ ゴシック"/>
              </a:rPr>
              <a:t>で</a:t>
            </a:r>
            <a:r>
              <a:rPr sz="1000" spc="-155" dirty="0" err="1" smtClean="0">
                <a:solidFill>
                  <a:srgbClr val="231F20"/>
                </a:solidFill>
                <a:latin typeface="ＭＳ ゴシック"/>
                <a:cs typeface="ＭＳ ゴシック"/>
              </a:rPr>
              <a:t>く</a:t>
            </a:r>
            <a:r>
              <a:rPr sz="1000" spc="-105" dirty="0" err="1" smtClean="0">
                <a:solidFill>
                  <a:srgbClr val="231F20"/>
                </a:solidFill>
                <a:latin typeface="ＭＳ ゴシック"/>
                <a:cs typeface="ＭＳ ゴシック"/>
              </a:rPr>
              <a:t>だ</a:t>
            </a:r>
            <a:r>
              <a:rPr sz="1000" spc="-100" dirty="0" err="1" smtClean="0">
                <a:solidFill>
                  <a:srgbClr val="231F20"/>
                </a:solidFill>
                <a:latin typeface="ＭＳ ゴシック"/>
                <a:cs typeface="ＭＳ ゴシック"/>
              </a:rPr>
              <a:t>さ</a:t>
            </a:r>
            <a:r>
              <a:rPr sz="1000" spc="-65" dirty="0" err="1" smtClean="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68580" indent="-128270">
              <a:lnSpc>
                <a:spcPct val="148200"/>
              </a:lnSpc>
              <a:buSzPct val="90000"/>
              <a:buAutoNum type="arabicPeriod" startAt="2"/>
              <a:tabLst>
                <a:tab pos="137795" algn="l"/>
              </a:tabLst>
            </a:pPr>
            <a:r>
              <a:rPr sz="1000" spc="15" dirty="0">
                <a:solidFill>
                  <a:srgbClr val="231F20"/>
                </a:solidFill>
                <a:latin typeface="ＭＳ ゴシック"/>
                <a:cs typeface="ＭＳ ゴシック"/>
              </a:rPr>
              <a:t>「</a:t>
            </a:r>
            <a:r>
              <a:rPr sz="1000" spc="-95" dirty="0" err="1">
                <a:solidFill>
                  <a:srgbClr val="231F20"/>
                </a:solidFill>
                <a:latin typeface="ＭＳ ゴシック"/>
                <a:cs typeface="ＭＳ ゴシック"/>
              </a:rPr>
              <a:t>フ</a:t>
            </a:r>
            <a:r>
              <a:rPr sz="1000" spc="-155" dirty="0" err="1">
                <a:solidFill>
                  <a:srgbClr val="231F20"/>
                </a:solidFill>
                <a:latin typeface="ＭＳ ゴシック"/>
                <a:cs typeface="ＭＳ ゴシック"/>
              </a:rPr>
              <a:t>ァ</a:t>
            </a:r>
            <a:r>
              <a:rPr sz="1000" spc="-180" dirty="0" err="1">
                <a:solidFill>
                  <a:srgbClr val="231F20"/>
                </a:solidFill>
                <a:latin typeface="ＭＳ ゴシック"/>
                <a:cs typeface="ＭＳ ゴシック"/>
              </a:rPr>
              <a:t>イ</a:t>
            </a:r>
            <a:r>
              <a:rPr sz="1000" spc="-35" dirty="0" err="1">
                <a:solidFill>
                  <a:srgbClr val="231F20"/>
                </a:solidFill>
                <a:latin typeface="ＭＳ ゴシック"/>
                <a:cs typeface="ＭＳ ゴシック"/>
              </a:rPr>
              <a:t>ル</a:t>
            </a:r>
            <a:r>
              <a:rPr sz="1000" spc="-20" dirty="0" err="1">
                <a:solidFill>
                  <a:srgbClr val="231F20"/>
                </a:solidFill>
                <a:latin typeface="ＭＳ ゴシック"/>
                <a:cs typeface="ＭＳ ゴシック"/>
              </a:rPr>
              <a:t>を</a:t>
            </a:r>
            <a:r>
              <a:rPr sz="1000" spc="-15" dirty="0" err="1">
                <a:solidFill>
                  <a:srgbClr val="231F20"/>
                </a:solidFill>
                <a:latin typeface="ＭＳ ゴシック"/>
                <a:cs typeface="ＭＳ ゴシック"/>
              </a:rPr>
              <a:t>選</a:t>
            </a:r>
            <a:r>
              <a:rPr sz="1000" spc="-5" dirty="0" err="1">
                <a:solidFill>
                  <a:srgbClr val="231F20"/>
                </a:solidFill>
                <a:latin typeface="ＭＳ ゴシック"/>
                <a:cs typeface="ＭＳ ゴシック"/>
              </a:rPr>
              <a:t>択</a:t>
            </a:r>
            <a:r>
              <a:rPr sz="1000" spc="15" dirty="0" err="1">
                <a:solidFill>
                  <a:srgbClr val="231F20"/>
                </a:solidFill>
                <a:latin typeface="ＭＳ ゴシック"/>
                <a:cs typeface="ＭＳ ゴシック"/>
              </a:rPr>
              <a:t>」</a:t>
            </a:r>
            <a:r>
              <a:rPr sz="1000" spc="-100" dirty="0" err="1">
                <a:solidFill>
                  <a:srgbClr val="231F20"/>
                </a:solidFill>
                <a:latin typeface="ＭＳ ゴシック"/>
                <a:cs typeface="ＭＳ ゴシック"/>
              </a:rPr>
              <a:t>ボ</a:t>
            </a:r>
            <a:r>
              <a:rPr sz="1000" spc="-140" dirty="0" err="1">
                <a:solidFill>
                  <a:srgbClr val="231F20"/>
                </a:solidFill>
                <a:latin typeface="ＭＳ ゴシック"/>
                <a:cs typeface="ＭＳ ゴシック"/>
              </a:rPr>
              <a:t>タ</a:t>
            </a:r>
            <a:r>
              <a:rPr sz="1000" spc="-80" dirty="0" err="1">
                <a:solidFill>
                  <a:srgbClr val="231F20"/>
                </a:solidFill>
                <a:latin typeface="ＭＳ ゴシック"/>
                <a:cs typeface="ＭＳ ゴシック"/>
              </a:rPr>
              <a:t>ン</a:t>
            </a:r>
            <a:r>
              <a:rPr sz="1000" spc="-50" dirty="0" err="1">
                <a:solidFill>
                  <a:srgbClr val="231F20"/>
                </a:solidFill>
                <a:latin typeface="ＭＳ ゴシック"/>
                <a:cs typeface="ＭＳ ゴシック"/>
              </a:rPr>
              <a:t>を</a:t>
            </a:r>
            <a:r>
              <a:rPr sz="1000" spc="-160" dirty="0" err="1">
                <a:solidFill>
                  <a:srgbClr val="231F20"/>
                </a:solidFill>
                <a:latin typeface="ＭＳ ゴシック"/>
                <a:cs typeface="ＭＳ ゴシック"/>
              </a:rPr>
              <a:t>ク</a:t>
            </a:r>
            <a:r>
              <a:rPr sz="1000" spc="-165" dirty="0" err="1">
                <a:solidFill>
                  <a:srgbClr val="231F20"/>
                </a:solidFill>
                <a:latin typeface="ＭＳ ゴシック"/>
                <a:cs typeface="ＭＳ ゴシック"/>
              </a:rPr>
              <a:t>リ</a:t>
            </a:r>
            <a:r>
              <a:rPr sz="1000" spc="-95" dirty="0" err="1">
                <a:solidFill>
                  <a:srgbClr val="231F20"/>
                </a:solidFill>
                <a:latin typeface="ＭＳ ゴシック"/>
                <a:cs typeface="ＭＳ ゴシック"/>
              </a:rPr>
              <a:t>ッ</a:t>
            </a:r>
            <a:r>
              <a:rPr sz="1000" spc="-165" dirty="0" err="1">
                <a:solidFill>
                  <a:srgbClr val="231F20"/>
                </a:solidFill>
                <a:latin typeface="ＭＳ ゴシック"/>
                <a:cs typeface="ＭＳ ゴシック"/>
              </a:rPr>
              <a:t>ク</a:t>
            </a:r>
            <a:r>
              <a:rPr sz="1000" spc="-70" dirty="0" err="1">
                <a:solidFill>
                  <a:srgbClr val="231F20"/>
                </a:solidFill>
                <a:latin typeface="ＭＳ ゴシック"/>
                <a:cs typeface="ＭＳ ゴシック"/>
              </a:rPr>
              <a:t>し</a:t>
            </a:r>
            <a:r>
              <a:rPr sz="1000" spc="15" dirty="0" err="1">
                <a:solidFill>
                  <a:srgbClr val="231F20"/>
                </a:solidFill>
                <a:latin typeface="ＭＳ ゴシック"/>
                <a:cs typeface="ＭＳ ゴシック"/>
              </a:rPr>
              <a:t>、</a:t>
            </a:r>
            <a:r>
              <a:rPr sz="1000" spc="-150" dirty="0" err="1" smtClean="0">
                <a:solidFill>
                  <a:srgbClr val="231F20"/>
                </a:solidFill>
                <a:latin typeface="ＭＳ ゴシック"/>
                <a:cs typeface="ＭＳ ゴシック"/>
              </a:rPr>
              <a:t>メ</a:t>
            </a:r>
            <a:r>
              <a:rPr sz="1000" spc="-155" dirty="0" err="1" smtClean="0">
                <a:solidFill>
                  <a:srgbClr val="231F20"/>
                </a:solidFill>
                <a:latin typeface="ＭＳ ゴシック"/>
                <a:cs typeface="ＭＳ ゴシック"/>
              </a:rPr>
              <a:t>デ</a:t>
            </a:r>
            <a:r>
              <a:rPr sz="1000" spc="-125" dirty="0" err="1" smtClean="0">
                <a:solidFill>
                  <a:srgbClr val="231F20"/>
                </a:solidFill>
                <a:latin typeface="ＭＳ ゴシック"/>
                <a:cs typeface="ＭＳ ゴシック"/>
              </a:rPr>
              <a:t>ィ</a:t>
            </a:r>
            <a:r>
              <a:rPr sz="1000" spc="-95" dirty="0" err="1" smtClean="0">
                <a:solidFill>
                  <a:srgbClr val="231F20"/>
                </a:solidFill>
                <a:latin typeface="ＭＳ ゴシック"/>
                <a:cs typeface="ＭＳ ゴシック"/>
              </a:rPr>
              <a:t>カ</a:t>
            </a:r>
            <a:r>
              <a:rPr sz="1000" spc="-105" dirty="0" err="1" smtClean="0">
                <a:solidFill>
                  <a:srgbClr val="231F20"/>
                </a:solidFill>
                <a:latin typeface="ＭＳ ゴシック"/>
                <a:cs typeface="ＭＳ ゴシック"/>
              </a:rPr>
              <a:t>ル</a:t>
            </a:r>
            <a:r>
              <a:rPr sz="1000" spc="-114" dirty="0" err="1" smtClean="0">
                <a:solidFill>
                  <a:srgbClr val="231F20"/>
                </a:solidFill>
                <a:latin typeface="ＭＳ ゴシック"/>
                <a:cs typeface="ＭＳ ゴシック"/>
              </a:rPr>
              <a:t>ス</a:t>
            </a:r>
            <a:r>
              <a:rPr sz="1000" spc="-165" dirty="0" err="1" smtClean="0">
                <a:solidFill>
                  <a:srgbClr val="231F20"/>
                </a:solidFill>
                <a:latin typeface="ＭＳ ゴシック"/>
                <a:cs typeface="ＭＳ ゴシック"/>
              </a:rPr>
              <a:t>タ</a:t>
            </a:r>
            <a:r>
              <a:rPr sz="1000" spc="-135" dirty="0" err="1" smtClean="0">
                <a:solidFill>
                  <a:srgbClr val="231F20"/>
                </a:solidFill>
                <a:latin typeface="ＭＳ ゴシック"/>
                <a:cs typeface="ＭＳ ゴシック"/>
              </a:rPr>
              <a:t>ッ</a:t>
            </a:r>
            <a:r>
              <a:rPr sz="1000" spc="-50" dirty="0" err="1" smtClean="0">
                <a:solidFill>
                  <a:srgbClr val="231F20"/>
                </a:solidFill>
                <a:latin typeface="ＭＳ ゴシック"/>
                <a:cs typeface="ＭＳ ゴシック"/>
              </a:rPr>
              <a:t>フ</a:t>
            </a:r>
            <a:r>
              <a:rPr sz="1000" spc="5" dirty="0" err="1" smtClean="0">
                <a:solidFill>
                  <a:srgbClr val="231F20"/>
                </a:solidFill>
                <a:latin typeface="ＭＳ ゴシック"/>
                <a:cs typeface="ＭＳ ゴシック"/>
              </a:rPr>
              <a:t>情報</a:t>
            </a:r>
            <a:r>
              <a:rPr sz="1000" spc="-30" dirty="0" err="1" smtClean="0">
                <a:solidFill>
                  <a:srgbClr val="231F20"/>
                </a:solidFill>
                <a:latin typeface="ＭＳ ゴシック"/>
                <a:cs typeface="ＭＳ ゴシック"/>
              </a:rPr>
              <a:t>入</a:t>
            </a:r>
            <a:r>
              <a:rPr sz="1000" spc="-40" dirty="0" err="1" smtClean="0">
                <a:solidFill>
                  <a:srgbClr val="231F20"/>
                </a:solidFill>
                <a:latin typeface="ＭＳ ゴシック"/>
                <a:cs typeface="ＭＳ ゴシック"/>
              </a:rPr>
              <a:t>力</a:t>
            </a:r>
            <a:r>
              <a:rPr sz="1000" spc="-30" dirty="0" err="1" smtClean="0">
                <a:solidFill>
                  <a:srgbClr val="231F20"/>
                </a:solidFill>
                <a:latin typeface="ＭＳ ゴシック"/>
                <a:cs typeface="ＭＳ ゴシック"/>
              </a:rPr>
              <a:t>済</a:t>
            </a:r>
            <a:r>
              <a:rPr sz="1000" spc="-10" dirty="0" err="1" smtClean="0">
                <a:solidFill>
                  <a:srgbClr val="231F20"/>
                </a:solidFill>
                <a:latin typeface="ＭＳ ゴシック"/>
                <a:cs typeface="ＭＳ ゴシック"/>
              </a:rPr>
              <a:t>み</a:t>
            </a:r>
            <a:r>
              <a:rPr sz="1000" spc="-25" dirty="0" err="1" smtClean="0">
                <a:solidFill>
                  <a:srgbClr val="231F20"/>
                </a:solidFill>
                <a:latin typeface="ＭＳ ゴシック"/>
                <a:cs typeface="ＭＳ ゴシック"/>
              </a:rPr>
              <a:t>の</a:t>
            </a:r>
            <a:r>
              <a:rPr sz="1000" spc="-35" dirty="0" err="1" smtClean="0">
                <a:solidFill>
                  <a:srgbClr val="231F20"/>
                </a:solidFill>
                <a:latin typeface="ＭＳ ゴシック"/>
                <a:cs typeface="ＭＳ ゴシック"/>
              </a:rPr>
              <a:t>一</a:t>
            </a:r>
            <a:r>
              <a:rPr sz="1000" spc="-15" dirty="0" err="1" smtClean="0">
                <a:solidFill>
                  <a:srgbClr val="231F20"/>
                </a:solidFill>
                <a:latin typeface="ＭＳ ゴシック"/>
                <a:cs typeface="ＭＳ ゴシック"/>
              </a:rPr>
              <a:t>括</a:t>
            </a:r>
            <a:r>
              <a:rPr sz="1000" spc="-10" dirty="0" err="1" smtClean="0">
                <a:solidFill>
                  <a:srgbClr val="231F20"/>
                </a:solidFill>
                <a:latin typeface="ＭＳ ゴシック"/>
                <a:cs typeface="ＭＳ ゴシック"/>
              </a:rPr>
              <a:t>登</a:t>
            </a:r>
            <a:r>
              <a:rPr sz="1000" spc="5" dirty="0" err="1" smtClean="0">
                <a:solidFill>
                  <a:srgbClr val="231F20"/>
                </a:solidFill>
                <a:latin typeface="ＭＳ ゴシック"/>
                <a:cs typeface="ＭＳ ゴシック"/>
              </a:rPr>
              <a:t>録</a:t>
            </a:r>
            <a:r>
              <a:rPr sz="1000" spc="-50" dirty="0" err="1" smtClean="0">
                <a:solidFill>
                  <a:srgbClr val="231F20"/>
                </a:solidFill>
                <a:latin typeface="ＭＳ ゴシック"/>
                <a:cs typeface="ＭＳ ゴシック"/>
              </a:rPr>
              <a:t>用</a:t>
            </a:r>
            <a:r>
              <a:rPr sz="1000" spc="-135" dirty="0" err="1" smtClean="0">
                <a:solidFill>
                  <a:srgbClr val="231F20"/>
                </a:solidFill>
                <a:latin typeface="ＭＳ ゴシック"/>
                <a:cs typeface="ＭＳ ゴシック"/>
              </a:rPr>
              <a:t>テ</a:t>
            </a:r>
            <a:r>
              <a:rPr sz="1000" spc="-114" dirty="0" err="1" smtClean="0">
                <a:solidFill>
                  <a:srgbClr val="231F20"/>
                </a:solidFill>
                <a:latin typeface="ＭＳ ゴシック"/>
                <a:cs typeface="ＭＳ ゴシック"/>
              </a:rPr>
              <a:t>ン</a:t>
            </a:r>
            <a:r>
              <a:rPr sz="1000" spc="-80" dirty="0" err="1" smtClean="0">
                <a:solidFill>
                  <a:srgbClr val="231F20"/>
                </a:solidFill>
                <a:latin typeface="ＭＳ ゴシック"/>
                <a:cs typeface="ＭＳ ゴシック"/>
              </a:rPr>
              <a:t>プ</a:t>
            </a:r>
            <a:r>
              <a:rPr sz="1000" spc="-10" dirty="0" err="1" smtClean="0">
                <a:solidFill>
                  <a:srgbClr val="231F20"/>
                </a:solidFill>
                <a:latin typeface="ＭＳ ゴシック"/>
                <a:cs typeface="ＭＳ ゴシック"/>
              </a:rPr>
              <a:t>レ</a:t>
            </a:r>
            <a:r>
              <a:rPr sz="1000" spc="-150" dirty="0" err="1" smtClean="0">
                <a:solidFill>
                  <a:srgbClr val="231F20"/>
                </a:solidFill>
                <a:latin typeface="ＭＳ ゴシック"/>
                <a:cs typeface="ＭＳ ゴシック"/>
              </a:rPr>
              <a:t>ー</a:t>
            </a:r>
            <a:r>
              <a:rPr sz="1000" spc="-85" dirty="0" err="1" smtClean="0">
                <a:solidFill>
                  <a:srgbClr val="231F20"/>
                </a:solidFill>
                <a:latin typeface="ＭＳ ゴシック"/>
                <a:cs typeface="ＭＳ ゴシック"/>
              </a:rPr>
              <a:t>ト</a:t>
            </a:r>
            <a:r>
              <a:rPr sz="1000" spc="-20" dirty="0" err="1" smtClean="0">
                <a:solidFill>
                  <a:srgbClr val="231F20"/>
                </a:solidFill>
                <a:latin typeface="ＭＳ ゴシック"/>
                <a:cs typeface="ＭＳ ゴシック"/>
              </a:rPr>
              <a:t>を</a:t>
            </a:r>
            <a:r>
              <a:rPr sz="1000" spc="-15" dirty="0" err="1" smtClean="0">
                <a:solidFill>
                  <a:srgbClr val="231F20"/>
                </a:solidFill>
                <a:latin typeface="ＭＳ ゴシック"/>
                <a:cs typeface="ＭＳ ゴシック"/>
              </a:rPr>
              <a:t>選</a:t>
            </a:r>
            <a:r>
              <a:rPr sz="1000" spc="-120" dirty="0" err="1" smtClean="0">
                <a:solidFill>
                  <a:srgbClr val="231F20"/>
                </a:solidFill>
                <a:latin typeface="ＭＳ ゴシック"/>
                <a:cs typeface="ＭＳ ゴシック"/>
              </a:rPr>
              <a:t>択</a:t>
            </a:r>
            <a:r>
              <a:rPr sz="1000" spc="-150" dirty="0" err="1" smtClean="0">
                <a:solidFill>
                  <a:srgbClr val="231F20"/>
                </a:solidFill>
                <a:latin typeface="ＭＳ ゴシック"/>
                <a:cs typeface="ＭＳ ゴシック"/>
              </a:rPr>
              <a:t>く</a:t>
            </a:r>
            <a:r>
              <a:rPr sz="1000" spc="-150" dirty="0" smtClean="0">
                <a:solidFill>
                  <a:srgbClr val="231F20"/>
                </a:solidFill>
                <a:latin typeface="ＭＳ ゴシック"/>
                <a:cs typeface="ＭＳ ゴシック"/>
              </a:rPr>
              <a:t> </a:t>
            </a:r>
            <a:r>
              <a:rPr lang="ja-JP" altLang="en-US" sz="1000" spc="-150" dirty="0" smtClean="0">
                <a:solidFill>
                  <a:srgbClr val="231F20"/>
                </a:solidFill>
                <a:latin typeface="ＭＳ ゴシック"/>
                <a:cs typeface="ＭＳ ゴシック"/>
              </a:rPr>
              <a:t>　　　</a:t>
            </a:r>
            <a:r>
              <a:rPr sz="1000" dirty="0" err="1" smtClean="0">
                <a:solidFill>
                  <a:srgbClr val="231F20"/>
                </a:solidFill>
                <a:latin typeface="ＭＳ ゴシック"/>
                <a:cs typeface="ＭＳ ゴシック"/>
              </a:rPr>
              <a:t>だ</a:t>
            </a:r>
            <a:r>
              <a:rPr sz="1000" spc="-100" dirty="0" err="1" smtClean="0">
                <a:solidFill>
                  <a:srgbClr val="231F20"/>
                </a:solidFill>
                <a:latin typeface="ＭＳ ゴシック"/>
                <a:cs typeface="ＭＳ ゴシック"/>
              </a:rPr>
              <a:t>さ</a:t>
            </a:r>
            <a:r>
              <a:rPr sz="1000" spc="-65" dirty="0" err="1" smtClean="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37795" indent="-125730">
              <a:lnSpc>
                <a:spcPct val="100000"/>
              </a:lnSpc>
              <a:spcBef>
                <a:spcPts val="580"/>
              </a:spcBef>
              <a:buSzPct val="90000"/>
              <a:buAutoNum type="arabicPeriod" startAt="2"/>
              <a:tabLst>
                <a:tab pos="138430" algn="l"/>
              </a:tabLst>
            </a:pPr>
            <a:r>
              <a:rPr sz="1000" spc="10" dirty="0" smtClean="0">
                <a:solidFill>
                  <a:srgbClr val="231F20"/>
                </a:solidFill>
                <a:latin typeface="ＭＳ ゴシック"/>
                <a:cs typeface="ＭＳ ゴシック"/>
              </a:rPr>
              <a:t>「</a:t>
            </a:r>
            <a:r>
              <a:rPr sz="1000" spc="-40" dirty="0">
                <a:solidFill>
                  <a:srgbClr val="231F20"/>
                </a:solidFill>
                <a:latin typeface="ＭＳ ゴシック"/>
                <a:cs typeface="ＭＳ ゴシック"/>
              </a:rPr>
              <a:t>一</a:t>
            </a:r>
            <a:r>
              <a:rPr sz="1000" spc="-20" dirty="0">
                <a:solidFill>
                  <a:srgbClr val="231F20"/>
                </a:solidFill>
                <a:latin typeface="ＭＳ ゴシック"/>
                <a:cs typeface="ＭＳ ゴシック"/>
              </a:rPr>
              <a:t>括</a:t>
            </a:r>
            <a:r>
              <a:rPr sz="1000" spc="-15" dirty="0">
                <a:solidFill>
                  <a:srgbClr val="231F20"/>
                </a:solidFill>
                <a:latin typeface="ＭＳ ゴシック"/>
                <a:cs typeface="ＭＳ ゴシック"/>
              </a:rPr>
              <a:t>登</a:t>
            </a:r>
            <a:r>
              <a:rPr sz="1000" spc="-10" dirty="0">
                <a:solidFill>
                  <a:srgbClr val="231F20"/>
                </a:solidFill>
                <a:latin typeface="ＭＳ ゴシック"/>
                <a:cs typeface="ＭＳ ゴシック"/>
              </a:rPr>
              <a:t>録</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70" dirty="0">
                <a:solidFill>
                  <a:srgbClr val="231F20"/>
                </a:solidFill>
                <a:latin typeface="ＭＳ ゴシック"/>
                <a:cs typeface="ＭＳ ゴシック"/>
              </a:rPr>
              <a:t>し</a:t>
            </a:r>
            <a:r>
              <a:rPr sz="1000" spc="10" dirty="0">
                <a:solidFill>
                  <a:srgbClr val="231F20"/>
                </a:solidFill>
                <a:latin typeface="ＭＳ ゴシック"/>
                <a:cs typeface="ＭＳ ゴシック"/>
              </a:rPr>
              <a:t>、</a:t>
            </a:r>
            <a:r>
              <a:rPr sz="1000" spc="-15" dirty="0">
                <a:solidFill>
                  <a:srgbClr val="231F20"/>
                </a:solidFill>
                <a:latin typeface="ＭＳ ゴシック"/>
                <a:cs typeface="ＭＳ ゴシック"/>
              </a:rPr>
              <a:t>登</a:t>
            </a:r>
            <a:r>
              <a:rPr sz="1000" spc="-105" dirty="0">
                <a:solidFill>
                  <a:srgbClr val="231F20"/>
                </a:solidFill>
                <a:latin typeface="ＭＳ ゴシック"/>
                <a:cs typeface="ＭＳ ゴシック"/>
              </a:rPr>
              <a:t>録し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p:txBody>
      </p:sp>
      <p:sp>
        <p:nvSpPr>
          <p:cNvPr id="32" name="object 32"/>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27</a:t>
            </a:fld>
            <a:endParaRPr dirty="0"/>
          </a:p>
        </p:txBody>
      </p:sp>
      <p:sp>
        <p:nvSpPr>
          <p:cNvPr id="30" name="object 30"/>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80" dirty="0">
                <a:solidFill>
                  <a:srgbClr val="FFFFFF"/>
                </a:solidFill>
                <a:latin typeface="HGPｺﾞｼｯｸE"/>
                <a:cs typeface="HGPｺﾞｼｯｸE"/>
              </a:rPr>
              <a:t>メ</a:t>
            </a:r>
            <a:r>
              <a:rPr sz="2200" spc="-170" dirty="0">
                <a:solidFill>
                  <a:srgbClr val="FFFFFF"/>
                </a:solidFill>
                <a:latin typeface="HGPｺﾞｼｯｸE"/>
                <a:cs typeface="HGPｺﾞｼｯｸE"/>
              </a:rPr>
              <a:t>デ</a:t>
            </a:r>
            <a:r>
              <a:rPr sz="2200" dirty="0">
                <a:solidFill>
                  <a:srgbClr val="FFFFFF"/>
                </a:solidFill>
                <a:latin typeface="HGPｺﾞｼｯｸE"/>
                <a:cs typeface="HGPｺﾞｼｯｸE"/>
              </a:rPr>
              <a:t>ィ</a:t>
            </a:r>
            <a:r>
              <a:rPr sz="2200" spc="-70" dirty="0">
                <a:solidFill>
                  <a:srgbClr val="FFFFFF"/>
                </a:solidFill>
                <a:latin typeface="HGPｺﾞｼｯｸE"/>
                <a:cs typeface="HGPｺﾞｼｯｸE"/>
              </a:rPr>
              <a:t>カ</a:t>
            </a:r>
            <a:r>
              <a:rPr sz="2200" spc="-195" dirty="0">
                <a:solidFill>
                  <a:srgbClr val="FFFFFF"/>
                </a:solidFill>
                <a:latin typeface="HGPｺﾞｼｯｸE"/>
                <a:cs typeface="HGPｺﾞｼｯｸE"/>
              </a:rPr>
              <a:t>ル</a:t>
            </a:r>
            <a:r>
              <a:rPr sz="2200" spc="-165" dirty="0">
                <a:solidFill>
                  <a:srgbClr val="FFFFFF"/>
                </a:solidFill>
                <a:latin typeface="HGPｺﾞｼｯｸE"/>
                <a:cs typeface="HGPｺﾞｼｯｸE"/>
              </a:rPr>
              <a:t>ス</a:t>
            </a:r>
            <a:r>
              <a:rPr sz="2200" spc="-60" dirty="0">
                <a:solidFill>
                  <a:srgbClr val="FFFFFF"/>
                </a:solidFill>
                <a:latin typeface="HGPｺﾞｼｯｸE"/>
                <a:cs typeface="HGPｺﾞｼｯｸE"/>
              </a:rPr>
              <a:t>タ</a:t>
            </a:r>
            <a:r>
              <a:rPr sz="2200" spc="-20" dirty="0">
                <a:solidFill>
                  <a:srgbClr val="FFFFFF"/>
                </a:solidFill>
                <a:latin typeface="HGPｺﾞｼｯｸE"/>
                <a:cs typeface="HGPｺﾞｼｯｸE"/>
              </a:rPr>
              <a:t>ッ</a:t>
            </a:r>
            <a:r>
              <a:rPr sz="2200" spc="-80" dirty="0">
                <a:solidFill>
                  <a:srgbClr val="FFFFFF"/>
                </a:solidFill>
                <a:latin typeface="HGPｺﾞｼｯｸE"/>
                <a:cs typeface="HGPｺﾞｼｯｸE"/>
              </a:rPr>
              <a:t>フ</a:t>
            </a:r>
            <a:r>
              <a:rPr sz="2200" spc="-60" dirty="0">
                <a:solidFill>
                  <a:srgbClr val="FFFFFF"/>
                </a:solidFill>
                <a:latin typeface="HGPｺﾞｼｯｸE"/>
                <a:cs typeface="HGPｺﾞｼｯｸE"/>
              </a:rPr>
              <a:t>の</a:t>
            </a:r>
            <a:r>
              <a:rPr sz="2200" spc="-30" dirty="0">
                <a:solidFill>
                  <a:srgbClr val="FFFFFF"/>
                </a:solidFill>
                <a:latin typeface="HGPｺﾞｼｯｸE"/>
                <a:cs typeface="HGPｺﾞｼｯｸE"/>
              </a:rPr>
              <a:t>管</a:t>
            </a:r>
            <a:r>
              <a:rPr sz="2200" spc="-5" dirty="0">
                <a:solidFill>
                  <a:srgbClr val="FFFFFF"/>
                </a:solidFill>
                <a:latin typeface="HGPｺﾞｼｯｸE"/>
                <a:cs typeface="HGPｺﾞｼｯｸE"/>
              </a:rPr>
              <a:t>理</a:t>
            </a:r>
            <a:endParaRPr sz="2200" dirty="0">
              <a:latin typeface="HGPｺﾞｼｯｸE"/>
              <a:cs typeface="HGPｺﾞｼｯｸE"/>
            </a:endParaRPr>
          </a:p>
        </p:txBody>
      </p:sp>
      <p:sp>
        <p:nvSpPr>
          <p:cNvPr id="31" name="object 31"/>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10" dirty="0">
                <a:solidFill>
                  <a:srgbClr val="FFFFFF"/>
                </a:solidFill>
                <a:latin typeface="ＭＳ Ｐゴシック"/>
                <a:cs typeface="ＭＳ Ｐゴシック"/>
              </a:rPr>
              <a:t>〈施</a:t>
            </a:r>
            <a:r>
              <a:rPr sz="1000" dirty="0">
                <a:solidFill>
                  <a:srgbClr val="FFFFFF"/>
                </a:solidFill>
                <a:latin typeface="ＭＳ Ｐゴシック"/>
                <a:cs typeface="ＭＳ Ｐゴシック"/>
              </a:rPr>
              <a:t>設</a:t>
            </a:r>
            <a:r>
              <a:rPr sz="1000" spc="10" dirty="0">
                <a:solidFill>
                  <a:srgbClr val="FFFFFF"/>
                </a:solidFill>
                <a:latin typeface="ＭＳ Ｐゴシック"/>
                <a:cs typeface="ＭＳ Ｐゴシック"/>
              </a:rPr>
              <a:t>情</a:t>
            </a:r>
            <a:r>
              <a:rPr sz="1000" dirty="0">
                <a:solidFill>
                  <a:srgbClr val="FFFFFF"/>
                </a:solidFill>
                <a:latin typeface="ＭＳ Ｐゴシック"/>
                <a:cs typeface="ＭＳ Ｐゴシック"/>
              </a:rPr>
              <a:t>報</a:t>
            </a:r>
            <a:r>
              <a:rPr sz="1000" spc="-5" dirty="0">
                <a:solidFill>
                  <a:srgbClr val="FFFFFF"/>
                </a:solidFill>
                <a:latin typeface="ＭＳ Ｐゴシック"/>
                <a:cs typeface="ＭＳ Ｐゴシック"/>
              </a:rPr>
              <a:t>編</a:t>
            </a:r>
            <a:r>
              <a:rPr sz="1000" spc="-20" dirty="0">
                <a:solidFill>
                  <a:srgbClr val="FFFFFF"/>
                </a:solidFill>
                <a:latin typeface="ＭＳ Ｐゴシック"/>
                <a:cs typeface="ＭＳ Ｐゴシック"/>
              </a:rPr>
              <a:t>集</a:t>
            </a:r>
            <a:r>
              <a:rPr sz="1000" spc="-15" dirty="0">
                <a:solidFill>
                  <a:srgbClr val="FFFFFF"/>
                </a:solidFill>
                <a:latin typeface="ＭＳ Ｐゴシック"/>
                <a:cs typeface="ＭＳ Ｐゴシック"/>
              </a:rPr>
              <a:t>〉</a:t>
            </a:r>
            <a:endParaRPr sz="1000">
              <a:latin typeface="ＭＳ Ｐゴシック"/>
              <a:cs typeface="ＭＳ Ｐゴシック"/>
            </a:endParaRPr>
          </a:p>
        </p:txBody>
      </p:sp>
      <p:sp>
        <p:nvSpPr>
          <p:cNvPr id="21" name="object 21"/>
          <p:cNvSpPr txBox="1"/>
          <p:nvPr/>
        </p:nvSpPr>
        <p:spPr>
          <a:xfrm>
            <a:off x="5353464" y="3105179"/>
            <a:ext cx="1817586" cy="151323"/>
          </a:xfrm>
          <a:prstGeom prst="rect">
            <a:avLst/>
          </a:prstGeom>
        </p:spPr>
        <p:txBody>
          <a:bodyPr vert="horz" wrap="square" lIns="0" tIns="12700" rIns="0" bIns="0" rtlCol="0">
            <a:spAutoFit/>
          </a:bodyPr>
          <a:lstStyle/>
          <a:p>
            <a:pPr marL="12700">
              <a:lnSpc>
                <a:spcPct val="100000"/>
              </a:lnSpc>
              <a:spcBef>
                <a:spcPts val="100"/>
              </a:spcBef>
            </a:pPr>
            <a:r>
              <a:rPr sz="900" spc="-135" dirty="0" err="1" smtClean="0">
                <a:solidFill>
                  <a:srgbClr val="FFFFFF"/>
                </a:solidFill>
                <a:latin typeface="ＭＳ ゴシック"/>
                <a:cs typeface="ＭＳ ゴシック"/>
              </a:rPr>
              <a:t>メ</a:t>
            </a:r>
            <a:r>
              <a:rPr sz="900" spc="-140" dirty="0" err="1" smtClean="0">
                <a:solidFill>
                  <a:srgbClr val="FFFFFF"/>
                </a:solidFill>
                <a:latin typeface="ＭＳ ゴシック"/>
                <a:cs typeface="ＭＳ ゴシック"/>
              </a:rPr>
              <a:t>デ</a:t>
            </a:r>
            <a:r>
              <a:rPr sz="900" spc="-110" dirty="0" err="1" smtClean="0">
                <a:solidFill>
                  <a:srgbClr val="FFFFFF"/>
                </a:solidFill>
                <a:latin typeface="ＭＳ ゴシック"/>
                <a:cs typeface="ＭＳ ゴシック"/>
              </a:rPr>
              <a:t>ィ</a:t>
            </a:r>
            <a:r>
              <a:rPr sz="900" spc="-85" dirty="0" err="1" smtClean="0">
                <a:solidFill>
                  <a:srgbClr val="FFFFFF"/>
                </a:solidFill>
                <a:latin typeface="ＭＳ ゴシック"/>
                <a:cs typeface="ＭＳ ゴシック"/>
              </a:rPr>
              <a:t>カ</a:t>
            </a:r>
            <a:r>
              <a:rPr sz="900" spc="-95" dirty="0" err="1" smtClean="0">
                <a:solidFill>
                  <a:srgbClr val="FFFFFF"/>
                </a:solidFill>
                <a:latin typeface="ＭＳ ゴシック"/>
                <a:cs typeface="ＭＳ ゴシック"/>
              </a:rPr>
              <a:t>ル</a:t>
            </a:r>
            <a:r>
              <a:rPr sz="900" spc="-105" dirty="0" err="1" smtClean="0">
                <a:solidFill>
                  <a:srgbClr val="FFFFFF"/>
                </a:solidFill>
                <a:latin typeface="ＭＳ ゴシック"/>
                <a:cs typeface="ＭＳ ゴシック"/>
              </a:rPr>
              <a:t>ス</a:t>
            </a:r>
            <a:r>
              <a:rPr sz="900" spc="-145" dirty="0" err="1" smtClean="0">
                <a:solidFill>
                  <a:srgbClr val="FFFFFF"/>
                </a:solidFill>
                <a:latin typeface="ＭＳ ゴシック"/>
                <a:cs typeface="ＭＳ ゴシック"/>
              </a:rPr>
              <a:t>タ</a:t>
            </a:r>
            <a:r>
              <a:rPr sz="900" spc="-125" dirty="0" err="1" smtClean="0">
                <a:solidFill>
                  <a:srgbClr val="FFFFFF"/>
                </a:solidFill>
                <a:latin typeface="ＭＳ ゴシック"/>
                <a:cs typeface="ＭＳ ゴシック"/>
              </a:rPr>
              <a:t>ッ</a:t>
            </a:r>
            <a:r>
              <a:rPr sz="900" spc="-45" dirty="0" err="1" smtClean="0">
                <a:solidFill>
                  <a:srgbClr val="FFFFFF"/>
                </a:solidFill>
                <a:latin typeface="ＭＳ ゴシック"/>
                <a:cs typeface="ＭＳ ゴシック"/>
              </a:rPr>
              <a:t>フ</a:t>
            </a:r>
            <a:r>
              <a:rPr sz="900" spc="5" dirty="0" err="1" smtClean="0">
                <a:solidFill>
                  <a:srgbClr val="FFFFFF"/>
                </a:solidFill>
                <a:latin typeface="ＭＳ ゴシック"/>
                <a:cs typeface="ＭＳ ゴシック"/>
              </a:rPr>
              <a:t>情</a:t>
            </a:r>
            <a:r>
              <a:rPr sz="900" dirty="0" err="1" smtClean="0">
                <a:solidFill>
                  <a:srgbClr val="FFFFFF"/>
                </a:solidFill>
                <a:latin typeface="ＭＳ ゴシック"/>
                <a:cs typeface="ＭＳ ゴシック"/>
              </a:rPr>
              <a:t>報</a:t>
            </a:r>
            <a:r>
              <a:rPr lang="ja-JP" altLang="en-US" sz="900" dirty="0" smtClean="0">
                <a:solidFill>
                  <a:srgbClr val="FFFFFF"/>
                </a:solidFill>
                <a:latin typeface="ＭＳ ゴシック"/>
                <a:cs typeface="ＭＳ ゴシック"/>
              </a:rPr>
              <a:t>一覧</a:t>
            </a:r>
            <a:endParaRPr sz="900" dirty="0">
              <a:latin typeface="ＭＳ ゴシック"/>
              <a:cs typeface="ＭＳ ゴシック"/>
            </a:endParaRPr>
          </a:p>
        </p:txBody>
      </p:sp>
      <p:sp>
        <p:nvSpPr>
          <p:cNvPr id="28" name="object 28"/>
          <p:cNvSpPr txBox="1"/>
          <p:nvPr/>
        </p:nvSpPr>
        <p:spPr>
          <a:xfrm>
            <a:off x="5302250" y="1461664"/>
            <a:ext cx="1741705" cy="184025"/>
          </a:xfrm>
          <a:prstGeom prst="rect">
            <a:avLst/>
          </a:prstGeom>
        </p:spPr>
        <p:txBody>
          <a:bodyPr vert="horz" wrap="square" lIns="0" tIns="45085" rIns="0" bIns="0" rtlCol="0">
            <a:spAutoFit/>
          </a:bodyPr>
          <a:lstStyle/>
          <a:p>
            <a:pPr marL="551180">
              <a:lnSpc>
                <a:spcPct val="100000"/>
              </a:lnSpc>
              <a:spcBef>
                <a:spcPts val="355"/>
              </a:spcBef>
            </a:pPr>
            <a:r>
              <a:rPr sz="900" dirty="0" err="1" smtClean="0">
                <a:solidFill>
                  <a:srgbClr val="FFFFFF"/>
                </a:solidFill>
                <a:latin typeface="ＭＳ ゴシック"/>
                <a:cs typeface="ＭＳ ゴシック"/>
              </a:rPr>
              <a:t>施設選択エリ</a:t>
            </a:r>
            <a:r>
              <a:rPr lang="ja-JP" altLang="en-US" sz="900" dirty="0" smtClean="0">
                <a:solidFill>
                  <a:srgbClr val="FFFFFF"/>
                </a:solidFill>
                <a:latin typeface="ＭＳ ゴシック"/>
                <a:cs typeface="ＭＳ ゴシック"/>
              </a:rPr>
              <a:t>ア</a:t>
            </a:r>
            <a:endParaRPr sz="900" dirty="0">
              <a:latin typeface="ＭＳ ゴシック"/>
              <a:cs typeface="ＭＳ ゴシック"/>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6250" y="2020163"/>
            <a:ext cx="2819400" cy="256054"/>
          </a:xfrm>
          <a:prstGeom prst="rect">
            <a:avLst/>
          </a:prstGeom>
        </p:spPr>
      </p:pic>
      <p:sp>
        <p:nvSpPr>
          <p:cNvPr id="16" name="object 16"/>
          <p:cNvSpPr txBox="1"/>
          <p:nvPr/>
        </p:nvSpPr>
        <p:spPr>
          <a:xfrm>
            <a:off x="3055901" y="2063764"/>
            <a:ext cx="2989813" cy="151323"/>
          </a:xfrm>
          <a:prstGeom prst="rect">
            <a:avLst/>
          </a:prstGeom>
        </p:spPr>
        <p:txBody>
          <a:bodyPr vert="horz" wrap="square" lIns="0" tIns="12700" rIns="0" bIns="0" rtlCol="0">
            <a:spAutoFit/>
          </a:bodyPr>
          <a:lstStyle/>
          <a:p>
            <a:pPr marL="12700" algn="ctr">
              <a:lnSpc>
                <a:spcPct val="100000"/>
              </a:lnSpc>
              <a:spcBef>
                <a:spcPts val="100"/>
              </a:spcBef>
            </a:pPr>
            <a:r>
              <a:rPr sz="900" dirty="0" err="1">
                <a:solidFill>
                  <a:srgbClr val="FFFFFF"/>
                </a:solidFill>
                <a:latin typeface="ＭＳ ゴシック"/>
                <a:cs typeface="ＭＳ ゴシック"/>
              </a:rPr>
              <a:t>メディカルスタッフ個別追加・</a:t>
            </a:r>
            <a:r>
              <a:rPr sz="900" dirty="0" err="1" smtClean="0">
                <a:solidFill>
                  <a:srgbClr val="FFFFFF"/>
                </a:solidFill>
                <a:latin typeface="ＭＳ ゴシック"/>
                <a:cs typeface="ＭＳ ゴシック"/>
              </a:rPr>
              <a:t>一括登録エ</a:t>
            </a:r>
            <a:r>
              <a:rPr lang="ja-JP" altLang="en-US" sz="900" dirty="0" smtClean="0">
                <a:solidFill>
                  <a:srgbClr val="FFFFFF"/>
                </a:solidFill>
                <a:latin typeface="ＭＳ ゴシック"/>
                <a:cs typeface="ＭＳ ゴシック"/>
              </a:rPr>
              <a:t>リア</a:t>
            </a:r>
            <a:endParaRPr sz="900" dirty="0">
              <a:latin typeface="ＭＳ ゴシック"/>
              <a:cs typeface="ＭＳ ゴシック"/>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1700" y="547455"/>
            <a:ext cx="6409350" cy="2337435"/>
          </a:xfrm>
          <a:prstGeom prst="rect">
            <a:avLst/>
          </a:prstGeom>
        </p:spPr>
        <p:txBody>
          <a:bodyPr vert="horz" wrap="square" lIns="0" tIns="85725" rIns="0" bIns="0" rtlCol="0">
            <a:spAutoFit/>
          </a:bodyPr>
          <a:lstStyle/>
          <a:p>
            <a:pPr>
              <a:spcBef>
                <a:spcPts val="50"/>
              </a:spcBef>
            </a:pPr>
            <a:r>
              <a:rPr lang="ja-JP" altLang="en-US" sz="1000" spc="-40" dirty="0" smtClean="0">
                <a:solidFill>
                  <a:srgbClr val="A9511A"/>
                </a:solidFill>
                <a:latin typeface="ＭＳ ゴシック"/>
                <a:cs typeface="ＭＳ ゴシック"/>
              </a:rPr>
              <a:t>■</a:t>
            </a:r>
            <a:r>
              <a:rPr lang="ja-JP" altLang="en-US" sz="1000" spc="5" dirty="0">
                <a:solidFill>
                  <a:srgbClr val="A9511A"/>
                </a:solidFill>
                <a:latin typeface="ＭＳ ゴシック"/>
                <a:cs typeface="ＭＳ ゴシック"/>
              </a:rPr>
              <a:t>メディカルスタッフ</a:t>
            </a:r>
            <a:r>
              <a:rPr lang="ja-JP" altLang="en-US" sz="1000" spc="-40" dirty="0" smtClean="0">
                <a:solidFill>
                  <a:srgbClr val="A9511A"/>
                </a:solidFill>
                <a:latin typeface="ＭＳ ゴシック"/>
                <a:cs typeface="ＭＳ ゴシック"/>
              </a:rPr>
              <a:t>の</a:t>
            </a:r>
            <a:r>
              <a:rPr lang="ja-JP" altLang="en-US" sz="1000" spc="-40" dirty="0">
                <a:solidFill>
                  <a:srgbClr val="A9511A"/>
                </a:solidFill>
                <a:latin typeface="ＭＳ ゴシック"/>
                <a:cs typeface="ＭＳ ゴシック"/>
              </a:rPr>
              <a:t>並べ替え</a:t>
            </a:r>
          </a:p>
          <a:p>
            <a:pPr>
              <a:spcBef>
                <a:spcPts val="600"/>
              </a:spcBef>
            </a:pPr>
            <a:r>
              <a:rPr lang="ja-JP" altLang="en-US" sz="1000" dirty="0">
                <a:latin typeface="ＭＳ ゴシック"/>
                <a:cs typeface="ＭＳ ゴシック"/>
              </a:rPr>
              <a:t>移動を</a:t>
            </a:r>
            <a:r>
              <a:rPr lang="ja-JP" altLang="en-US" sz="1000" dirty="0" smtClean="0">
                <a:latin typeface="ＭＳ ゴシック"/>
                <a:cs typeface="ＭＳ ゴシック"/>
              </a:rPr>
              <a:t>行いたい</a:t>
            </a:r>
            <a:r>
              <a:rPr lang="ja-JP" altLang="en-US" sz="1000" dirty="0">
                <a:latin typeface="ＭＳ ゴシック"/>
                <a:cs typeface="ＭＳ ゴシック"/>
              </a:rPr>
              <a:t>メディカルスタッフ</a:t>
            </a:r>
            <a:r>
              <a:rPr lang="ja-JP" altLang="en-US" sz="1000" dirty="0" smtClean="0">
                <a:latin typeface="ＭＳ ゴシック"/>
                <a:cs typeface="ＭＳ ゴシック"/>
              </a:rPr>
              <a:t>の</a:t>
            </a:r>
            <a:r>
              <a:rPr lang="ja-JP" altLang="en-US" sz="1000" dirty="0">
                <a:latin typeface="ＭＳ ゴシック"/>
                <a:cs typeface="ＭＳ ゴシック"/>
              </a:rPr>
              <a:t>行をドラッグアンドドロップすると並べ替えることができます。</a:t>
            </a:r>
          </a:p>
          <a:p>
            <a:pPr marL="12065">
              <a:lnSpc>
                <a:spcPct val="100000"/>
              </a:lnSpc>
              <a:spcBef>
                <a:spcPts val="675"/>
              </a:spcBef>
              <a:buSzPct val="90000"/>
              <a:tabLst>
                <a:tab pos="140335" algn="l"/>
              </a:tabLst>
            </a:pPr>
            <a:endParaRPr lang="en-US" sz="1000" spc="-160" dirty="0" smtClean="0">
              <a:solidFill>
                <a:srgbClr val="A9511A"/>
              </a:solidFill>
              <a:latin typeface="ＭＳ ゴシック"/>
              <a:cs typeface="ＭＳ ゴシック"/>
            </a:endParaRPr>
          </a:p>
          <a:p>
            <a:pPr marL="139700" indent="-127635">
              <a:lnSpc>
                <a:spcPct val="100000"/>
              </a:lnSpc>
              <a:spcBef>
                <a:spcPts val="675"/>
              </a:spcBef>
              <a:buSzPct val="90000"/>
              <a:buChar char="■"/>
              <a:tabLst>
                <a:tab pos="140335" algn="l"/>
              </a:tabLst>
            </a:pPr>
            <a:r>
              <a:rPr sz="1000" spc="-160" dirty="0" err="1" smtClean="0">
                <a:solidFill>
                  <a:srgbClr val="A9511A"/>
                </a:solidFill>
                <a:latin typeface="ＭＳ ゴシック"/>
                <a:cs typeface="ＭＳ ゴシック"/>
              </a:rPr>
              <a:t>メ</a:t>
            </a:r>
            <a:r>
              <a:rPr sz="1000" spc="-165" dirty="0" err="1" smtClean="0">
                <a:solidFill>
                  <a:srgbClr val="A9511A"/>
                </a:solidFill>
                <a:latin typeface="ＭＳ ゴシック"/>
                <a:cs typeface="ＭＳ ゴシック"/>
              </a:rPr>
              <a:t>デ</a:t>
            </a:r>
            <a:r>
              <a:rPr sz="1000" spc="-130" dirty="0" err="1" smtClean="0">
                <a:solidFill>
                  <a:srgbClr val="A9511A"/>
                </a:solidFill>
                <a:latin typeface="ＭＳ ゴシック"/>
                <a:cs typeface="ＭＳ ゴシック"/>
              </a:rPr>
              <a:t>ィ</a:t>
            </a:r>
            <a:r>
              <a:rPr sz="1000" spc="-100" dirty="0" err="1" smtClean="0">
                <a:solidFill>
                  <a:srgbClr val="A9511A"/>
                </a:solidFill>
                <a:latin typeface="ＭＳ ゴシック"/>
                <a:cs typeface="ＭＳ ゴシック"/>
              </a:rPr>
              <a:t>カ</a:t>
            </a:r>
            <a:r>
              <a:rPr sz="1000" spc="-110" dirty="0" err="1" smtClean="0">
                <a:solidFill>
                  <a:srgbClr val="A9511A"/>
                </a:solidFill>
                <a:latin typeface="ＭＳ ゴシック"/>
                <a:cs typeface="ＭＳ ゴシック"/>
              </a:rPr>
              <a:t>ル</a:t>
            </a:r>
            <a:r>
              <a:rPr sz="1000" spc="-125" dirty="0" err="1" smtClean="0">
                <a:solidFill>
                  <a:srgbClr val="A9511A"/>
                </a:solidFill>
                <a:latin typeface="ＭＳ ゴシック"/>
                <a:cs typeface="ＭＳ ゴシック"/>
              </a:rPr>
              <a:t>ス</a:t>
            </a:r>
            <a:r>
              <a:rPr sz="1000" spc="-170" dirty="0" err="1" smtClean="0">
                <a:solidFill>
                  <a:srgbClr val="A9511A"/>
                </a:solidFill>
                <a:latin typeface="ＭＳ ゴシック"/>
                <a:cs typeface="ＭＳ ゴシック"/>
              </a:rPr>
              <a:t>タ</a:t>
            </a:r>
            <a:r>
              <a:rPr sz="1000" spc="-145" dirty="0" err="1" smtClean="0">
                <a:solidFill>
                  <a:srgbClr val="A9511A"/>
                </a:solidFill>
                <a:latin typeface="ＭＳ ゴシック"/>
                <a:cs typeface="ＭＳ ゴシック"/>
              </a:rPr>
              <a:t>ッ</a:t>
            </a:r>
            <a:r>
              <a:rPr sz="1000" spc="-85" dirty="0" err="1" smtClean="0">
                <a:solidFill>
                  <a:srgbClr val="A9511A"/>
                </a:solidFill>
                <a:latin typeface="ＭＳ ゴシック"/>
                <a:cs typeface="ＭＳ ゴシック"/>
              </a:rPr>
              <a:t>フ</a:t>
            </a:r>
            <a:r>
              <a:rPr sz="1000" spc="-40" dirty="0" err="1" smtClean="0">
                <a:solidFill>
                  <a:srgbClr val="A9511A"/>
                </a:solidFill>
                <a:latin typeface="ＭＳ ゴシック"/>
                <a:cs typeface="ＭＳ ゴシック"/>
              </a:rPr>
              <a:t>の</a:t>
            </a:r>
            <a:r>
              <a:rPr sz="1000" spc="-20" dirty="0" err="1" smtClean="0">
                <a:solidFill>
                  <a:srgbClr val="A9511A"/>
                </a:solidFill>
                <a:latin typeface="ＭＳ ゴシック"/>
                <a:cs typeface="ＭＳ ゴシック"/>
              </a:rPr>
              <a:t>削</a:t>
            </a:r>
            <a:r>
              <a:rPr sz="1000" dirty="0" err="1" smtClean="0">
                <a:solidFill>
                  <a:srgbClr val="A9511A"/>
                </a:solidFill>
                <a:latin typeface="ＭＳ ゴシック"/>
                <a:cs typeface="ＭＳ ゴシック"/>
              </a:rPr>
              <a:t>除</a:t>
            </a:r>
            <a:endParaRPr sz="1000" dirty="0">
              <a:latin typeface="ＭＳ ゴシック"/>
              <a:cs typeface="ＭＳ ゴシック"/>
            </a:endParaRPr>
          </a:p>
          <a:p>
            <a:pPr marL="140335" indent="-128270">
              <a:lnSpc>
                <a:spcPct val="100000"/>
              </a:lnSpc>
              <a:spcBef>
                <a:spcPts val="580"/>
              </a:spcBef>
              <a:buSzPct val="90000"/>
              <a:buAutoNum type="arabicPeriod"/>
              <a:tabLst>
                <a:tab pos="140970" algn="l"/>
              </a:tabLst>
            </a:pPr>
            <a:r>
              <a:rPr sz="1000" spc="-160" dirty="0">
                <a:solidFill>
                  <a:srgbClr val="231F20"/>
                </a:solidFill>
                <a:latin typeface="ＭＳ ゴシック"/>
                <a:cs typeface="ＭＳ ゴシック"/>
              </a:rPr>
              <a:t>メ</a:t>
            </a:r>
            <a:r>
              <a:rPr sz="1000" spc="-165" dirty="0">
                <a:solidFill>
                  <a:srgbClr val="231F20"/>
                </a:solidFill>
                <a:latin typeface="ＭＳ ゴシック"/>
                <a:cs typeface="ＭＳ ゴシック"/>
              </a:rPr>
              <a:t>デ</a:t>
            </a:r>
            <a:r>
              <a:rPr sz="1000" spc="-130" dirty="0">
                <a:solidFill>
                  <a:srgbClr val="231F20"/>
                </a:solidFill>
                <a:latin typeface="ＭＳ ゴシック"/>
                <a:cs typeface="ＭＳ ゴシック"/>
              </a:rPr>
              <a:t>ィ</a:t>
            </a:r>
            <a:r>
              <a:rPr sz="1000" spc="-100" dirty="0">
                <a:solidFill>
                  <a:srgbClr val="231F20"/>
                </a:solidFill>
                <a:latin typeface="ＭＳ ゴシック"/>
                <a:cs typeface="ＭＳ ゴシック"/>
              </a:rPr>
              <a:t>カ</a:t>
            </a:r>
            <a:r>
              <a:rPr sz="1000" spc="-110" dirty="0">
                <a:solidFill>
                  <a:srgbClr val="231F20"/>
                </a:solidFill>
                <a:latin typeface="ＭＳ ゴシック"/>
                <a:cs typeface="ＭＳ ゴシック"/>
              </a:rPr>
              <a:t>ル</a:t>
            </a:r>
            <a:r>
              <a:rPr sz="1000" spc="-125" dirty="0">
                <a:solidFill>
                  <a:srgbClr val="231F20"/>
                </a:solidFill>
                <a:latin typeface="ＭＳ ゴシック"/>
                <a:cs typeface="ＭＳ ゴシック"/>
              </a:rPr>
              <a:t>ス</a:t>
            </a:r>
            <a:r>
              <a:rPr sz="1000" spc="-170" dirty="0">
                <a:solidFill>
                  <a:srgbClr val="231F20"/>
                </a:solidFill>
                <a:latin typeface="ＭＳ ゴシック"/>
                <a:cs typeface="ＭＳ ゴシック"/>
              </a:rPr>
              <a:t>タ</a:t>
            </a:r>
            <a:r>
              <a:rPr sz="1000" spc="-145" dirty="0">
                <a:solidFill>
                  <a:srgbClr val="231F20"/>
                </a:solidFill>
                <a:latin typeface="ＭＳ ゴシック"/>
                <a:cs typeface="ＭＳ ゴシック"/>
              </a:rPr>
              <a:t>ッ</a:t>
            </a:r>
            <a:r>
              <a:rPr sz="1000" spc="-55" dirty="0">
                <a:solidFill>
                  <a:srgbClr val="231F20"/>
                </a:solidFill>
                <a:latin typeface="ＭＳ ゴシック"/>
                <a:cs typeface="ＭＳ ゴシック"/>
              </a:rPr>
              <a:t>フ</a:t>
            </a:r>
            <a:r>
              <a:rPr sz="1000" dirty="0">
                <a:solidFill>
                  <a:srgbClr val="231F20"/>
                </a:solidFill>
                <a:latin typeface="ＭＳ ゴシック"/>
                <a:cs typeface="ＭＳ ゴシック"/>
              </a:rPr>
              <a:t>情</a:t>
            </a:r>
            <a:r>
              <a:rPr sz="1000" spc="-20" dirty="0">
                <a:solidFill>
                  <a:srgbClr val="231F20"/>
                </a:solidFill>
                <a:latin typeface="ＭＳ ゴシック"/>
                <a:cs typeface="ＭＳ ゴシック"/>
              </a:rPr>
              <a:t>報</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90" dirty="0">
                <a:solidFill>
                  <a:srgbClr val="231F20"/>
                </a:solidFill>
                <a:latin typeface="ＭＳ ゴシック"/>
                <a:cs typeface="ＭＳ ゴシック"/>
              </a:rPr>
              <a:t>か</a:t>
            </a:r>
            <a:r>
              <a:rPr sz="1000" spc="-85" dirty="0">
                <a:solidFill>
                  <a:srgbClr val="231F20"/>
                </a:solidFill>
                <a:latin typeface="ＭＳ ゴシック"/>
                <a:cs typeface="ＭＳ ゴシック"/>
              </a:rPr>
              <a:t>ら</a:t>
            </a: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削</a:t>
            </a:r>
            <a:r>
              <a:rPr sz="1000" spc="-100" dirty="0">
                <a:solidFill>
                  <a:srgbClr val="231F20"/>
                </a:solidFill>
                <a:latin typeface="ＭＳ ゴシック"/>
                <a:cs typeface="ＭＳ ゴシック"/>
              </a:rPr>
              <a:t>除</a:t>
            </a:r>
            <a:r>
              <a:rPr sz="1000" spc="-95" dirty="0">
                <a:solidFill>
                  <a:srgbClr val="231F20"/>
                </a:solidFill>
                <a:latin typeface="ＭＳ ゴシック"/>
                <a:cs typeface="ＭＳ ゴシック"/>
              </a:rPr>
              <a:t>し</a:t>
            </a:r>
            <a:r>
              <a:rPr sz="1000" spc="-80" dirty="0">
                <a:solidFill>
                  <a:srgbClr val="231F20"/>
                </a:solidFill>
                <a:latin typeface="ＭＳ ゴシック"/>
                <a:cs typeface="ＭＳ ゴシック"/>
              </a:rPr>
              <a:t>た</a:t>
            </a:r>
            <a:r>
              <a:rPr sz="1000" spc="-100" dirty="0">
                <a:solidFill>
                  <a:srgbClr val="231F20"/>
                </a:solidFill>
                <a:latin typeface="ＭＳ ゴシック"/>
                <a:cs typeface="ＭＳ ゴシック"/>
              </a:rPr>
              <a:t>い</a:t>
            </a:r>
            <a:r>
              <a:rPr sz="1000" spc="-160" dirty="0">
                <a:solidFill>
                  <a:srgbClr val="231F20"/>
                </a:solidFill>
                <a:latin typeface="ＭＳ ゴシック"/>
                <a:cs typeface="ＭＳ ゴシック"/>
              </a:rPr>
              <a:t>メ</a:t>
            </a:r>
            <a:r>
              <a:rPr sz="1000" spc="-165" dirty="0">
                <a:solidFill>
                  <a:srgbClr val="231F20"/>
                </a:solidFill>
                <a:latin typeface="ＭＳ ゴシック"/>
                <a:cs typeface="ＭＳ ゴシック"/>
              </a:rPr>
              <a:t>デ</a:t>
            </a:r>
            <a:r>
              <a:rPr sz="1000" spc="-130" dirty="0">
                <a:solidFill>
                  <a:srgbClr val="231F20"/>
                </a:solidFill>
                <a:latin typeface="ＭＳ ゴシック"/>
                <a:cs typeface="ＭＳ ゴシック"/>
              </a:rPr>
              <a:t>ィ</a:t>
            </a:r>
            <a:r>
              <a:rPr sz="1000" spc="-100" dirty="0">
                <a:solidFill>
                  <a:srgbClr val="231F20"/>
                </a:solidFill>
                <a:latin typeface="ＭＳ ゴシック"/>
                <a:cs typeface="ＭＳ ゴシック"/>
              </a:rPr>
              <a:t>カ</a:t>
            </a:r>
            <a:r>
              <a:rPr sz="1000" spc="-110" dirty="0">
                <a:solidFill>
                  <a:srgbClr val="231F20"/>
                </a:solidFill>
                <a:latin typeface="ＭＳ ゴシック"/>
                <a:cs typeface="ＭＳ ゴシック"/>
              </a:rPr>
              <a:t>ル</a:t>
            </a:r>
            <a:r>
              <a:rPr sz="1000" spc="-125" dirty="0">
                <a:solidFill>
                  <a:srgbClr val="231F20"/>
                </a:solidFill>
                <a:latin typeface="ＭＳ ゴシック"/>
                <a:cs typeface="ＭＳ ゴシック"/>
              </a:rPr>
              <a:t>ス</a:t>
            </a:r>
            <a:r>
              <a:rPr sz="1000" spc="-170" dirty="0">
                <a:solidFill>
                  <a:srgbClr val="231F20"/>
                </a:solidFill>
                <a:latin typeface="ＭＳ ゴシック"/>
                <a:cs typeface="ＭＳ ゴシック"/>
              </a:rPr>
              <a:t>タ</a:t>
            </a:r>
            <a:r>
              <a:rPr sz="1000" spc="-145" dirty="0">
                <a:solidFill>
                  <a:srgbClr val="231F20"/>
                </a:solidFill>
                <a:latin typeface="ＭＳ ゴシック"/>
                <a:cs typeface="ＭＳ ゴシック"/>
              </a:rPr>
              <a:t>ッ</a:t>
            </a:r>
            <a:r>
              <a:rPr sz="1000" spc="-95" dirty="0">
                <a:solidFill>
                  <a:srgbClr val="231F20"/>
                </a:solidFill>
                <a:latin typeface="ＭＳ ゴシック"/>
                <a:cs typeface="ＭＳ ゴシック"/>
              </a:rPr>
              <a:t>フ</a:t>
            </a:r>
            <a:r>
              <a:rPr sz="1000" spc="-40" dirty="0">
                <a:solidFill>
                  <a:srgbClr val="231F20"/>
                </a:solidFill>
                <a:latin typeface="ＭＳ ゴシック"/>
                <a:cs typeface="ＭＳ ゴシック"/>
              </a:rPr>
              <a:t>を</a:t>
            </a:r>
            <a:r>
              <a:rPr sz="1000" spc="-100" dirty="0">
                <a:solidFill>
                  <a:srgbClr val="231F20"/>
                </a:solidFill>
                <a:latin typeface="ＭＳ ゴシック"/>
                <a:cs typeface="ＭＳ ゴシック"/>
              </a:rPr>
              <a:t>探</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a:lnSpc>
                <a:spcPct val="100000"/>
              </a:lnSpc>
              <a:spcBef>
                <a:spcPts val="580"/>
              </a:spcBef>
            </a:pPr>
            <a:r>
              <a:rPr sz="1000" spc="-30" dirty="0">
                <a:solidFill>
                  <a:srgbClr val="231F20"/>
                </a:solidFill>
                <a:latin typeface="ＭＳ ゴシック"/>
                <a:cs typeface="ＭＳ ゴシック"/>
              </a:rPr>
              <a:t>表</a:t>
            </a:r>
            <a:r>
              <a:rPr sz="1000" spc="-85" dirty="0">
                <a:solidFill>
                  <a:srgbClr val="231F20"/>
                </a:solidFill>
                <a:latin typeface="ＭＳ ゴシック"/>
                <a:cs typeface="ＭＳ ゴシック"/>
              </a:rPr>
              <a:t>示さ</a:t>
            </a:r>
            <a:r>
              <a:rPr sz="1000" spc="-140" dirty="0">
                <a:solidFill>
                  <a:srgbClr val="231F20"/>
                </a:solidFill>
                <a:latin typeface="ＭＳ ゴシック"/>
                <a:cs typeface="ＭＳ ゴシック"/>
              </a:rPr>
              <a:t>れ</a:t>
            </a:r>
            <a:r>
              <a:rPr sz="1000" spc="-80" dirty="0">
                <a:solidFill>
                  <a:srgbClr val="231F20"/>
                </a:solidFill>
                <a:latin typeface="ＭＳ ゴシック"/>
                <a:cs typeface="ＭＳ ゴシック"/>
              </a:rPr>
              <a:t>て</a:t>
            </a:r>
            <a:r>
              <a:rPr sz="1000" spc="-45" dirty="0">
                <a:solidFill>
                  <a:srgbClr val="231F20"/>
                </a:solidFill>
                <a:latin typeface="ＭＳ ゴシック"/>
                <a:cs typeface="ＭＳ ゴシック"/>
              </a:rPr>
              <a:t>い</a:t>
            </a:r>
            <a:r>
              <a:rPr sz="1000" spc="-95" dirty="0">
                <a:solidFill>
                  <a:srgbClr val="231F20"/>
                </a:solidFill>
                <a:latin typeface="ＭＳ ゴシック"/>
                <a:cs typeface="ＭＳ ゴシック"/>
              </a:rPr>
              <a:t>る</a:t>
            </a:r>
            <a:r>
              <a:rPr sz="1000" spc="-160" dirty="0">
                <a:solidFill>
                  <a:srgbClr val="231F20"/>
                </a:solidFill>
                <a:latin typeface="ＭＳ ゴシック"/>
                <a:cs typeface="ＭＳ ゴシック"/>
              </a:rPr>
              <a:t>メ</a:t>
            </a:r>
            <a:r>
              <a:rPr sz="1000" spc="-165" dirty="0">
                <a:solidFill>
                  <a:srgbClr val="231F20"/>
                </a:solidFill>
                <a:latin typeface="ＭＳ ゴシック"/>
                <a:cs typeface="ＭＳ ゴシック"/>
              </a:rPr>
              <a:t>デ</a:t>
            </a:r>
            <a:r>
              <a:rPr sz="1000" spc="-130" dirty="0">
                <a:solidFill>
                  <a:srgbClr val="231F20"/>
                </a:solidFill>
                <a:latin typeface="ＭＳ ゴシック"/>
                <a:cs typeface="ＭＳ ゴシック"/>
              </a:rPr>
              <a:t>ィ</a:t>
            </a:r>
            <a:r>
              <a:rPr sz="1000" spc="-100" dirty="0">
                <a:solidFill>
                  <a:srgbClr val="231F20"/>
                </a:solidFill>
                <a:latin typeface="ＭＳ ゴシック"/>
                <a:cs typeface="ＭＳ ゴシック"/>
              </a:rPr>
              <a:t>カ</a:t>
            </a:r>
            <a:r>
              <a:rPr sz="1000" spc="-110" dirty="0">
                <a:solidFill>
                  <a:srgbClr val="231F20"/>
                </a:solidFill>
                <a:latin typeface="ＭＳ ゴシック"/>
                <a:cs typeface="ＭＳ ゴシック"/>
              </a:rPr>
              <a:t>ル</a:t>
            </a:r>
            <a:r>
              <a:rPr sz="1000" spc="-125" dirty="0">
                <a:solidFill>
                  <a:srgbClr val="231F20"/>
                </a:solidFill>
                <a:latin typeface="ＭＳ ゴシック"/>
                <a:cs typeface="ＭＳ ゴシック"/>
              </a:rPr>
              <a:t>ス</a:t>
            </a:r>
            <a:r>
              <a:rPr sz="1000" spc="-170" dirty="0">
                <a:solidFill>
                  <a:srgbClr val="231F20"/>
                </a:solidFill>
                <a:latin typeface="ＭＳ ゴシック"/>
                <a:cs typeface="ＭＳ ゴシック"/>
              </a:rPr>
              <a:t>タ</a:t>
            </a:r>
            <a:r>
              <a:rPr sz="1000" spc="-145" dirty="0">
                <a:solidFill>
                  <a:srgbClr val="231F20"/>
                </a:solidFill>
                <a:latin typeface="ＭＳ ゴシック"/>
                <a:cs typeface="ＭＳ ゴシック"/>
              </a:rPr>
              <a:t>ッ</a:t>
            </a:r>
            <a:r>
              <a:rPr sz="1000" spc="-65" dirty="0">
                <a:solidFill>
                  <a:srgbClr val="231F20"/>
                </a:solidFill>
                <a:latin typeface="ＭＳ ゴシック"/>
                <a:cs typeface="ＭＳ ゴシック"/>
              </a:rPr>
              <a:t>フ</a:t>
            </a:r>
            <a:r>
              <a:rPr sz="1000" spc="-60" dirty="0">
                <a:solidFill>
                  <a:srgbClr val="231F20"/>
                </a:solidFill>
                <a:latin typeface="ＭＳ ゴシック"/>
                <a:cs typeface="ＭＳ ゴシック"/>
              </a:rPr>
              <a:t>が多</a:t>
            </a:r>
            <a:r>
              <a:rPr sz="1000" spc="-20" dirty="0">
                <a:solidFill>
                  <a:srgbClr val="231F20"/>
                </a:solidFill>
                <a:latin typeface="ＭＳ ゴシック"/>
                <a:cs typeface="ＭＳ ゴシック"/>
              </a:rPr>
              <a:t>い</a:t>
            </a:r>
            <a:r>
              <a:rPr sz="1000" spc="-10" dirty="0">
                <a:solidFill>
                  <a:srgbClr val="231F20"/>
                </a:solidFill>
                <a:latin typeface="ＭＳ ゴシック"/>
                <a:cs typeface="ＭＳ ゴシック"/>
              </a:rPr>
              <a:t>場</a:t>
            </a:r>
            <a:r>
              <a:rPr sz="1000" spc="-45" dirty="0">
                <a:solidFill>
                  <a:srgbClr val="231F20"/>
                </a:solidFill>
                <a:latin typeface="ＭＳ ゴシック"/>
                <a:cs typeface="ＭＳ ゴシック"/>
              </a:rPr>
              <a:t>合</a:t>
            </a:r>
            <a:r>
              <a:rPr sz="1000" spc="-25" dirty="0">
                <a:solidFill>
                  <a:srgbClr val="231F20"/>
                </a:solidFill>
                <a:latin typeface="ＭＳ ゴシック"/>
                <a:cs typeface="ＭＳ ゴシック"/>
              </a:rPr>
              <a:t>は</a:t>
            </a:r>
            <a:r>
              <a:rPr sz="1000" spc="10" dirty="0">
                <a:solidFill>
                  <a:srgbClr val="231F20"/>
                </a:solidFill>
                <a:latin typeface="ＭＳ ゴシック"/>
                <a:cs typeface="ＭＳ ゴシック"/>
              </a:rPr>
              <a:t>、</a:t>
            </a:r>
            <a:r>
              <a:rPr sz="1000" spc="-35" dirty="0">
                <a:solidFill>
                  <a:srgbClr val="231F20"/>
                </a:solidFill>
                <a:latin typeface="ＭＳ ゴシック"/>
                <a:cs typeface="ＭＳ ゴシック"/>
              </a:rPr>
              <a:t>氏</a:t>
            </a:r>
            <a:r>
              <a:rPr sz="1000" spc="-120" dirty="0">
                <a:solidFill>
                  <a:srgbClr val="231F20"/>
                </a:solidFill>
                <a:latin typeface="ＭＳ ゴシック"/>
                <a:cs typeface="ＭＳ ゴシック"/>
              </a:rPr>
              <a:t>名</a:t>
            </a:r>
            <a:r>
              <a:rPr sz="1000" spc="-45" dirty="0">
                <a:solidFill>
                  <a:srgbClr val="231F20"/>
                </a:solidFill>
                <a:latin typeface="ＭＳ ゴシック"/>
                <a:cs typeface="ＭＳ ゴシック"/>
              </a:rPr>
              <a:t>で</a:t>
            </a:r>
            <a:r>
              <a:rPr sz="1000" spc="-15" dirty="0">
                <a:solidFill>
                  <a:srgbClr val="231F20"/>
                </a:solidFill>
                <a:latin typeface="ＭＳ ゴシック"/>
                <a:cs typeface="ＭＳ ゴシック"/>
              </a:rPr>
              <a:t>の</a:t>
            </a:r>
            <a:r>
              <a:rPr sz="1000" spc="-100" dirty="0">
                <a:solidFill>
                  <a:srgbClr val="231F20"/>
                </a:solidFill>
                <a:latin typeface="ＭＳ ゴシック"/>
                <a:cs typeface="ＭＳ ゴシック"/>
              </a:rPr>
              <a:t>絞り</a:t>
            </a:r>
            <a:r>
              <a:rPr sz="1000" spc="-10" dirty="0">
                <a:solidFill>
                  <a:srgbClr val="231F20"/>
                </a:solidFill>
                <a:latin typeface="ＭＳ ゴシック"/>
                <a:cs typeface="ＭＳ ゴシック"/>
              </a:rPr>
              <a:t>込</a:t>
            </a:r>
            <a:r>
              <a:rPr sz="1000" spc="-40" dirty="0">
                <a:solidFill>
                  <a:srgbClr val="231F20"/>
                </a:solidFill>
                <a:latin typeface="ＭＳ ゴシック"/>
                <a:cs typeface="ＭＳ ゴシック"/>
              </a:rPr>
              <a:t>み</a:t>
            </a:r>
            <a:r>
              <a:rPr sz="1000" spc="-85" dirty="0">
                <a:solidFill>
                  <a:srgbClr val="231F20"/>
                </a:solidFill>
                <a:latin typeface="ＭＳ ゴシック"/>
                <a:cs typeface="ＭＳ ゴシック"/>
              </a:rPr>
              <a:t>など</a:t>
            </a:r>
            <a:r>
              <a:rPr sz="1000" spc="5" dirty="0">
                <a:solidFill>
                  <a:srgbClr val="231F20"/>
                </a:solidFill>
                <a:latin typeface="ＭＳ ゴシック"/>
                <a:cs typeface="ＭＳ ゴシック"/>
              </a:rPr>
              <a:t>が</a:t>
            </a:r>
            <a:r>
              <a:rPr sz="1000" spc="-30" dirty="0">
                <a:solidFill>
                  <a:srgbClr val="231F20"/>
                </a:solidFill>
                <a:latin typeface="ＭＳ ゴシック"/>
                <a:cs typeface="ＭＳ ゴシック"/>
              </a:rPr>
              <a:t>可</a:t>
            </a:r>
            <a:r>
              <a:rPr sz="1000" spc="-35" dirty="0">
                <a:solidFill>
                  <a:srgbClr val="231F20"/>
                </a:solidFill>
                <a:latin typeface="ＭＳ ゴシック"/>
                <a:cs typeface="ＭＳ ゴシック"/>
              </a:rPr>
              <a:t>能</a:t>
            </a:r>
            <a:r>
              <a:rPr sz="1000" spc="-40" dirty="0">
                <a:solidFill>
                  <a:srgbClr val="231F20"/>
                </a:solidFill>
                <a:latin typeface="ＭＳ ゴシック"/>
                <a:cs typeface="ＭＳ ゴシック"/>
              </a:rPr>
              <a:t>で</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51130" indent="-139065">
              <a:lnSpc>
                <a:spcPct val="100000"/>
              </a:lnSpc>
              <a:spcBef>
                <a:spcPts val="580"/>
              </a:spcBef>
              <a:buSzPct val="90000"/>
              <a:buAutoNum type="arabicPeriod" startAt="2"/>
              <a:tabLst>
                <a:tab pos="151765" algn="l"/>
              </a:tabLst>
            </a:pPr>
            <a:r>
              <a:rPr sz="1000" spc="-20" dirty="0">
                <a:solidFill>
                  <a:srgbClr val="231F20"/>
                </a:solidFill>
                <a:latin typeface="ＭＳ ゴシック"/>
                <a:cs typeface="ＭＳ ゴシック"/>
              </a:rPr>
              <a:t>削</a:t>
            </a:r>
            <a:r>
              <a:rPr sz="1000" spc="-100" dirty="0">
                <a:solidFill>
                  <a:srgbClr val="231F20"/>
                </a:solidFill>
                <a:latin typeface="ＭＳ ゴシック"/>
                <a:cs typeface="ＭＳ ゴシック"/>
              </a:rPr>
              <a:t>除</a:t>
            </a:r>
            <a:r>
              <a:rPr sz="1000" spc="-95" dirty="0">
                <a:solidFill>
                  <a:srgbClr val="231F20"/>
                </a:solidFill>
                <a:latin typeface="ＭＳ ゴシック"/>
                <a:cs typeface="ＭＳ ゴシック"/>
              </a:rPr>
              <a:t>し</a:t>
            </a:r>
            <a:r>
              <a:rPr sz="1000" spc="-80" dirty="0">
                <a:solidFill>
                  <a:srgbClr val="231F20"/>
                </a:solidFill>
                <a:latin typeface="ＭＳ ゴシック"/>
                <a:cs typeface="ＭＳ ゴシック"/>
              </a:rPr>
              <a:t>た</a:t>
            </a:r>
            <a:r>
              <a:rPr sz="1000" spc="-100" dirty="0">
                <a:solidFill>
                  <a:srgbClr val="231F20"/>
                </a:solidFill>
                <a:latin typeface="ＭＳ ゴシック"/>
                <a:cs typeface="ＭＳ ゴシック"/>
              </a:rPr>
              <a:t>い</a:t>
            </a:r>
            <a:r>
              <a:rPr sz="1000" spc="-160" dirty="0">
                <a:solidFill>
                  <a:srgbClr val="231F20"/>
                </a:solidFill>
                <a:latin typeface="ＭＳ ゴシック"/>
                <a:cs typeface="ＭＳ ゴシック"/>
              </a:rPr>
              <a:t>メ</a:t>
            </a:r>
            <a:r>
              <a:rPr sz="1000" spc="-165" dirty="0">
                <a:solidFill>
                  <a:srgbClr val="231F20"/>
                </a:solidFill>
                <a:latin typeface="ＭＳ ゴシック"/>
                <a:cs typeface="ＭＳ ゴシック"/>
              </a:rPr>
              <a:t>デ</a:t>
            </a:r>
            <a:r>
              <a:rPr sz="1000" spc="-130" dirty="0">
                <a:solidFill>
                  <a:srgbClr val="231F20"/>
                </a:solidFill>
                <a:latin typeface="ＭＳ ゴシック"/>
                <a:cs typeface="ＭＳ ゴシック"/>
              </a:rPr>
              <a:t>ィ</a:t>
            </a:r>
            <a:r>
              <a:rPr sz="1000" spc="-100" dirty="0">
                <a:solidFill>
                  <a:srgbClr val="231F20"/>
                </a:solidFill>
                <a:latin typeface="ＭＳ ゴシック"/>
                <a:cs typeface="ＭＳ ゴシック"/>
              </a:rPr>
              <a:t>カ</a:t>
            </a:r>
            <a:r>
              <a:rPr sz="1000" spc="-110" dirty="0">
                <a:solidFill>
                  <a:srgbClr val="231F20"/>
                </a:solidFill>
                <a:latin typeface="ＭＳ ゴシック"/>
                <a:cs typeface="ＭＳ ゴシック"/>
              </a:rPr>
              <a:t>ル</a:t>
            </a:r>
            <a:r>
              <a:rPr sz="1000" spc="-125" dirty="0">
                <a:solidFill>
                  <a:srgbClr val="231F20"/>
                </a:solidFill>
                <a:latin typeface="ＭＳ ゴシック"/>
                <a:cs typeface="ＭＳ ゴシック"/>
              </a:rPr>
              <a:t>ス</a:t>
            </a:r>
            <a:r>
              <a:rPr sz="1000" spc="-170" dirty="0">
                <a:solidFill>
                  <a:srgbClr val="231F20"/>
                </a:solidFill>
                <a:latin typeface="ＭＳ ゴシック"/>
                <a:cs typeface="ＭＳ ゴシック"/>
              </a:rPr>
              <a:t>タ</a:t>
            </a:r>
            <a:r>
              <a:rPr sz="1000" spc="-145" dirty="0">
                <a:solidFill>
                  <a:srgbClr val="231F20"/>
                </a:solidFill>
                <a:latin typeface="ＭＳ ゴシック"/>
                <a:cs typeface="ＭＳ ゴシック"/>
              </a:rPr>
              <a:t>ッ</a:t>
            </a:r>
            <a:r>
              <a:rPr sz="1000" spc="-85" dirty="0">
                <a:solidFill>
                  <a:srgbClr val="231F20"/>
                </a:solidFill>
                <a:latin typeface="ＭＳ ゴシック"/>
                <a:cs typeface="ＭＳ ゴシック"/>
              </a:rPr>
              <a:t>フ</a:t>
            </a:r>
            <a:r>
              <a:rPr sz="1000" spc="-20" dirty="0">
                <a:solidFill>
                  <a:srgbClr val="231F20"/>
                </a:solidFill>
                <a:latin typeface="ＭＳ ゴシック"/>
                <a:cs typeface="ＭＳ ゴシック"/>
              </a:rPr>
              <a:t>の</a:t>
            </a:r>
            <a:r>
              <a:rPr sz="1000" spc="-35" dirty="0">
                <a:solidFill>
                  <a:srgbClr val="231F20"/>
                </a:solidFill>
                <a:latin typeface="ＭＳ ゴシック"/>
                <a:cs typeface="ＭＳ ゴシック"/>
              </a:rPr>
              <a:t>行</a:t>
            </a:r>
            <a:r>
              <a:rPr sz="1000" spc="-65" dirty="0">
                <a:solidFill>
                  <a:srgbClr val="231F20"/>
                </a:solidFill>
                <a:latin typeface="ＭＳ ゴシック"/>
                <a:cs typeface="ＭＳ ゴシック"/>
              </a:rPr>
              <a:t>に</a:t>
            </a:r>
            <a:r>
              <a:rPr sz="1000" spc="-55"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削</a:t>
            </a:r>
            <a:r>
              <a:rPr sz="1000" spc="-35" dirty="0">
                <a:solidFill>
                  <a:srgbClr val="231F20"/>
                </a:solidFill>
                <a:latin typeface="ＭＳ ゴシック"/>
                <a:cs typeface="ＭＳ ゴシック"/>
              </a:rPr>
              <a:t>除</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50495" indent="-138430">
              <a:lnSpc>
                <a:spcPct val="100000"/>
              </a:lnSpc>
              <a:spcBef>
                <a:spcPts val="575"/>
              </a:spcBef>
              <a:buSzPct val="90000"/>
              <a:buAutoNum type="arabicPeriod" startAt="2"/>
              <a:tabLst>
                <a:tab pos="151130" algn="l"/>
              </a:tabLst>
            </a:pPr>
            <a:r>
              <a:rPr sz="1000" spc="-30" dirty="0">
                <a:solidFill>
                  <a:srgbClr val="231F20"/>
                </a:solidFill>
                <a:latin typeface="ＭＳ ゴシック"/>
                <a:cs typeface="ＭＳ ゴシック"/>
              </a:rPr>
              <a:t>表</a:t>
            </a:r>
            <a:r>
              <a:rPr sz="1000" spc="-85" dirty="0">
                <a:solidFill>
                  <a:srgbClr val="231F20"/>
                </a:solidFill>
                <a:latin typeface="ＭＳ ゴシック"/>
                <a:cs typeface="ＭＳ ゴシック"/>
              </a:rPr>
              <a:t>示さ</a:t>
            </a:r>
            <a:r>
              <a:rPr sz="1000" spc="-60" dirty="0">
                <a:solidFill>
                  <a:srgbClr val="231F20"/>
                </a:solidFill>
                <a:latin typeface="ＭＳ ゴシック"/>
                <a:cs typeface="ＭＳ ゴシック"/>
              </a:rPr>
              <a:t>れ</a:t>
            </a:r>
            <a:r>
              <a:rPr sz="1000" spc="-70" dirty="0">
                <a:solidFill>
                  <a:srgbClr val="231F20"/>
                </a:solidFill>
                <a:latin typeface="ＭＳ ゴシック"/>
                <a:cs typeface="ＭＳ ゴシック"/>
              </a:rPr>
              <a:t>た</a:t>
            </a:r>
            <a:r>
              <a:rPr sz="1000" spc="-135" dirty="0">
                <a:solidFill>
                  <a:srgbClr val="231F20"/>
                </a:solidFill>
                <a:latin typeface="ＭＳ ゴシック"/>
                <a:cs typeface="ＭＳ ゴシック"/>
              </a:rPr>
              <a:t>ダ</a:t>
            </a:r>
            <a:r>
              <a:rPr sz="1000" spc="-95" dirty="0">
                <a:solidFill>
                  <a:srgbClr val="231F20"/>
                </a:solidFill>
                <a:latin typeface="ＭＳ ゴシック"/>
                <a:cs typeface="ＭＳ ゴシック"/>
              </a:rPr>
              <a:t>イアロ</a:t>
            </a:r>
            <a:r>
              <a:rPr sz="1000" spc="-114" dirty="0">
                <a:solidFill>
                  <a:srgbClr val="231F20"/>
                </a:solidFill>
                <a:latin typeface="ＭＳ ゴシック"/>
                <a:cs typeface="ＭＳ ゴシック"/>
              </a:rPr>
              <a:t>グ</a:t>
            </a:r>
            <a:r>
              <a:rPr sz="1000" spc="-290" dirty="0">
                <a:solidFill>
                  <a:srgbClr val="231F20"/>
                </a:solidFill>
                <a:latin typeface="ＭＳ ゴシック"/>
                <a:cs typeface="ＭＳ ゴシック"/>
              </a:rPr>
              <a:t>の</a:t>
            </a:r>
            <a:r>
              <a:rPr sz="1000" spc="10" dirty="0">
                <a:solidFill>
                  <a:srgbClr val="231F20"/>
                </a:solidFill>
                <a:latin typeface="ＭＳ ゴシック"/>
                <a:cs typeface="ＭＳ ゴシック"/>
              </a:rPr>
              <a:t>「</a:t>
            </a:r>
            <a:r>
              <a:rPr sz="1000" spc="-45" dirty="0">
                <a:solidFill>
                  <a:srgbClr val="231F20"/>
                </a:solidFill>
                <a:latin typeface="ＭＳ ゴシック"/>
                <a:cs typeface="ＭＳ ゴシック"/>
              </a:rPr>
              <a:t>OK</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80" dirty="0">
                <a:solidFill>
                  <a:srgbClr val="231F20"/>
                </a:solidFill>
                <a:latin typeface="ＭＳ ゴシック"/>
                <a:cs typeface="ＭＳ ゴシック"/>
              </a:rPr>
              <a:t>ク</a:t>
            </a:r>
            <a:r>
              <a:rPr sz="1000" spc="-140" dirty="0">
                <a:solidFill>
                  <a:srgbClr val="231F20"/>
                </a:solidFill>
                <a:latin typeface="ＭＳ ゴシック"/>
                <a:cs typeface="ＭＳ ゴシック"/>
              </a:rPr>
              <a:t>す</a:t>
            </a:r>
            <a:r>
              <a:rPr sz="1000" spc="-105" dirty="0">
                <a:solidFill>
                  <a:srgbClr val="231F20"/>
                </a:solidFill>
                <a:latin typeface="ＭＳ ゴシック"/>
                <a:cs typeface="ＭＳ ゴシック"/>
              </a:rPr>
              <a:t>る</a:t>
            </a:r>
            <a:r>
              <a:rPr sz="1000" spc="-90" dirty="0">
                <a:solidFill>
                  <a:srgbClr val="231F20"/>
                </a:solidFill>
                <a:latin typeface="ＭＳ ゴシック"/>
                <a:cs typeface="ＭＳ ゴシック"/>
              </a:rPr>
              <a:t>と</a:t>
            </a:r>
            <a:r>
              <a:rPr sz="1000" spc="-20" dirty="0">
                <a:solidFill>
                  <a:srgbClr val="231F20"/>
                </a:solidFill>
                <a:latin typeface="ＭＳ ゴシック"/>
                <a:cs typeface="ＭＳ ゴシック"/>
              </a:rPr>
              <a:t>削</a:t>
            </a:r>
            <a:r>
              <a:rPr sz="1000" spc="-15" dirty="0">
                <a:solidFill>
                  <a:srgbClr val="231F20"/>
                </a:solidFill>
                <a:latin typeface="ＭＳ ゴシック"/>
                <a:cs typeface="ＭＳ ゴシック"/>
              </a:rPr>
              <a:t>除</a:t>
            </a:r>
            <a:r>
              <a:rPr sz="1000" spc="-5" dirty="0">
                <a:solidFill>
                  <a:srgbClr val="231F20"/>
                </a:solidFill>
                <a:latin typeface="ＭＳ ゴシック"/>
                <a:cs typeface="ＭＳ ゴシック"/>
              </a:rPr>
              <a:t>が</a:t>
            </a:r>
            <a:r>
              <a:rPr sz="1000" spc="-20" dirty="0">
                <a:solidFill>
                  <a:srgbClr val="231F20"/>
                </a:solidFill>
                <a:latin typeface="ＭＳ ゴシック"/>
                <a:cs typeface="ＭＳ ゴシック"/>
              </a:rPr>
              <a:t>実</a:t>
            </a:r>
            <a:r>
              <a:rPr sz="1000" spc="-75" dirty="0">
                <a:solidFill>
                  <a:srgbClr val="231F20"/>
                </a:solidFill>
                <a:latin typeface="ＭＳ ゴシック"/>
                <a:cs typeface="ＭＳ ゴシック"/>
              </a:rPr>
              <a:t>行</a:t>
            </a:r>
            <a:r>
              <a:rPr sz="1000" spc="-85" dirty="0">
                <a:solidFill>
                  <a:srgbClr val="231F20"/>
                </a:solidFill>
                <a:latin typeface="ＭＳ ゴシック"/>
                <a:cs typeface="ＭＳ ゴシック"/>
              </a:rPr>
              <a:t>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2700" marR="5080" indent="127635">
              <a:lnSpc>
                <a:spcPct val="148200"/>
              </a:lnSpc>
            </a:pPr>
            <a:r>
              <a:rPr sz="1000" spc="5" dirty="0" err="1">
                <a:solidFill>
                  <a:srgbClr val="231F20"/>
                </a:solidFill>
                <a:latin typeface="ＭＳ ゴシック"/>
                <a:cs typeface="ＭＳ ゴシック"/>
              </a:rPr>
              <a:t>研修</a:t>
            </a:r>
            <a:r>
              <a:rPr sz="1000" dirty="0" err="1">
                <a:solidFill>
                  <a:srgbClr val="231F20"/>
                </a:solidFill>
                <a:latin typeface="ＭＳ ゴシック"/>
                <a:cs typeface="ＭＳ ゴシック"/>
              </a:rPr>
              <a:t>運</a:t>
            </a:r>
            <a:r>
              <a:rPr sz="1000" spc="-50" dirty="0" err="1">
                <a:solidFill>
                  <a:srgbClr val="231F20"/>
                </a:solidFill>
                <a:latin typeface="ＭＳ ゴシック"/>
                <a:cs typeface="ＭＳ ゴシック"/>
              </a:rPr>
              <a:t>用</a:t>
            </a:r>
            <a:r>
              <a:rPr sz="1000" spc="-55" dirty="0" err="1">
                <a:solidFill>
                  <a:srgbClr val="231F20"/>
                </a:solidFill>
                <a:latin typeface="ＭＳ ゴシック"/>
                <a:cs typeface="ＭＳ ゴシック"/>
              </a:rPr>
              <a:t>中</a:t>
            </a:r>
            <a:r>
              <a:rPr sz="1000" spc="-65" dirty="0" err="1">
                <a:solidFill>
                  <a:srgbClr val="231F20"/>
                </a:solidFill>
                <a:latin typeface="ＭＳ ゴシック"/>
                <a:cs typeface="ＭＳ ゴシック"/>
              </a:rPr>
              <a:t>に</a:t>
            </a:r>
            <a:r>
              <a:rPr sz="1000" spc="-160" dirty="0" err="1">
                <a:solidFill>
                  <a:srgbClr val="231F20"/>
                </a:solidFill>
                <a:latin typeface="ＭＳ ゴシック"/>
                <a:cs typeface="ＭＳ ゴシック"/>
              </a:rPr>
              <a:t>メ</a:t>
            </a:r>
            <a:r>
              <a:rPr sz="1000" spc="-165" dirty="0" err="1">
                <a:solidFill>
                  <a:srgbClr val="231F20"/>
                </a:solidFill>
                <a:latin typeface="ＭＳ ゴシック"/>
                <a:cs typeface="ＭＳ ゴシック"/>
              </a:rPr>
              <a:t>デ</a:t>
            </a:r>
            <a:r>
              <a:rPr sz="1000" spc="-130" dirty="0" err="1">
                <a:solidFill>
                  <a:srgbClr val="231F20"/>
                </a:solidFill>
                <a:latin typeface="ＭＳ ゴシック"/>
                <a:cs typeface="ＭＳ ゴシック"/>
              </a:rPr>
              <a:t>ィ</a:t>
            </a:r>
            <a:r>
              <a:rPr sz="1000" spc="-100" dirty="0" err="1">
                <a:solidFill>
                  <a:srgbClr val="231F20"/>
                </a:solidFill>
                <a:latin typeface="ＭＳ ゴシック"/>
                <a:cs typeface="ＭＳ ゴシック"/>
              </a:rPr>
              <a:t>カ</a:t>
            </a:r>
            <a:r>
              <a:rPr sz="1000" spc="-110" dirty="0" err="1">
                <a:solidFill>
                  <a:srgbClr val="231F20"/>
                </a:solidFill>
                <a:latin typeface="ＭＳ ゴシック"/>
                <a:cs typeface="ＭＳ ゴシック"/>
              </a:rPr>
              <a:t>ル</a:t>
            </a:r>
            <a:r>
              <a:rPr sz="1000" spc="-125" dirty="0" err="1">
                <a:solidFill>
                  <a:srgbClr val="231F20"/>
                </a:solidFill>
                <a:latin typeface="ＭＳ ゴシック"/>
                <a:cs typeface="ＭＳ ゴシック"/>
              </a:rPr>
              <a:t>ス</a:t>
            </a:r>
            <a:r>
              <a:rPr sz="1000" spc="-170" dirty="0" err="1">
                <a:solidFill>
                  <a:srgbClr val="231F20"/>
                </a:solidFill>
                <a:latin typeface="ＭＳ ゴシック"/>
                <a:cs typeface="ＭＳ ゴシック"/>
              </a:rPr>
              <a:t>タ</a:t>
            </a:r>
            <a:r>
              <a:rPr sz="1000" spc="-145" dirty="0" err="1">
                <a:solidFill>
                  <a:srgbClr val="231F20"/>
                </a:solidFill>
                <a:latin typeface="ＭＳ ゴシック"/>
                <a:cs typeface="ＭＳ ゴシック"/>
              </a:rPr>
              <a:t>ッ</a:t>
            </a:r>
            <a:r>
              <a:rPr sz="1000" spc="-95" dirty="0" err="1">
                <a:solidFill>
                  <a:srgbClr val="231F20"/>
                </a:solidFill>
                <a:latin typeface="ＭＳ ゴシック"/>
                <a:cs typeface="ＭＳ ゴシック"/>
              </a:rPr>
              <a:t>フ</a:t>
            </a:r>
            <a:r>
              <a:rPr sz="1000" spc="-45" dirty="0" err="1">
                <a:solidFill>
                  <a:srgbClr val="231F20"/>
                </a:solidFill>
                <a:latin typeface="ＭＳ ゴシック"/>
                <a:cs typeface="ＭＳ ゴシック"/>
              </a:rPr>
              <a:t>を</a:t>
            </a:r>
            <a:r>
              <a:rPr sz="1000" spc="-20" dirty="0" err="1">
                <a:solidFill>
                  <a:srgbClr val="231F20"/>
                </a:solidFill>
                <a:latin typeface="ＭＳ ゴシック"/>
                <a:cs typeface="ＭＳ ゴシック"/>
              </a:rPr>
              <a:t>削</a:t>
            </a:r>
            <a:r>
              <a:rPr sz="1000" spc="-100" dirty="0" err="1">
                <a:solidFill>
                  <a:srgbClr val="231F20"/>
                </a:solidFill>
                <a:latin typeface="ＭＳ ゴシック"/>
                <a:cs typeface="ＭＳ ゴシック"/>
              </a:rPr>
              <a:t>除</a:t>
            </a:r>
            <a:r>
              <a:rPr sz="1000" spc="-95" dirty="0" err="1">
                <a:solidFill>
                  <a:srgbClr val="231F20"/>
                </a:solidFill>
                <a:latin typeface="ＭＳ ゴシック"/>
                <a:cs typeface="ＭＳ ゴシック"/>
              </a:rPr>
              <a:t>し</a:t>
            </a:r>
            <a:r>
              <a:rPr sz="1000" spc="-45" dirty="0" err="1">
                <a:solidFill>
                  <a:srgbClr val="231F20"/>
                </a:solidFill>
                <a:latin typeface="ＭＳ ゴシック"/>
                <a:cs typeface="ＭＳ ゴシック"/>
              </a:rPr>
              <a:t>た</a:t>
            </a:r>
            <a:r>
              <a:rPr sz="1000" spc="-10" dirty="0" err="1">
                <a:solidFill>
                  <a:srgbClr val="231F20"/>
                </a:solidFill>
                <a:latin typeface="ＭＳ ゴシック"/>
                <a:cs typeface="ＭＳ ゴシック"/>
              </a:rPr>
              <a:t>場</a:t>
            </a:r>
            <a:r>
              <a:rPr sz="1000" spc="-100" dirty="0" err="1">
                <a:solidFill>
                  <a:srgbClr val="231F20"/>
                </a:solidFill>
                <a:latin typeface="ＭＳ ゴシック"/>
                <a:cs typeface="ＭＳ ゴシック"/>
              </a:rPr>
              <a:t>合</a:t>
            </a:r>
            <a:r>
              <a:rPr sz="1000" spc="-45" dirty="0" err="1">
                <a:solidFill>
                  <a:srgbClr val="231F20"/>
                </a:solidFill>
                <a:latin typeface="ＭＳ ゴシック"/>
                <a:cs typeface="ＭＳ ゴシック"/>
              </a:rPr>
              <a:t>、</a:t>
            </a:r>
            <a:r>
              <a:rPr sz="1000" spc="-25" dirty="0" err="1">
                <a:solidFill>
                  <a:srgbClr val="231F20"/>
                </a:solidFill>
                <a:latin typeface="ＭＳ ゴシック"/>
                <a:cs typeface="ＭＳ ゴシック"/>
              </a:rPr>
              <a:t>一</a:t>
            </a:r>
            <a:r>
              <a:rPr sz="1000" spc="-20" dirty="0" err="1">
                <a:solidFill>
                  <a:srgbClr val="231F20"/>
                </a:solidFill>
                <a:latin typeface="ＭＳ ゴシック"/>
                <a:cs typeface="ＭＳ ゴシック"/>
              </a:rPr>
              <a:t>部</a:t>
            </a:r>
            <a:r>
              <a:rPr sz="1000" dirty="0" err="1">
                <a:solidFill>
                  <a:srgbClr val="231F20"/>
                </a:solidFill>
                <a:latin typeface="ＭＳ ゴシック"/>
                <a:cs typeface="ＭＳ ゴシック"/>
              </a:rPr>
              <a:t>情</a:t>
            </a:r>
            <a:r>
              <a:rPr sz="1000" spc="-5" dirty="0" err="1">
                <a:solidFill>
                  <a:srgbClr val="231F20"/>
                </a:solidFill>
                <a:latin typeface="ＭＳ ゴシック"/>
                <a:cs typeface="ＭＳ ゴシック"/>
              </a:rPr>
              <a:t>報が</a:t>
            </a:r>
            <a:r>
              <a:rPr sz="1000" spc="-20" dirty="0" err="1">
                <a:solidFill>
                  <a:srgbClr val="231F20"/>
                </a:solidFill>
                <a:latin typeface="ＭＳ ゴシック"/>
                <a:cs typeface="ＭＳ ゴシック"/>
              </a:rPr>
              <a:t>削</a:t>
            </a:r>
            <a:r>
              <a:rPr sz="1000" spc="-60" dirty="0" err="1">
                <a:solidFill>
                  <a:srgbClr val="231F20"/>
                </a:solidFill>
                <a:latin typeface="ＭＳ ゴシック"/>
                <a:cs typeface="ＭＳ ゴシック"/>
              </a:rPr>
              <a:t>除</a:t>
            </a:r>
            <a:r>
              <a:rPr sz="1000" spc="-85" dirty="0" err="1">
                <a:solidFill>
                  <a:srgbClr val="231F20"/>
                </a:solidFill>
                <a:latin typeface="ＭＳ ゴシック"/>
                <a:cs typeface="ＭＳ ゴシック"/>
              </a:rPr>
              <a:t>さ</a:t>
            </a:r>
            <a:r>
              <a:rPr sz="1000" spc="-60" dirty="0" err="1">
                <a:solidFill>
                  <a:srgbClr val="231F20"/>
                </a:solidFill>
                <a:latin typeface="ＭＳ ゴシック"/>
                <a:cs typeface="ＭＳ ゴシック"/>
              </a:rPr>
              <a:t>れ</a:t>
            </a:r>
            <a:r>
              <a:rPr sz="1000" spc="-135" dirty="0" err="1">
                <a:solidFill>
                  <a:srgbClr val="231F20"/>
                </a:solidFill>
                <a:latin typeface="ＭＳ ゴシック"/>
                <a:cs typeface="ＭＳ ゴシック"/>
              </a:rPr>
              <a:t>た</a:t>
            </a:r>
            <a:r>
              <a:rPr sz="1000" spc="-150" dirty="0" err="1">
                <a:solidFill>
                  <a:srgbClr val="231F20"/>
                </a:solidFill>
                <a:latin typeface="ＭＳ ゴシック"/>
                <a:cs typeface="ＭＳ ゴシック"/>
              </a:rPr>
              <a:t>り</a:t>
            </a:r>
            <a:r>
              <a:rPr sz="1000" spc="-45" dirty="0" err="1">
                <a:solidFill>
                  <a:srgbClr val="231F20"/>
                </a:solidFill>
                <a:latin typeface="ＭＳ ゴシック"/>
                <a:cs typeface="ＭＳ ゴシック"/>
              </a:rPr>
              <a:t>、</a:t>
            </a:r>
            <a:r>
              <a:rPr sz="1000" spc="-90" dirty="0" err="1" smtClean="0">
                <a:solidFill>
                  <a:srgbClr val="231F20"/>
                </a:solidFill>
                <a:latin typeface="ＭＳ ゴシック"/>
                <a:cs typeface="ＭＳ ゴシック"/>
              </a:rPr>
              <a:t>あ</a:t>
            </a:r>
            <a:r>
              <a:rPr sz="1000" spc="-114" dirty="0" err="1" smtClean="0">
                <a:solidFill>
                  <a:srgbClr val="231F20"/>
                </a:solidFill>
                <a:latin typeface="ＭＳ ゴシック"/>
                <a:cs typeface="ＭＳ ゴシック"/>
              </a:rPr>
              <a:t>ら</a:t>
            </a:r>
            <a:r>
              <a:rPr sz="1000" spc="-60" dirty="0" err="1" smtClean="0">
                <a:solidFill>
                  <a:srgbClr val="231F20"/>
                </a:solidFill>
                <a:latin typeface="ＭＳ ゴシック"/>
                <a:cs typeface="ＭＳ ゴシック"/>
              </a:rPr>
              <a:t>た</a:t>
            </a:r>
            <a:r>
              <a:rPr sz="1000" spc="-85" dirty="0" err="1" smtClean="0">
                <a:solidFill>
                  <a:srgbClr val="231F20"/>
                </a:solidFill>
                <a:latin typeface="ＭＳ ゴシック"/>
                <a:cs typeface="ＭＳ ゴシック"/>
              </a:rPr>
              <a:t>め</a:t>
            </a:r>
            <a:r>
              <a:rPr sz="1000" spc="-65" dirty="0" err="1" smtClean="0">
                <a:solidFill>
                  <a:srgbClr val="231F20"/>
                </a:solidFill>
                <a:latin typeface="ＭＳ ゴシック"/>
                <a:cs typeface="ＭＳ ゴシック"/>
              </a:rPr>
              <a:t>て</a:t>
            </a:r>
            <a:r>
              <a:rPr sz="1000" spc="-35" dirty="0" err="1" smtClean="0">
                <a:solidFill>
                  <a:srgbClr val="231F20"/>
                </a:solidFill>
                <a:latin typeface="ＭＳ ゴシック"/>
                <a:cs typeface="ＭＳ ゴシック"/>
              </a:rPr>
              <a:t>同</a:t>
            </a:r>
            <a:r>
              <a:rPr sz="1000" spc="-145" dirty="0" err="1" smtClean="0">
                <a:solidFill>
                  <a:srgbClr val="231F20"/>
                </a:solidFill>
                <a:latin typeface="ＭＳ ゴシック"/>
                <a:cs typeface="ＭＳ ゴシック"/>
              </a:rPr>
              <a:t>一</a:t>
            </a:r>
            <a:r>
              <a:rPr sz="1000" spc="-160" dirty="0" err="1" smtClean="0">
                <a:solidFill>
                  <a:srgbClr val="231F20"/>
                </a:solidFill>
                <a:latin typeface="ＭＳ ゴシック"/>
                <a:cs typeface="ＭＳ ゴシック"/>
              </a:rPr>
              <a:t>メ</a:t>
            </a:r>
            <a:r>
              <a:rPr sz="1000" spc="-165" dirty="0" err="1" smtClean="0">
                <a:solidFill>
                  <a:srgbClr val="231F20"/>
                </a:solidFill>
                <a:latin typeface="ＭＳ ゴシック"/>
                <a:cs typeface="ＭＳ ゴシック"/>
              </a:rPr>
              <a:t>デ</a:t>
            </a:r>
            <a:r>
              <a:rPr sz="1000" spc="-130" dirty="0" err="1" smtClean="0">
                <a:solidFill>
                  <a:srgbClr val="231F20"/>
                </a:solidFill>
                <a:latin typeface="ＭＳ ゴシック"/>
                <a:cs typeface="ＭＳ ゴシック"/>
              </a:rPr>
              <a:t>ィ</a:t>
            </a:r>
            <a:r>
              <a:rPr sz="1000" spc="-100" dirty="0" err="1" smtClean="0">
                <a:solidFill>
                  <a:srgbClr val="231F20"/>
                </a:solidFill>
                <a:latin typeface="ＭＳ ゴシック"/>
                <a:cs typeface="ＭＳ ゴシック"/>
              </a:rPr>
              <a:t>カ</a:t>
            </a:r>
            <a:r>
              <a:rPr sz="1000" spc="-110" dirty="0" err="1" smtClean="0">
                <a:solidFill>
                  <a:srgbClr val="231F20"/>
                </a:solidFill>
                <a:latin typeface="ＭＳ ゴシック"/>
                <a:cs typeface="ＭＳ ゴシック"/>
              </a:rPr>
              <a:t>ル</a:t>
            </a:r>
            <a:r>
              <a:rPr sz="1000" spc="-125" dirty="0" err="1" smtClean="0">
                <a:solidFill>
                  <a:srgbClr val="231F20"/>
                </a:solidFill>
                <a:latin typeface="ＭＳ ゴシック"/>
                <a:cs typeface="ＭＳ ゴシック"/>
              </a:rPr>
              <a:t>ス</a:t>
            </a:r>
            <a:r>
              <a:rPr sz="1000" spc="-170" dirty="0" err="1" smtClean="0">
                <a:solidFill>
                  <a:srgbClr val="231F20"/>
                </a:solidFill>
                <a:latin typeface="ＭＳ ゴシック"/>
                <a:cs typeface="ＭＳ ゴシック"/>
              </a:rPr>
              <a:t>タ</a:t>
            </a:r>
            <a:r>
              <a:rPr sz="1000" spc="-145" dirty="0" err="1" smtClean="0">
                <a:solidFill>
                  <a:srgbClr val="231F20"/>
                </a:solidFill>
                <a:latin typeface="ＭＳ ゴシック"/>
                <a:cs typeface="ＭＳ ゴシック"/>
              </a:rPr>
              <a:t>ッ</a:t>
            </a:r>
            <a:r>
              <a:rPr sz="1000" dirty="0" err="1" smtClean="0">
                <a:solidFill>
                  <a:srgbClr val="231F20"/>
                </a:solidFill>
                <a:latin typeface="ＭＳ ゴシック"/>
                <a:cs typeface="ＭＳ ゴシック"/>
              </a:rPr>
              <a:t>フ</a:t>
            </a:r>
            <a:endParaRPr lang="en-US" sz="1000" dirty="0" smtClean="0">
              <a:solidFill>
                <a:srgbClr val="231F20"/>
              </a:solidFill>
              <a:latin typeface="ＭＳ ゴシック"/>
              <a:cs typeface="ＭＳ ゴシック"/>
            </a:endParaRPr>
          </a:p>
          <a:p>
            <a:pPr marL="12700" marR="5080" indent="127635">
              <a:lnSpc>
                <a:spcPct val="148200"/>
              </a:lnSpc>
            </a:pPr>
            <a:r>
              <a:rPr sz="1000" spc="-30" dirty="0" err="1" smtClean="0">
                <a:solidFill>
                  <a:srgbClr val="231F20"/>
                </a:solidFill>
                <a:latin typeface="ＭＳ ゴシック"/>
                <a:cs typeface="ＭＳ ゴシック"/>
              </a:rPr>
              <a:t>を</a:t>
            </a:r>
            <a:r>
              <a:rPr sz="1000" spc="-15" dirty="0" err="1" smtClean="0">
                <a:solidFill>
                  <a:srgbClr val="231F20"/>
                </a:solidFill>
                <a:latin typeface="ＭＳ ゴシック"/>
                <a:cs typeface="ＭＳ ゴシック"/>
              </a:rPr>
              <a:t>登</a:t>
            </a:r>
            <a:r>
              <a:rPr sz="1000" spc="-25" dirty="0" err="1" smtClean="0">
                <a:solidFill>
                  <a:srgbClr val="231F20"/>
                </a:solidFill>
                <a:latin typeface="ＭＳ ゴシック"/>
                <a:cs typeface="ＭＳ ゴシック"/>
              </a:rPr>
              <a:t>録</a:t>
            </a:r>
            <a:r>
              <a:rPr sz="1000" spc="-140" dirty="0" err="1" smtClean="0">
                <a:solidFill>
                  <a:srgbClr val="231F20"/>
                </a:solidFill>
                <a:latin typeface="ＭＳ ゴシック"/>
                <a:cs typeface="ＭＳ ゴシック"/>
              </a:rPr>
              <a:t>す</a:t>
            </a:r>
            <a:r>
              <a:rPr sz="1000" spc="-75" dirty="0" err="1" smtClean="0">
                <a:solidFill>
                  <a:srgbClr val="231F20"/>
                </a:solidFill>
                <a:latin typeface="ＭＳ ゴシック"/>
                <a:cs typeface="ＭＳ ゴシック"/>
              </a:rPr>
              <a:t>る</a:t>
            </a:r>
            <a:r>
              <a:rPr sz="1000" spc="-55" dirty="0" err="1" smtClean="0">
                <a:solidFill>
                  <a:srgbClr val="231F20"/>
                </a:solidFill>
                <a:latin typeface="ＭＳ ゴシック"/>
                <a:cs typeface="ＭＳ ゴシック"/>
              </a:rPr>
              <a:t>に</a:t>
            </a:r>
            <a:r>
              <a:rPr sz="1000" spc="-75" dirty="0" err="1" smtClean="0">
                <a:solidFill>
                  <a:srgbClr val="231F20"/>
                </a:solidFill>
                <a:latin typeface="ＭＳ ゴシック"/>
                <a:cs typeface="ＭＳ ゴシック"/>
              </a:rPr>
              <a:t>は</a:t>
            </a:r>
            <a:r>
              <a:rPr sz="1000" spc="-65" dirty="0" err="1" smtClean="0">
                <a:solidFill>
                  <a:srgbClr val="231F20"/>
                </a:solidFill>
                <a:latin typeface="ＭＳ ゴシック"/>
                <a:cs typeface="ＭＳ ゴシック"/>
              </a:rPr>
              <a:t>日</a:t>
            </a:r>
            <a:r>
              <a:rPr sz="1000" spc="-60" dirty="0" err="1" smtClean="0">
                <a:solidFill>
                  <a:srgbClr val="231F20"/>
                </a:solidFill>
                <a:latin typeface="ＭＳ ゴシック"/>
                <a:cs typeface="ＭＳ ゴシック"/>
              </a:rPr>
              <a:t>時</a:t>
            </a:r>
            <a:r>
              <a:rPr sz="1000" spc="-45" dirty="0" err="1" smtClean="0">
                <a:solidFill>
                  <a:srgbClr val="231F20"/>
                </a:solidFill>
                <a:latin typeface="ＭＳ ゴシック"/>
                <a:cs typeface="ＭＳ ゴシック"/>
              </a:rPr>
              <a:t>を</a:t>
            </a:r>
            <a:r>
              <a:rPr sz="1000" spc="-55" dirty="0" err="1" smtClean="0">
                <a:solidFill>
                  <a:srgbClr val="231F20"/>
                </a:solidFill>
                <a:latin typeface="ＭＳ ゴシック"/>
                <a:cs typeface="ＭＳ ゴシック"/>
              </a:rPr>
              <a:t>要</a:t>
            </a:r>
            <a:r>
              <a:rPr sz="1000" spc="-140" dirty="0" err="1" smtClean="0">
                <a:solidFill>
                  <a:srgbClr val="231F20"/>
                </a:solidFill>
                <a:latin typeface="ＭＳ ゴシック"/>
                <a:cs typeface="ＭＳ ゴシック"/>
              </a:rPr>
              <a:t>す</a:t>
            </a:r>
            <a:r>
              <a:rPr sz="1000" spc="-45" dirty="0" err="1" smtClean="0">
                <a:solidFill>
                  <a:srgbClr val="231F20"/>
                </a:solidFill>
                <a:latin typeface="ＭＳ ゴシック"/>
                <a:cs typeface="ＭＳ ゴシック"/>
              </a:rPr>
              <a:t>る</a:t>
            </a:r>
            <a:r>
              <a:rPr sz="1000" spc="-10" dirty="0" err="1" smtClean="0">
                <a:solidFill>
                  <a:srgbClr val="231F20"/>
                </a:solidFill>
                <a:latin typeface="ＭＳ ゴシック"/>
                <a:cs typeface="ＭＳ ゴシック"/>
              </a:rPr>
              <a:t>場</a:t>
            </a:r>
            <a:r>
              <a:rPr sz="1000" spc="-30" dirty="0" err="1" smtClean="0">
                <a:solidFill>
                  <a:srgbClr val="231F20"/>
                </a:solidFill>
                <a:latin typeface="ＭＳ ゴシック"/>
                <a:cs typeface="ＭＳ ゴシック"/>
              </a:rPr>
              <a:t>合</a:t>
            </a:r>
            <a:r>
              <a:rPr sz="1000" spc="-60" dirty="0" err="1" smtClean="0">
                <a:solidFill>
                  <a:srgbClr val="231F20"/>
                </a:solidFill>
                <a:latin typeface="ＭＳ ゴシック"/>
                <a:cs typeface="ＭＳ ゴシック"/>
              </a:rPr>
              <a:t>が</a:t>
            </a:r>
            <a:r>
              <a:rPr sz="1000" spc="-120" dirty="0" err="1" smtClean="0">
                <a:solidFill>
                  <a:srgbClr val="231F20"/>
                </a:solidFill>
                <a:latin typeface="ＭＳ ゴシック"/>
                <a:cs typeface="ＭＳ ゴシック"/>
              </a:rPr>
              <a:t>あ</a:t>
            </a:r>
            <a:r>
              <a:rPr sz="1000" spc="-125" dirty="0" err="1" smtClean="0">
                <a:solidFill>
                  <a:srgbClr val="231F20"/>
                </a:solidFill>
                <a:latin typeface="ＭＳ ゴシック"/>
                <a:cs typeface="ＭＳ ゴシック"/>
              </a:rPr>
              <a:t>り</a:t>
            </a:r>
            <a:r>
              <a:rPr sz="1000" spc="-40" dirty="0" err="1" smtClean="0">
                <a:solidFill>
                  <a:srgbClr val="231F20"/>
                </a:solidFill>
                <a:latin typeface="ＭＳ ゴシック"/>
                <a:cs typeface="ＭＳ ゴシック"/>
              </a:rPr>
              <a:t>ま</a:t>
            </a:r>
            <a:r>
              <a:rPr sz="1000" spc="-80" dirty="0" err="1" smtClean="0">
                <a:solidFill>
                  <a:srgbClr val="231F20"/>
                </a:solidFill>
                <a:latin typeface="ＭＳ ゴシック"/>
                <a:cs typeface="ＭＳ ゴシック"/>
              </a:rPr>
              <a:t>す</a:t>
            </a:r>
            <a:r>
              <a:rPr sz="1000" spc="-70" dirty="0" err="1" smtClean="0">
                <a:solidFill>
                  <a:srgbClr val="231F20"/>
                </a:solidFill>
                <a:latin typeface="ＭＳ ゴシック"/>
                <a:cs typeface="ＭＳ ゴシック"/>
              </a:rPr>
              <a:t>の</a:t>
            </a:r>
            <a:r>
              <a:rPr sz="1000" spc="-105" dirty="0" err="1" smtClean="0">
                <a:solidFill>
                  <a:srgbClr val="231F20"/>
                </a:solidFill>
                <a:latin typeface="ＭＳ ゴシック"/>
                <a:cs typeface="ＭＳ ゴシック"/>
              </a:rPr>
              <a:t>で</a:t>
            </a:r>
            <a:r>
              <a:rPr sz="1000" spc="10" dirty="0" err="1">
                <a:solidFill>
                  <a:srgbClr val="231F20"/>
                </a:solidFill>
                <a:latin typeface="ＭＳ ゴシック"/>
                <a:cs typeface="ＭＳ ゴシック"/>
              </a:rPr>
              <a:t>、</a:t>
            </a:r>
            <a:r>
              <a:rPr sz="1000" dirty="0" err="1">
                <a:solidFill>
                  <a:srgbClr val="231F20"/>
                </a:solidFill>
                <a:latin typeface="ＭＳ ゴシック"/>
                <a:cs typeface="ＭＳ ゴシック"/>
              </a:rPr>
              <a:t>注</a:t>
            </a:r>
            <a:r>
              <a:rPr sz="1000" spc="-110" dirty="0" err="1">
                <a:solidFill>
                  <a:srgbClr val="231F20"/>
                </a:solidFill>
                <a:latin typeface="ＭＳ ゴシック"/>
                <a:cs typeface="ＭＳ ゴシック"/>
              </a:rPr>
              <a:t>意</a:t>
            </a:r>
            <a:r>
              <a:rPr sz="1000" spc="-190" dirty="0" err="1">
                <a:solidFill>
                  <a:srgbClr val="231F20"/>
                </a:solidFill>
                <a:latin typeface="ＭＳ ゴシック"/>
                <a:cs typeface="ＭＳ ゴシック"/>
              </a:rPr>
              <a:t>し</a:t>
            </a:r>
            <a:r>
              <a:rPr sz="1000" spc="-55" dirty="0" err="1">
                <a:solidFill>
                  <a:srgbClr val="231F20"/>
                </a:solidFill>
                <a:latin typeface="ＭＳ ゴシック"/>
                <a:cs typeface="ＭＳ ゴシック"/>
              </a:rPr>
              <a:t>て</a:t>
            </a:r>
            <a:r>
              <a:rPr sz="1000" spc="-60" dirty="0" err="1">
                <a:solidFill>
                  <a:srgbClr val="231F20"/>
                </a:solidFill>
                <a:latin typeface="ＭＳ ゴシック"/>
                <a:cs typeface="ＭＳ ゴシック"/>
              </a:rPr>
              <a:t>行</a:t>
            </a:r>
            <a:r>
              <a:rPr sz="1000" spc="-145" dirty="0" err="1">
                <a:solidFill>
                  <a:srgbClr val="231F20"/>
                </a:solidFill>
                <a:latin typeface="ＭＳ ゴシック"/>
                <a:cs typeface="ＭＳ ゴシック"/>
              </a:rPr>
              <a:t>っ</a:t>
            </a:r>
            <a:r>
              <a:rPr sz="1000" spc="-215" dirty="0" err="1">
                <a:solidFill>
                  <a:srgbClr val="231F20"/>
                </a:solidFill>
                <a:latin typeface="ＭＳ ゴシック"/>
                <a:cs typeface="ＭＳ ゴシック"/>
              </a:rPr>
              <a:t>て</a:t>
            </a:r>
            <a:r>
              <a:rPr sz="1000" spc="-155" dirty="0" err="1">
                <a:solidFill>
                  <a:srgbClr val="231F20"/>
                </a:solidFill>
                <a:latin typeface="ＭＳ ゴシック"/>
                <a:cs typeface="ＭＳ ゴシック"/>
              </a:rPr>
              <a:t>く</a:t>
            </a:r>
            <a:r>
              <a:rPr sz="1000" spc="-105" dirty="0" err="1">
                <a:solidFill>
                  <a:srgbClr val="231F20"/>
                </a:solidFill>
                <a:latin typeface="ＭＳ ゴシック"/>
                <a:cs typeface="ＭＳ ゴシック"/>
              </a:rPr>
              <a:t>だ</a:t>
            </a:r>
            <a:r>
              <a:rPr sz="1000" spc="-100" dirty="0" err="1">
                <a:solidFill>
                  <a:srgbClr val="231F20"/>
                </a:solidFill>
                <a:latin typeface="ＭＳ ゴシック"/>
                <a:cs typeface="ＭＳ ゴシック"/>
              </a:rPr>
              <a:t>さ</a:t>
            </a:r>
            <a:r>
              <a:rPr sz="1000" spc="-65" dirty="0" err="1">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p:txBody>
      </p:sp>
      <p:sp>
        <p:nvSpPr>
          <p:cNvPr id="3" name="object 3"/>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28</a:t>
            </a:fld>
            <a:endParaRPr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 name="object 3"/>
          <p:cNvSpPr txBox="1"/>
          <p:nvPr/>
        </p:nvSpPr>
        <p:spPr>
          <a:xfrm>
            <a:off x="721700" y="7550356"/>
            <a:ext cx="6409350" cy="2518510"/>
          </a:xfrm>
          <a:prstGeom prst="rect">
            <a:avLst/>
          </a:prstGeom>
        </p:spPr>
        <p:txBody>
          <a:bodyPr vert="horz" wrap="square" lIns="0" tIns="85725" rIns="0" bIns="0" rtlCol="0">
            <a:spAutoFit/>
          </a:bodyPr>
          <a:lstStyle/>
          <a:p>
            <a:pPr marL="140335">
              <a:lnSpc>
                <a:spcPct val="100000"/>
              </a:lnSpc>
              <a:spcBef>
                <a:spcPts val="675"/>
              </a:spcBef>
            </a:pPr>
            <a:r>
              <a:rPr sz="1000" spc="-20" dirty="0">
                <a:solidFill>
                  <a:srgbClr val="231F20"/>
                </a:solidFill>
                <a:latin typeface="ＭＳ ゴシック"/>
                <a:cs typeface="ＭＳ ゴシック"/>
              </a:rPr>
              <a:t>施</a:t>
            </a:r>
            <a:r>
              <a:rPr sz="1000" spc="-45" dirty="0">
                <a:solidFill>
                  <a:srgbClr val="231F20"/>
                </a:solidFill>
                <a:latin typeface="ＭＳ ゴシック"/>
                <a:cs typeface="ＭＳ ゴシック"/>
              </a:rPr>
              <a:t>設</a:t>
            </a:r>
            <a:r>
              <a:rPr sz="1000" spc="-15" dirty="0">
                <a:solidFill>
                  <a:srgbClr val="231F20"/>
                </a:solidFill>
                <a:latin typeface="ＭＳ ゴシック"/>
                <a:cs typeface="ＭＳ ゴシック"/>
              </a:rPr>
              <a:t>の</a:t>
            </a:r>
            <a:r>
              <a:rPr sz="1000" spc="-20" dirty="0">
                <a:solidFill>
                  <a:srgbClr val="231F20"/>
                </a:solidFill>
                <a:latin typeface="ＭＳ ゴシック"/>
                <a:cs typeface="ＭＳ ゴシック"/>
              </a:rPr>
              <a:t>休</a:t>
            </a:r>
            <a:r>
              <a:rPr sz="1000" spc="-65" dirty="0">
                <a:solidFill>
                  <a:srgbClr val="231F20"/>
                </a:solidFill>
                <a:latin typeface="ＭＳ ゴシック"/>
                <a:cs typeface="ＭＳ ゴシック"/>
              </a:rPr>
              <a:t>診</a:t>
            </a:r>
            <a:r>
              <a:rPr sz="1000" spc="-110" dirty="0">
                <a:solidFill>
                  <a:srgbClr val="231F20"/>
                </a:solidFill>
                <a:latin typeface="ＭＳ ゴシック"/>
                <a:cs typeface="ＭＳ ゴシック"/>
              </a:rPr>
              <a:t>日</a:t>
            </a:r>
            <a:r>
              <a:rPr sz="1000" spc="-55" dirty="0">
                <a:solidFill>
                  <a:srgbClr val="231F20"/>
                </a:solidFill>
                <a:latin typeface="ＭＳ ゴシック"/>
                <a:cs typeface="ＭＳ ゴシック"/>
              </a:rPr>
              <a:t>を</a:t>
            </a:r>
            <a:r>
              <a:rPr sz="1000" spc="-5" dirty="0">
                <a:solidFill>
                  <a:srgbClr val="231F20"/>
                </a:solidFill>
                <a:latin typeface="ＭＳ ゴシック"/>
                <a:cs typeface="ＭＳ ゴシック"/>
              </a:rPr>
              <a:t>設</a:t>
            </a:r>
            <a:r>
              <a:rPr sz="1000" spc="-45" dirty="0">
                <a:solidFill>
                  <a:srgbClr val="231F20"/>
                </a:solidFill>
                <a:latin typeface="ＭＳ ゴシック"/>
                <a:cs typeface="ＭＳ ゴシック"/>
              </a:rPr>
              <a:t>定</a:t>
            </a:r>
            <a:r>
              <a:rPr sz="1000" spc="-65" dirty="0">
                <a:solidFill>
                  <a:srgbClr val="231F20"/>
                </a:solidFill>
                <a:latin typeface="ＭＳ ゴシック"/>
                <a:cs typeface="ＭＳ ゴシック"/>
              </a:rPr>
              <a:t>で</a:t>
            </a:r>
            <a:r>
              <a:rPr sz="1000" spc="-80" dirty="0">
                <a:solidFill>
                  <a:srgbClr val="231F20"/>
                </a:solidFill>
                <a:latin typeface="ＭＳ ゴシック"/>
                <a:cs typeface="ＭＳ ゴシック"/>
              </a:rPr>
              <a:t>き</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2092325">
              <a:lnSpc>
                <a:spcPct val="148200"/>
              </a:lnSpc>
            </a:pPr>
            <a:r>
              <a:rPr sz="1000" spc="-20" dirty="0">
                <a:solidFill>
                  <a:srgbClr val="231F20"/>
                </a:solidFill>
                <a:latin typeface="ＭＳ ゴシック"/>
                <a:cs typeface="ＭＳ ゴシック"/>
              </a:rPr>
              <a:t>施</a:t>
            </a:r>
            <a:r>
              <a:rPr sz="1000" spc="-45" dirty="0">
                <a:solidFill>
                  <a:srgbClr val="231F20"/>
                </a:solidFill>
                <a:latin typeface="ＭＳ ゴシック"/>
                <a:cs typeface="ＭＳ ゴシック"/>
              </a:rPr>
              <a:t>設</a:t>
            </a:r>
            <a:r>
              <a:rPr sz="1000" spc="-15" dirty="0">
                <a:solidFill>
                  <a:srgbClr val="231F20"/>
                </a:solidFill>
                <a:latin typeface="ＭＳ ゴシック"/>
                <a:cs typeface="ＭＳ ゴシック"/>
              </a:rPr>
              <a:t>の</a:t>
            </a:r>
            <a:r>
              <a:rPr sz="1000" spc="-20" dirty="0">
                <a:solidFill>
                  <a:srgbClr val="231F20"/>
                </a:solidFill>
                <a:latin typeface="ＭＳ ゴシック"/>
                <a:cs typeface="ＭＳ ゴシック"/>
              </a:rPr>
              <a:t>休</a:t>
            </a:r>
            <a:r>
              <a:rPr sz="1000" spc="-65" dirty="0">
                <a:solidFill>
                  <a:srgbClr val="231F20"/>
                </a:solidFill>
                <a:latin typeface="ＭＳ ゴシック"/>
                <a:cs typeface="ＭＳ ゴシック"/>
              </a:rPr>
              <a:t>診</a:t>
            </a:r>
            <a:r>
              <a:rPr sz="1000" spc="-80" dirty="0">
                <a:solidFill>
                  <a:srgbClr val="231F20"/>
                </a:solidFill>
                <a:latin typeface="ＭＳ ゴシック"/>
                <a:cs typeface="ＭＳ ゴシック"/>
              </a:rPr>
              <a:t>日</a:t>
            </a:r>
            <a:r>
              <a:rPr sz="1000" spc="-25" dirty="0">
                <a:solidFill>
                  <a:srgbClr val="231F20"/>
                </a:solidFill>
                <a:latin typeface="ＭＳ ゴシック"/>
                <a:cs typeface="ＭＳ ゴシック"/>
              </a:rPr>
              <a:t>は</a:t>
            </a:r>
            <a:r>
              <a:rPr sz="1000" spc="10" dirty="0">
                <a:solidFill>
                  <a:srgbClr val="231F20"/>
                </a:solidFill>
                <a:latin typeface="ＭＳ ゴシック"/>
                <a:cs typeface="ＭＳ ゴシック"/>
              </a:rPr>
              <a:t>、</a:t>
            </a:r>
            <a:r>
              <a:rPr sz="1000" spc="5" dirty="0">
                <a:solidFill>
                  <a:srgbClr val="231F20"/>
                </a:solidFill>
                <a:latin typeface="ＭＳ ゴシック"/>
                <a:cs typeface="ＭＳ ゴシック"/>
              </a:rPr>
              <a:t>研</a:t>
            </a:r>
            <a:r>
              <a:rPr sz="1000" spc="-80" dirty="0">
                <a:solidFill>
                  <a:srgbClr val="231F20"/>
                </a:solidFill>
                <a:latin typeface="ＭＳ ゴシック"/>
                <a:cs typeface="ＭＳ ゴシック"/>
              </a:rPr>
              <a:t>修</a:t>
            </a:r>
            <a:r>
              <a:rPr sz="1000" spc="-75" dirty="0">
                <a:solidFill>
                  <a:srgbClr val="231F20"/>
                </a:solidFill>
                <a:latin typeface="ＭＳ ゴシック"/>
                <a:cs typeface="ＭＳ ゴシック"/>
              </a:rPr>
              <a:t>プ</a:t>
            </a:r>
            <a:r>
              <a:rPr sz="1000" spc="-95" dirty="0">
                <a:solidFill>
                  <a:srgbClr val="231F20"/>
                </a:solidFill>
                <a:latin typeface="ＭＳ ゴシック"/>
                <a:cs typeface="ＭＳ ゴシック"/>
              </a:rPr>
              <a:t>ロ</a:t>
            </a:r>
            <a:r>
              <a:rPr sz="1000" spc="-70" dirty="0">
                <a:solidFill>
                  <a:srgbClr val="231F20"/>
                </a:solidFill>
                <a:latin typeface="ＭＳ ゴシック"/>
                <a:cs typeface="ＭＳ ゴシック"/>
              </a:rPr>
              <a:t>グ</a:t>
            </a:r>
            <a:r>
              <a:rPr sz="1000" spc="-114" dirty="0">
                <a:solidFill>
                  <a:srgbClr val="231F20"/>
                </a:solidFill>
                <a:latin typeface="ＭＳ ゴシック"/>
                <a:cs typeface="ＭＳ ゴシック"/>
              </a:rPr>
              <a:t>ラ</a:t>
            </a:r>
            <a:r>
              <a:rPr sz="1000" spc="-85" dirty="0">
                <a:solidFill>
                  <a:srgbClr val="231F20"/>
                </a:solidFill>
                <a:latin typeface="ＭＳ ゴシック"/>
                <a:cs typeface="ＭＳ ゴシック"/>
              </a:rPr>
              <a:t>ム</a:t>
            </a:r>
            <a:r>
              <a:rPr sz="1000" spc="-120" dirty="0">
                <a:solidFill>
                  <a:srgbClr val="231F20"/>
                </a:solidFill>
                <a:latin typeface="ＭＳ ゴシック"/>
                <a:cs typeface="ＭＳ ゴシック"/>
              </a:rPr>
              <a:t>ご</a:t>
            </a:r>
            <a:r>
              <a:rPr sz="1000" spc="-100" dirty="0">
                <a:solidFill>
                  <a:srgbClr val="231F20"/>
                </a:solidFill>
                <a:latin typeface="ＭＳ ゴシック"/>
                <a:cs typeface="ＭＳ ゴシック"/>
              </a:rPr>
              <a:t>と</a:t>
            </a:r>
            <a:r>
              <a:rPr sz="1000" spc="-125" dirty="0">
                <a:solidFill>
                  <a:srgbClr val="231F20"/>
                </a:solidFill>
                <a:latin typeface="ＭＳ ゴシック"/>
                <a:cs typeface="ＭＳ ゴシック"/>
              </a:rPr>
              <a:t>に</a:t>
            </a:r>
            <a:r>
              <a:rPr sz="1000" spc="-105" dirty="0">
                <a:solidFill>
                  <a:srgbClr val="231F20"/>
                </a:solidFill>
                <a:latin typeface="ＭＳ ゴシック"/>
                <a:cs typeface="ＭＳ ゴシック"/>
              </a:rPr>
              <a:t>３</a:t>
            </a:r>
            <a:r>
              <a:rPr sz="1000" spc="-25" dirty="0">
                <a:solidFill>
                  <a:srgbClr val="231F20"/>
                </a:solidFill>
                <a:latin typeface="ＭＳ ゴシック"/>
                <a:cs typeface="ＭＳ ゴシック"/>
              </a:rPr>
              <a:t>年</a:t>
            </a:r>
            <a:r>
              <a:rPr sz="1000" spc="-40" dirty="0">
                <a:solidFill>
                  <a:srgbClr val="231F20"/>
                </a:solidFill>
                <a:latin typeface="ＭＳ ゴシック"/>
                <a:cs typeface="ＭＳ ゴシック"/>
              </a:rPr>
              <a:t>間</a:t>
            </a:r>
            <a:r>
              <a:rPr sz="1000" spc="-15" dirty="0">
                <a:solidFill>
                  <a:srgbClr val="231F20"/>
                </a:solidFill>
                <a:latin typeface="ＭＳ ゴシック"/>
                <a:cs typeface="ＭＳ ゴシック"/>
              </a:rPr>
              <a:t>の</a:t>
            </a:r>
            <a:r>
              <a:rPr sz="1000" spc="-20" dirty="0">
                <a:solidFill>
                  <a:srgbClr val="231F20"/>
                </a:solidFill>
                <a:latin typeface="ＭＳ ゴシック"/>
                <a:cs typeface="ＭＳ ゴシック"/>
              </a:rPr>
              <a:t>休</a:t>
            </a:r>
            <a:r>
              <a:rPr sz="1000" spc="-65" dirty="0">
                <a:solidFill>
                  <a:srgbClr val="231F20"/>
                </a:solidFill>
                <a:latin typeface="ＭＳ ゴシック"/>
                <a:cs typeface="ＭＳ ゴシック"/>
              </a:rPr>
              <a:t>診</a:t>
            </a:r>
            <a:r>
              <a:rPr sz="1000" spc="-110" dirty="0">
                <a:solidFill>
                  <a:srgbClr val="231F20"/>
                </a:solidFill>
                <a:latin typeface="ＭＳ ゴシック"/>
                <a:cs typeface="ＭＳ ゴシック"/>
              </a:rPr>
              <a:t>日</a:t>
            </a:r>
            <a:r>
              <a:rPr sz="1000" spc="-55" dirty="0">
                <a:solidFill>
                  <a:srgbClr val="231F20"/>
                </a:solidFill>
                <a:latin typeface="ＭＳ ゴシック"/>
                <a:cs typeface="ＭＳ ゴシック"/>
              </a:rPr>
              <a:t>を</a:t>
            </a:r>
            <a:r>
              <a:rPr sz="1000" spc="-5" dirty="0">
                <a:solidFill>
                  <a:srgbClr val="231F20"/>
                </a:solidFill>
                <a:latin typeface="ＭＳ ゴシック"/>
                <a:cs typeface="ＭＳ ゴシック"/>
              </a:rPr>
              <a:t>設</a:t>
            </a:r>
            <a:r>
              <a:rPr sz="1000" spc="-125" dirty="0">
                <a:solidFill>
                  <a:srgbClr val="231F20"/>
                </a:solidFill>
                <a:latin typeface="ＭＳ ゴシック"/>
                <a:cs typeface="ＭＳ ゴシック"/>
              </a:rPr>
              <a:t>定</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 </a:t>
            </a:r>
            <a:endParaRPr lang="en-US" sz="1000" dirty="0" smtClean="0">
              <a:solidFill>
                <a:srgbClr val="231F20"/>
              </a:solidFill>
              <a:latin typeface="ＭＳ ゴシック"/>
              <a:cs typeface="ＭＳ ゴシック"/>
            </a:endParaRPr>
          </a:p>
          <a:p>
            <a:pPr marL="140335" marR="2092325">
              <a:lnSpc>
                <a:spcPct val="148200"/>
              </a:lnSpc>
            </a:pPr>
            <a:r>
              <a:rPr sz="1000" spc="-20" dirty="0" err="1" smtClean="0">
                <a:solidFill>
                  <a:srgbClr val="231F20"/>
                </a:solidFill>
                <a:latin typeface="ＭＳ ゴシック"/>
                <a:cs typeface="ＭＳ ゴシック"/>
              </a:rPr>
              <a:t>施</a:t>
            </a:r>
            <a:r>
              <a:rPr sz="1000" spc="-45" dirty="0" err="1" smtClean="0">
                <a:solidFill>
                  <a:srgbClr val="231F20"/>
                </a:solidFill>
                <a:latin typeface="ＭＳ ゴシック"/>
                <a:cs typeface="ＭＳ ゴシック"/>
              </a:rPr>
              <a:t>設</a:t>
            </a:r>
            <a:r>
              <a:rPr sz="1000" spc="-15" dirty="0" err="1" smtClean="0">
                <a:solidFill>
                  <a:srgbClr val="231F20"/>
                </a:solidFill>
                <a:latin typeface="ＭＳ ゴシック"/>
                <a:cs typeface="ＭＳ ゴシック"/>
              </a:rPr>
              <a:t>の</a:t>
            </a:r>
            <a:r>
              <a:rPr sz="1000" spc="-20" dirty="0" err="1" smtClean="0">
                <a:solidFill>
                  <a:srgbClr val="231F20"/>
                </a:solidFill>
                <a:latin typeface="ＭＳ ゴシック"/>
                <a:cs typeface="ＭＳ ゴシック"/>
              </a:rPr>
              <a:t>休</a:t>
            </a:r>
            <a:r>
              <a:rPr sz="1000" spc="-65" dirty="0" err="1" smtClean="0">
                <a:solidFill>
                  <a:srgbClr val="231F20"/>
                </a:solidFill>
                <a:latin typeface="ＭＳ ゴシック"/>
                <a:cs typeface="ＭＳ ゴシック"/>
              </a:rPr>
              <a:t>診</a:t>
            </a:r>
            <a:r>
              <a:rPr sz="1000" spc="-85" dirty="0" err="1" smtClean="0">
                <a:solidFill>
                  <a:srgbClr val="231F20"/>
                </a:solidFill>
                <a:latin typeface="ＭＳ ゴシック"/>
                <a:cs typeface="ＭＳ ゴシック"/>
              </a:rPr>
              <a:t>日</a:t>
            </a:r>
            <a:r>
              <a:rPr sz="1000" spc="-50" dirty="0" err="1" smtClean="0">
                <a:solidFill>
                  <a:srgbClr val="231F20"/>
                </a:solidFill>
                <a:latin typeface="ＭＳ ゴシック"/>
                <a:cs typeface="ＭＳ ゴシック"/>
              </a:rPr>
              <a:t>の</a:t>
            </a:r>
            <a:r>
              <a:rPr sz="1000" spc="-5" dirty="0" err="1" smtClean="0">
                <a:solidFill>
                  <a:srgbClr val="231F20"/>
                </a:solidFill>
                <a:latin typeface="ＭＳ ゴシック"/>
                <a:cs typeface="ＭＳ ゴシック"/>
              </a:rPr>
              <a:t>設</a:t>
            </a:r>
            <a:r>
              <a:rPr sz="1000" spc="-45" dirty="0" err="1" smtClean="0">
                <a:solidFill>
                  <a:srgbClr val="231F20"/>
                </a:solidFill>
                <a:latin typeface="ＭＳ ゴシック"/>
                <a:cs typeface="ＭＳ ゴシック"/>
              </a:rPr>
              <a:t>定</a:t>
            </a:r>
            <a:r>
              <a:rPr sz="1000" spc="-30" dirty="0" err="1" smtClean="0">
                <a:solidFill>
                  <a:srgbClr val="231F20"/>
                </a:solidFill>
                <a:latin typeface="ＭＳ ゴシック"/>
                <a:cs typeface="ＭＳ ゴシック"/>
              </a:rPr>
              <a:t>内容に</a:t>
            </a:r>
            <a:r>
              <a:rPr sz="1000" spc="-114" dirty="0" err="1" smtClean="0">
                <a:solidFill>
                  <a:srgbClr val="231F20"/>
                </a:solidFill>
                <a:latin typeface="ＭＳ ゴシック"/>
                <a:cs typeface="ＭＳ ゴシック"/>
              </a:rPr>
              <a:t>応</a:t>
            </a:r>
            <a:r>
              <a:rPr sz="1000" spc="-125" dirty="0" err="1" smtClean="0">
                <a:solidFill>
                  <a:srgbClr val="231F20"/>
                </a:solidFill>
                <a:latin typeface="ＭＳ ゴシック"/>
                <a:cs typeface="ＭＳ ゴシック"/>
              </a:rPr>
              <a:t>じ</a:t>
            </a:r>
            <a:r>
              <a:rPr sz="1000" spc="-105" dirty="0" err="1" smtClean="0">
                <a:solidFill>
                  <a:srgbClr val="231F20"/>
                </a:solidFill>
                <a:latin typeface="ＭＳ ゴシック"/>
                <a:cs typeface="ＭＳ ゴシック"/>
              </a:rPr>
              <a:t>て</a:t>
            </a:r>
            <a:r>
              <a:rPr sz="1000" spc="10" dirty="0" err="1">
                <a:solidFill>
                  <a:srgbClr val="231F20"/>
                </a:solidFill>
                <a:latin typeface="ＭＳ ゴシック"/>
                <a:cs typeface="ＭＳ ゴシック"/>
              </a:rPr>
              <a:t>、</a:t>
            </a:r>
            <a:r>
              <a:rPr sz="1000" spc="5" dirty="0" err="1">
                <a:solidFill>
                  <a:srgbClr val="231F20"/>
                </a:solidFill>
                <a:latin typeface="ＭＳ ゴシック"/>
                <a:cs typeface="ＭＳ ゴシック"/>
              </a:rPr>
              <a:t>研</a:t>
            </a:r>
            <a:r>
              <a:rPr sz="1000" spc="-20" dirty="0" err="1">
                <a:solidFill>
                  <a:srgbClr val="231F20"/>
                </a:solidFill>
                <a:latin typeface="ＭＳ ゴシック"/>
                <a:cs typeface="ＭＳ ゴシック"/>
              </a:rPr>
              <a:t>修</a:t>
            </a:r>
            <a:r>
              <a:rPr sz="1000" spc="-40" dirty="0" err="1">
                <a:solidFill>
                  <a:srgbClr val="231F20"/>
                </a:solidFill>
                <a:latin typeface="ＭＳ ゴシック"/>
                <a:cs typeface="ＭＳ ゴシック"/>
              </a:rPr>
              <a:t>医</a:t>
            </a:r>
            <a:r>
              <a:rPr sz="1000" spc="-20" dirty="0" err="1">
                <a:solidFill>
                  <a:srgbClr val="231F20"/>
                </a:solidFill>
                <a:latin typeface="ＭＳ ゴシック"/>
                <a:cs typeface="ＭＳ ゴシック"/>
              </a:rPr>
              <a:t>の</a:t>
            </a:r>
            <a:r>
              <a:rPr sz="1000" spc="5" dirty="0" err="1">
                <a:solidFill>
                  <a:srgbClr val="231F20"/>
                </a:solidFill>
                <a:latin typeface="ＭＳ ゴシック"/>
                <a:cs typeface="ＭＳ ゴシック"/>
              </a:rPr>
              <a:t>研</a:t>
            </a:r>
            <a:r>
              <a:rPr sz="1000" spc="-65" dirty="0" err="1">
                <a:solidFill>
                  <a:srgbClr val="231F20"/>
                </a:solidFill>
                <a:latin typeface="ＭＳ ゴシック"/>
                <a:cs typeface="ＭＳ ゴシック"/>
              </a:rPr>
              <a:t>修</a:t>
            </a:r>
            <a:r>
              <a:rPr sz="1000" spc="-70" dirty="0" err="1">
                <a:solidFill>
                  <a:srgbClr val="231F20"/>
                </a:solidFill>
                <a:latin typeface="ＭＳ ゴシック"/>
                <a:cs typeface="ＭＳ ゴシック"/>
              </a:rPr>
              <a:t>日</a:t>
            </a:r>
            <a:r>
              <a:rPr sz="1000" spc="-5" dirty="0" err="1">
                <a:solidFill>
                  <a:srgbClr val="231F20"/>
                </a:solidFill>
                <a:latin typeface="ＭＳ ゴシック"/>
                <a:cs typeface="ＭＳ ゴシック"/>
              </a:rPr>
              <a:t>数</a:t>
            </a:r>
            <a:r>
              <a:rPr sz="1000" spc="-20" dirty="0" err="1">
                <a:solidFill>
                  <a:srgbClr val="231F20"/>
                </a:solidFill>
                <a:latin typeface="ＭＳ ゴシック"/>
                <a:cs typeface="ＭＳ ゴシック"/>
              </a:rPr>
              <a:t>が</a:t>
            </a:r>
            <a:r>
              <a:rPr sz="1000" spc="-50" dirty="0" err="1">
                <a:solidFill>
                  <a:srgbClr val="231F20"/>
                </a:solidFill>
                <a:latin typeface="ＭＳ ゴシック"/>
                <a:cs typeface="ＭＳ ゴシック"/>
              </a:rPr>
              <a:t>計</a:t>
            </a:r>
            <a:r>
              <a:rPr sz="1000" spc="-80" dirty="0" err="1">
                <a:solidFill>
                  <a:srgbClr val="231F20"/>
                </a:solidFill>
                <a:latin typeface="ＭＳ ゴシック"/>
                <a:cs typeface="ＭＳ ゴシック"/>
              </a:rPr>
              <a:t>算</a:t>
            </a:r>
            <a:r>
              <a:rPr sz="1000" spc="-85" dirty="0" err="1">
                <a:solidFill>
                  <a:srgbClr val="231F20"/>
                </a:solidFill>
                <a:latin typeface="ＭＳ ゴシック"/>
                <a:cs typeface="ＭＳ ゴシック"/>
              </a:rPr>
              <a:t>さ</a:t>
            </a:r>
            <a:r>
              <a:rPr sz="1000" spc="-70" dirty="0" err="1">
                <a:solidFill>
                  <a:srgbClr val="231F20"/>
                </a:solidFill>
                <a:latin typeface="ＭＳ ゴシック"/>
                <a:cs typeface="ＭＳ ゴシック"/>
              </a:rPr>
              <a:t>れ</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a:lnSpc>
                <a:spcPct val="100000"/>
              </a:lnSpc>
              <a:spcBef>
                <a:spcPts val="580"/>
              </a:spcBef>
            </a:pPr>
            <a:r>
              <a:rPr sz="1000" spc="-20" dirty="0">
                <a:solidFill>
                  <a:srgbClr val="231F20"/>
                </a:solidFill>
                <a:latin typeface="ＭＳ ゴシック"/>
                <a:cs typeface="ＭＳ ゴシック"/>
              </a:rPr>
              <a:t>休</a:t>
            </a:r>
            <a:r>
              <a:rPr sz="1000" spc="-65" dirty="0">
                <a:solidFill>
                  <a:srgbClr val="231F20"/>
                </a:solidFill>
                <a:latin typeface="ＭＳ ゴシック"/>
                <a:cs typeface="ＭＳ ゴシック"/>
              </a:rPr>
              <a:t>診日</a:t>
            </a:r>
            <a:r>
              <a:rPr sz="1000" dirty="0">
                <a:solidFill>
                  <a:srgbClr val="231F20"/>
                </a:solidFill>
                <a:latin typeface="ＭＳ ゴシック"/>
                <a:cs typeface="ＭＳ ゴシック"/>
              </a:rPr>
              <a:t>情</a:t>
            </a:r>
            <a:r>
              <a:rPr sz="1000" spc="-20" dirty="0">
                <a:solidFill>
                  <a:srgbClr val="231F20"/>
                </a:solidFill>
                <a:latin typeface="ＭＳ ゴシック"/>
                <a:cs typeface="ＭＳ ゴシック"/>
              </a:rPr>
              <a:t>報</a:t>
            </a:r>
            <a:r>
              <a:rPr sz="1000" spc="-50" dirty="0">
                <a:solidFill>
                  <a:srgbClr val="231F20"/>
                </a:solidFill>
                <a:latin typeface="ＭＳ ゴシック"/>
                <a:cs typeface="ＭＳ ゴシック"/>
              </a:rPr>
              <a:t>一</a:t>
            </a:r>
            <a:r>
              <a:rPr sz="1000" spc="-40" dirty="0">
                <a:solidFill>
                  <a:srgbClr val="231F20"/>
                </a:solidFill>
                <a:latin typeface="ＭＳ ゴシック"/>
                <a:cs typeface="ＭＳ ゴシック"/>
              </a:rPr>
              <a:t>覧</a:t>
            </a:r>
            <a:r>
              <a:rPr sz="1000" spc="-55" dirty="0">
                <a:solidFill>
                  <a:srgbClr val="231F20"/>
                </a:solidFill>
                <a:latin typeface="ＭＳ ゴシック"/>
                <a:cs typeface="ＭＳ ゴシック"/>
              </a:rPr>
              <a:t>に</a:t>
            </a:r>
            <a:r>
              <a:rPr sz="1000" spc="-25" dirty="0">
                <a:solidFill>
                  <a:srgbClr val="231F20"/>
                </a:solidFill>
                <a:latin typeface="ＭＳ ゴシック"/>
                <a:cs typeface="ＭＳ ゴシック"/>
              </a:rPr>
              <a:t>は</a:t>
            </a: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選</a:t>
            </a:r>
            <a:r>
              <a:rPr sz="1000" spc="-70" dirty="0">
                <a:solidFill>
                  <a:srgbClr val="231F20"/>
                </a:solidFill>
                <a:latin typeface="ＭＳ ゴシック"/>
                <a:cs typeface="ＭＳ ゴシック"/>
              </a:rPr>
              <a:t>択</a:t>
            </a:r>
            <a:r>
              <a:rPr sz="1000" spc="-55" dirty="0">
                <a:solidFill>
                  <a:srgbClr val="231F20"/>
                </a:solidFill>
                <a:latin typeface="ＭＳ ゴシック"/>
                <a:cs typeface="ＭＳ ゴシック"/>
              </a:rPr>
              <a:t>中</a:t>
            </a:r>
            <a:r>
              <a:rPr sz="1000" spc="-35" dirty="0">
                <a:solidFill>
                  <a:srgbClr val="231F20"/>
                </a:solidFill>
                <a:latin typeface="ＭＳ ゴシック"/>
                <a:cs typeface="ＭＳ ゴシック"/>
              </a:rPr>
              <a:t>の</a:t>
            </a:r>
            <a:r>
              <a:rPr sz="1000" spc="-30" dirty="0">
                <a:solidFill>
                  <a:srgbClr val="231F20"/>
                </a:solidFill>
                <a:latin typeface="ＭＳ ゴシック"/>
                <a:cs typeface="ＭＳ ゴシック"/>
              </a:rPr>
              <a:t>表</a:t>
            </a:r>
            <a:r>
              <a:rPr sz="1000" spc="-40" dirty="0">
                <a:solidFill>
                  <a:srgbClr val="231F20"/>
                </a:solidFill>
                <a:latin typeface="ＭＳ ゴシック"/>
                <a:cs typeface="ＭＳ ゴシック"/>
              </a:rPr>
              <a:t>示</a:t>
            </a:r>
            <a:r>
              <a:rPr sz="1000" spc="-20" dirty="0">
                <a:solidFill>
                  <a:srgbClr val="231F20"/>
                </a:solidFill>
                <a:latin typeface="ＭＳ ゴシック"/>
                <a:cs typeface="ＭＳ ゴシック"/>
              </a:rPr>
              <a:t>施</a:t>
            </a:r>
            <a:r>
              <a:rPr sz="1000" spc="-100" dirty="0">
                <a:solidFill>
                  <a:srgbClr val="231F20"/>
                </a:solidFill>
                <a:latin typeface="ＭＳ ゴシック"/>
                <a:cs typeface="ＭＳ ゴシック"/>
              </a:rPr>
              <a:t>設</a:t>
            </a:r>
            <a:r>
              <a:rPr sz="1000" spc="-85" dirty="0">
                <a:solidFill>
                  <a:srgbClr val="231F20"/>
                </a:solidFill>
                <a:latin typeface="ＭＳ ゴシック"/>
                <a:cs typeface="ＭＳ ゴシック"/>
              </a:rPr>
              <a:t>・</a:t>
            </a:r>
            <a:r>
              <a:rPr sz="1000" spc="-30" dirty="0">
                <a:solidFill>
                  <a:srgbClr val="231F20"/>
                </a:solidFill>
                <a:latin typeface="ＭＳ ゴシック"/>
                <a:cs typeface="ＭＳ ゴシック"/>
              </a:rPr>
              <a:t>表示</a:t>
            </a:r>
            <a:r>
              <a:rPr sz="1000" spc="-40" dirty="0">
                <a:solidFill>
                  <a:srgbClr val="231F20"/>
                </a:solidFill>
                <a:latin typeface="ＭＳ ゴシック"/>
                <a:cs typeface="ＭＳ ゴシック"/>
              </a:rPr>
              <a:t>年</a:t>
            </a:r>
            <a:r>
              <a:rPr sz="1000" spc="-55" dirty="0">
                <a:solidFill>
                  <a:srgbClr val="231F20"/>
                </a:solidFill>
                <a:latin typeface="ＭＳ ゴシック"/>
                <a:cs typeface="ＭＳ ゴシック"/>
              </a:rPr>
              <a:t>に</a:t>
            </a:r>
            <a:r>
              <a:rPr sz="1000" spc="-15" dirty="0">
                <a:solidFill>
                  <a:srgbClr val="231F20"/>
                </a:solidFill>
                <a:latin typeface="ＭＳ ゴシック"/>
                <a:cs typeface="ＭＳ ゴシック"/>
              </a:rPr>
              <a:t>登</a:t>
            </a:r>
            <a:r>
              <a:rPr sz="1000" spc="-75" dirty="0">
                <a:solidFill>
                  <a:srgbClr val="231F20"/>
                </a:solidFill>
                <a:latin typeface="ＭＳ ゴシック"/>
                <a:cs typeface="ＭＳ ゴシック"/>
              </a:rPr>
              <a:t>録</a:t>
            </a:r>
            <a:r>
              <a:rPr sz="1000" spc="-85" dirty="0">
                <a:solidFill>
                  <a:srgbClr val="231F20"/>
                </a:solidFill>
                <a:latin typeface="ＭＳ ゴシック"/>
                <a:cs typeface="ＭＳ ゴシック"/>
              </a:rPr>
              <a:t>さ</a:t>
            </a:r>
            <a:r>
              <a:rPr sz="1000" spc="-140" dirty="0">
                <a:solidFill>
                  <a:srgbClr val="231F20"/>
                </a:solidFill>
                <a:latin typeface="ＭＳ ゴシック"/>
                <a:cs typeface="ＭＳ ゴシック"/>
              </a:rPr>
              <a:t>れ</a:t>
            </a:r>
            <a:r>
              <a:rPr sz="1000" spc="-80" dirty="0">
                <a:solidFill>
                  <a:srgbClr val="231F20"/>
                </a:solidFill>
                <a:latin typeface="ＭＳ ゴシック"/>
                <a:cs typeface="ＭＳ ゴシック"/>
              </a:rPr>
              <a:t>て</a:t>
            </a:r>
            <a:r>
              <a:rPr sz="1000" spc="-45" dirty="0">
                <a:solidFill>
                  <a:srgbClr val="231F20"/>
                </a:solidFill>
                <a:latin typeface="ＭＳ ゴシック"/>
                <a:cs typeface="ＭＳ ゴシック"/>
              </a:rPr>
              <a:t>い</a:t>
            </a:r>
            <a:r>
              <a:rPr sz="1000" spc="-60" dirty="0">
                <a:solidFill>
                  <a:srgbClr val="231F20"/>
                </a:solidFill>
                <a:latin typeface="ＭＳ ゴシック"/>
                <a:cs typeface="ＭＳ ゴシック"/>
              </a:rPr>
              <a:t>る</a:t>
            </a:r>
            <a:r>
              <a:rPr sz="1000" spc="-20" dirty="0">
                <a:solidFill>
                  <a:srgbClr val="231F20"/>
                </a:solidFill>
                <a:latin typeface="ＭＳ ゴシック"/>
                <a:cs typeface="ＭＳ ゴシック"/>
              </a:rPr>
              <a:t>休</a:t>
            </a:r>
            <a:r>
              <a:rPr sz="1000" spc="-65" dirty="0">
                <a:solidFill>
                  <a:srgbClr val="231F20"/>
                </a:solidFill>
                <a:latin typeface="ＭＳ ゴシック"/>
                <a:cs typeface="ＭＳ ゴシック"/>
              </a:rPr>
              <a:t>診</a:t>
            </a:r>
            <a:r>
              <a:rPr sz="1000" spc="-75" dirty="0">
                <a:solidFill>
                  <a:srgbClr val="231F20"/>
                </a:solidFill>
                <a:latin typeface="ＭＳ ゴシック"/>
                <a:cs typeface="ＭＳ ゴシック"/>
              </a:rPr>
              <a:t>日</a:t>
            </a:r>
            <a:r>
              <a:rPr sz="1000" spc="-25" dirty="0">
                <a:solidFill>
                  <a:srgbClr val="231F20"/>
                </a:solidFill>
                <a:latin typeface="ＭＳ ゴシック"/>
                <a:cs typeface="ＭＳ ゴシック"/>
              </a:rPr>
              <a:t>が</a:t>
            </a:r>
            <a:r>
              <a:rPr sz="1000" spc="-30" dirty="0">
                <a:solidFill>
                  <a:srgbClr val="231F20"/>
                </a:solidFill>
                <a:latin typeface="ＭＳ ゴシック"/>
                <a:cs typeface="ＭＳ ゴシック"/>
              </a:rPr>
              <a:t>表</a:t>
            </a:r>
            <a:r>
              <a:rPr sz="1000" spc="-85" dirty="0">
                <a:solidFill>
                  <a:srgbClr val="231F20"/>
                </a:solidFill>
                <a:latin typeface="ＭＳ ゴシック"/>
                <a:cs typeface="ＭＳ ゴシック"/>
              </a:rPr>
              <a:t>示さ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2700" marR="5080" indent="127635">
              <a:lnSpc>
                <a:spcPct val="148200"/>
              </a:lnSpc>
            </a:pPr>
            <a:r>
              <a:rPr sz="1000" spc="-15" dirty="0">
                <a:solidFill>
                  <a:srgbClr val="231F20"/>
                </a:solidFill>
                <a:latin typeface="ＭＳ ゴシック"/>
                <a:cs typeface="ＭＳ ゴシック"/>
              </a:rPr>
              <a:t>複</a:t>
            </a:r>
            <a:r>
              <a:rPr sz="1000" spc="-55" dirty="0">
                <a:solidFill>
                  <a:srgbClr val="231F20"/>
                </a:solidFill>
                <a:latin typeface="ＭＳ ゴシック"/>
                <a:cs typeface="ＭＳ ゴシック"/>
              </a:rPr>
              <a:t>数</a:t>
            </a:r>
            <a:r>
              <a:rPr sz="1000" spc="-20" dirty="0">
                <a:solidFill>
                  <a:srgbClr val="231F20"/>
                </a:solidFill>
                <a:latin typeface="ＭＳ ゴシック"/>
                <a:cs typeface="ＭＳ ゴシック"/>
              </a:rPr>
              <a:t>の</a:t>
            </a:r>
            <a:r>
              <a:rPr sz="1000" spc="5" dirty="0">
                <a:solidFill>
                  <a:srgbClr val="231F20"/>
                </a:solidFill>
                <a:latin typeface="ＭＳ ゴシック"/>
                <a:cs typeface="ＭＳ ゴシック"/>
              </a:rPr>
              <a:t>研</a:t>
            </a:r>
            <a:r>
              <a:rPr sz="1000" spc="-80" dirty="0">
                <a:solidFill>
                  <a:srgbClr val="231F20"/>
                </a:solidFill>
                <a:latin typeface="ＭＳ ゴシック"/>
                <a:cs typeface="ＭＳ ゴシック"/>
              </a:rPr>
              <a:t>修</a:t>
            </a:r>
            <a:r>
              <a:rPr sz="1000" spc="-75" dirty="0">
                <a:solidFill>
                  <a:srgbClr val="231F20"/>
                </a:solidFill>
                <a:latin typeface="ＭＳ ゴシック"/>
                <a:cs typeface="ＭＳ ゴシック"/>
              </a:rPr>
              <a:t>プ</a:t>
            </a:r>
            <a:r>
              <a:rPr sz="1000" spc="-95" dirty="0">
                <a:solidFill>
                  <a:srgbClr val="231F20"/>
                </a:solidFill>
                <a:latin typeface="ＭＳ ゴシック"/>
                <a:cs typeface="ＭＳ ゴシック"/>
              </a:rPr>
              <a:t>ロ</a:t>
            </a:r>
            <a:r>
              <a:rPr sz="1000" spc="-70" dirty="0">
                <a:solidFill>
                  <a:srgbClr val="231F20"/>
                </a:solidFill>
                <a:latin typeface="ＭＳ ゴシック"/>
                <a:cs typeface="ＭＳ ゴシック"/>
              </a:rPr>
              <a:t>グ</a:t>
            </a:r>
            <a:r>
              <a:rPr sz="1000" spc="-114" dirty="0">
                <a:solidFill>
                  <a:srgbClr val="231F20"/>
                </a:solidFill>
                <a:latin typeface="ＭＳ ゴシック"/>
                <a:cs typeface="ＭＳ ゴシック"/>
              </a:rPr>
              <a:t>ラ</a:t>
            </a:r>
            <a:r>
              <a:rPr sz="1000" spc="-40" dirty="0">
                <a:solidFill>
                  <a:srgbClr val="231F20"/>
                </a:solidFill>
                <a:latin typeface="ＭＳ ゴシック"/>
                <a:cs typeface="ＭＳ ゴシック"/>
              </a:rPr>
              <a:t>ム</a:t>
            </a:r>
            <a:r>
              <a:rPr sz="1000" spc="-60" dirty="0">
                <a:solidFill>
                  <a:srgbClr val="231F20"/>
                </a:solidFill>
                <a:latin typeface="ＭＳ ゴシック"/>
                <a:cs typeface="ＭＳ ゴシック"/>
              </a:rPr>
              <a:t>に</a:t>
            </a:r>
            <a:r>
              <a:rPr sz="1000" spc="-40" dirty="0">
                <a:solidFill>
                  <a:srgbClr val="231F20"/>
                </a:solidFill>
                <a:latin typeface="ＭＳ ゴシック"/>
                <a:cs typeface="ＭＳ ゴシック"/>
              </a:rPr>
              <a:t>参</a:t>
            </a:r>
            <a:r>
              <a:rPr sz="1000" spc="-100" dirty="0">
                <a:solidFill>
                  <a:srgbClr val="231F20"/>
                </a:solidFill>
                <a:latin typeface="ＭＳ ゴシック"/>
                <a:cs typeface="ＭＳ ゴシック"/>
              </a:rPr>
              <a:t>加</a:t>
            </a:r>
            <a:r>
              <a:rPr sz="1000" spc="-190" dirty="0">
                <a:solidFill>
                  <a:srgbClr val="231F20"/>
                </a:solidFill>
                <a:latin typeface="ＭＳ ゴシック"/>
                <a:cs typeface="ＭＳ ゴシック"/>
              </a:rPr>
              <a:t>し</a:t>
            </a:r>
            <a:r>
              <a:rPr sz="1000" spc="-80" dirty="0">
                <a:solidFill>
                  <a:srgbClr val="231F20"/>
                </a:solidFill>
                <a:latin typeface="ＭＳ ゴシック"/>
                <a:cs typeface="ＭＳ ゴシック"/>
              </a:rPr>
              <a:t>て</a:t>
            </a:r>
            <a:r>
              <a:rPr sz="1000" spc="-45" dirty="0">
                <a:solidFill>
                  <a:srgbClr val="231F20"/>
                </a:solidFill>
                <a:latin typeface="ＭＳ ゴシック"/>
                <a:cs typeface="ＭＳ ゴシック"/>
              </a:rPr>
              <a:t>い</a:t>
            </a:r>
            <a:r>
              <a:rPr sz="1000" spc="-80" dirty="0">
                <a:solidFill>
                  <a:srgbClr val="231F20"/>
                </a:solidFill>
                <a:latin typeface="ＭＳ ゴシック"/>
                <a:cs typeface="ＭＳ ゴシック"/>
              </a:rPr>
              <a:t>る</a:t>
            </a:r>
            <a:r>
              <a:rPr sz="1000" spc="-20" dirty="0">
                <a:solidFill>
                  <a:srgbClr val="231F20"/>
                </a:solidFill>
                <a:latin typeface="ＭＳ ゴシック"/>
                <a:cs typeface="ＭＳ ゴシック"/>
              </a:rPr>
              <a:t>施</a:t>
            </a:r>
            <a:r>
              <a:rPr sz="1000" spc="-45" dirty="0">
                <a:solidFill>
                  <a:srgbClr val="231F20"/>
                </a:solidFill>
                <a:latin typeface="ＭＳ ゴシック"/>
                <a:cs typeface="ＭＳ ゴシック"/>
              </a:rPr>
              <a:t>設</a:t>
            </a:r>
            <a:r>
              <a:rPr sz="1000" spc="-35" dirty="0">
                <a:solidFill>
                  <a:srgbClr val="231F20"/>
                </a:solidFill>
                <a:latin typeface="ＭＳ ゴシック"/>
                <a:cs typeface="ＭＳ ゴシック"/>
              </a:rPr>
              <a:t>の</a:t>
            </a:r>
            <a:r>
              <a:rPr sz="1000" spc="-10" dirty="0">
                <a:solidFill>
                  <a:srgbClr val="231F20"/>
                </a:solidFill>
                <a:latin typeface="ＭＳ ゴシック"/>
                <a:cs typeface="ＭＳ ゴシック"/>
              </a:rPr>
              <a:t>場</a:t>
            </a:r>
            <a:r>
              <a:rPr sz="1000" spc="-45" dirty="0">
                <a:solidFill>
                  <a:srgbClr val="231F20"/>
                </a:solidFill>
                <a:latin typeface="ＭＳ ゴシック"/>
                <a:cs typeface="ＭＳ ゴシック"/>
              </a:rPr>
              <a:t>合</a:t>
            </a:r>
            <a:r>
              <a:rPr sz="1000" spc="-25" dirty="0">
                <a:solidFill>
                  <a:srgbClr val="231F20"/>
                </a:solidFill>
                <a:latin typeface="ＭＳ ゴシック"/>
                <a:cs typeface="ＭＳ ゴシック"/>
              </a:rPr>
              <a:t>は</a:t>
            </a:r>
            <a:r>
              <a:rPr sz="1000" spc="-55" dirty="0">
                <a:solidFill>
                  <a:srgbClr val="231F20"/>
                </a:solidFill>
                <a:latin typeface="ＭＳ ゴシック"/>
                <a:cs typeface="ＭＳ ゴシック"/>
              </a:rPr>
              <a:t>、</a:t>
            </a:r>
            <a:r>
              <a:rPr sz="1000" dirty="0">
                <a:solidFill>
                  <a:srgbClr val="231F20"/>
                </a:solidFill>
                <a:latin typeface="ＭＳ ゴシック"/>
                <a:cs typeface="ＭＳ ゴシック"/>
              </a:rPr>
              <a:t>1</a:t>
            </a:r>
            <a:r>
              <a:rPr sz="1000" spc="-400" dirty="0">
                <a:solidFill>
                  <a:srgbClr val="231F20"/>
                </a:solidFill>
                <a:latin typeface="ＭＳ ゴシック"/>
                <a:cs typeface="ＭＳ ゴシック"/>
              </a:rPr>
              <a:t> </a:t>
            </a:r>
            <a:r>
              <a:rPr sz="1000" spc="-25" dirty="0" err="1">
                <a:solidFill>
                  <a:srgbClr val="231F20"/>
                </a:solidFill>
                <a:latin typeface="ＭＳ ゴシック"/>
                <a:cs typeface="ＭＳ ゴシック"/>
              </a:rPr>
              <a:t>回</a:t>
            </a:r>
            <a:r>
              <a:rPr sz="1000" spc="-5" dirty="0" err="1">
                <a:solidFill>
                  <a:srgbClr val="231F20"/>
                </a:solidFill>
                <a:latin typeface="ＭＳ ゴシック"/>
                <a:cs typeface="ＭＳ ゴシック"/>
              </a:rPr>
              <a:t>設</a:t>
            </a:r>
            <a:r>
              <a:rPr sz="1000" spc="-30" dirty="0" err="1">
                <a:solidFill>
                  <a:srgbClr val="231F20"/>
                </a:solidFill>
                <a:latin typeface="ＭＳ ゴシック"/>
                <a:cs typeface="ＭＳ ゴシック"/>
              </a:rPr>
              <a:t>定</a:t>
            </a:r>
            <a:r>
              <a:rPr sz="1000" spc="-45" dirty="0" err="1">
                <a:solidFill>
                  <a:srgbClr val="231F20"/>
                </a:solidFill>
                <a:latin typeface="ＭＳ ゴシック"/>
                <a:cs typeface="ＭＳ ゴシック"/>
              </a:rPr>
              <a:t>す</a:t>
            </a:r>
            <a:r>
              <a:rPr sz="1000" spc="-25" dirty="0" err="1">
                <a:solidFill>
                  <a:srgbClr val="231F20"/>
                </a:solidFill>
                <a:latin typeface="ＭＳ ゴシック"/>
                <a:cs typeface="ＭＳ ゴシック"/>
              </a:rPr>
              <a:t>れ</a:t>
            </a:r>
            <a:r>
              <a:rPr sz="1000" spc="-50" dirty="0" err="1">
                <a:solidFill>
                  <a:srgbClr val="231F20"/>
                </a:solidFill>
                <a:latin typeface="ＭＳ ゴシック"/>
                <a:cs typeface="ＭＳ ゴシック"/>
              </a:rPr>
              <a:t>ば</a:t>
            </a:r>
            <a:r>
              <a:rPr sz="1000" spc="-35" dirty="0" err="1">
                <a:solidFill>
                  <a:srgbClr val="231F20"/>
                </a:solidFill>
                <a:latin typeface="ＭＳ ゴシック"/>
                <a:cs typeface="ＭＳ ゴシック"/>
              </a:rPr>
              <a:t>他</a:t>
            </a:r>
            <a:r>
              <a:rPr sz="1000" spc="-20" dirty="0" err="1">
                <a:solidFill>
                  <a:srgbClr val="231F20"/>
                </a:solidFill>
                <a:latin typeface="ＭＳ ゴシック"/>
                <a:cs typeface="ＭＳ ゴシック"/>
              </a:rPr>
              <a:t>の</a:t>
            </a:r>
            <a:r>
              <a:rPr sz="1000" spc="5" dirty="0" err="1">
                <a:solidFill>
                  <a:srgbClr val="231F20"/>
                </a:solidFill>
                <a:latin typeface="ＭＳ ゴシック"/>
                <a:cs typeface="ＭＳ ゴシック"/>
              </a:rPr>
              <a:t>研</a:t>
            </a:r>
            <a:r>
              <a:rPr sz="1000" spc="-80" dirty="0" err="1">
                <a:solidFill>
                  <a:srgbClr val="231F20"/>
                </a:solidFill>
                <a:latin typeface="ＭＳ ゴシック"/>
                <a:cs typeface="ＭＳ ゴシック"/>
              </a:rPr>
              <a:t>修</a:t>
            </a:r>
            <a:r>
              <a:rPr sz="1000" spc="-75" dirty="0" err="1">
                <a:solidFill>
                  <a:srgbClr val="231F20"/>
                </a:solidFill>
                <a:latin typeface="ＭＳ ゴシック"/>
                <a:cs typeface="ＭＳ ゴシック"/>
              </a:rPr>
              <a:t>プ</a:t>
            </a:r>
            <a:r>
              <a:rPr sz="1000" spc="-95" dirty="0" err="1">
                <a:solidFill>
                  <a:srgbClr val="231F20"/>
                </a:solidFill>
                <a:latin typeface="ＭＳ ゴシック"/>
                <a:cs typeface="ＭＳ ゴシック"/>
              </a:rPr>
              <a:t>ロ</a:t>
            </a:r>
            <a:r>
              <a:rPr sz="1000" spc="-70" dirty="0" err="1">
                <a:solidFill>
                  <a:srgbClr val="231F20"/>
                </a:solidFill>
                <a:latin typeface="ＭＳ ゴシック"/>
                <a:cs typeface="ＭＳ ゴシック"/>
              </a:rPr>
              <a:t>グ</a:t>
            </a:r>
            <a:r>
              <a:rPr sz="1000" spc="-114" dirty="0" err="1">
                <a:solidFill>
                  <a:srgbClr val="231F20"/>
                </a:solidFill>
                <a:latin typeface="ＭＳ ゴシック"/>
                <a:cs typeface="ＭＳ ゴシック"/>
              </a:rPr>
              <a:t>ラ</a:t>
            </a:r>
            <a:r>
              <a:rPr sz="1000" spc="-40" dirty="0" err="1">
                <a:solidFill>
                  <a:srgbClr val="231F20"/>
                </a:solidFill>
                <a:latin typeface="ＭＳ ゴシック"/>
                <a:cs typeface="ＭＳ ゴシック"/>
              </a:rPr>
              <a:t>ム</a:t>
            </a:r>
            <a:r>
              <a:rPr sz="1000" spc="-120" dirty="0" err="1">
                <a:solidFill>
                  <a:srgbClr val="231F20"/>
                </a:solidFill>
                <a:latin typeface="ＭＳ ゴシック"/>
                <a:cs typeface="ＭＳ ゴシック"/>
              </a:rPr>
              <a:t>に</a:t>
            </a:r>
            <a:r>
              <a:rPr sz="1000" spc="-75" dirty="0" err="1">
                <a:solidFill>
                  <a:srgbClr val="231F20"/>
                </a:solidFill>
                <a:latin typeface="ＭＳ ゴシック"/>
                <a:cs typeface="ＭＳ ゴシック"/>
              </a:rPr>
              <a:t>も</a:t>
            </a:r>
            <a:r>
              <a:rPr sz="1000" spc="-20" dirty="0" err="1">
                <a:solidFill>
                  <a:srgbClr val="231F20"/>
                </a:solidFill>
                <a:latin typeface="ＭＳ ゴシック"/>
                <a:cs typeface="ＭＳ ゴシック"/>
              </a:rPr>
              <a:t>反</a:t>
            </a:r>
            <a:r>
              <a:rPr sz="1000" spc="-85" dirty="0" err="1">
                <a:solidFill>
                  <a:srgbClr val="231F20"/>
                </a:solidFill>
                <a:latin typeface="ＭＳ ゴシック"/>
                <a:cs typeface="ＭＳ ゴシック"/>
              </a:rPr>
              <a:t>映さ</a:t>
            </a:r>
            <a:r>
              <a:rPr sz="1000" spc="-70" dirty="0" err="1">
                <a:solidFill>
                  <a:srgbClr val="231F20"/>
                </a:solidFill>
                <a:latin typeface="ＭＳ ゴシック"/>
                <a:cs typeface="ＭＳ ゴシック"/>
              </a:rPr>
              <a:t>れ</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spc="10" dirty="0" smtClean="0">
                <a:solidFill>
                  <a:srgbClr val="231F20"/>
                </a:solidFill>
                <a:latin typeface="ＭＳ ゴシック"/>
                <a:cs typeface="ＭＳ ゴシック"/>
              </a:rPr>
              <a:t>。</a:t>
            </a:r>
            <a:endParaRPr lang="en-US" sz="1000" spc="10" dirty="0" smtClean="0">
              <a:solidFill>
                <a:srgbClr val="231F20"/>
              </a:solidFill>
              <a:latin typeface="ＭＳ ゴシック"/>
              <a:cs typeface="ＭＳ ゴシック"/>
            </a:endParaRPr>
          </a:p>
          <a:p>
            <a:pPr marL="12700" marR="5080" indent="127635">
              <a:lnSpc>
                <a:spcPct val="148200"/>
              </a:lnSpc>
            </a:pPr>
            <a:r>
              <a:rPr sz="1000" dirty="0" err="1" smtClean="0">
                <a:solidFill>
                  <a:srgbClr val="231F20"/>
                </a:solidFill>
                <a:latin typeface="ＭＳ ゴシック"/>
                <a:cs typeface="ＭＳ ゴシック"/>
              </a:rPr>
              <a:t>ま</a:t>
            </a:r>
            <a:r>
              <a:rPr sz="1000" spc="-55" dirty="0" err="1" smtClean="0">
                <a:solidFill>
                  <a:srgbClr val="231F20"/>
                </a:solidFill>
                <a:latin typeface="ＭＳ ゴシック"/>
                <a:cs typeface="ＭＳ ゴシック"/>
              </a:rPr>
              <a:t>た</a:t>
            </a:r>
            <a:r>
              <a:rPr sz="1000" spc="10" dirty="0" err="1">
                <a:solidFill>
                  <a:srgbClr val="231F20"/>
                </a:solidFill>
                <a:latin typeface="ＭＳ ゴシック"/>
                <a:cs typeface="ＭＳ ゴシック"/>
              </a:rPr>
              <a:t>、</a:t>
            </a:r>
            <a:r>
              <a:rPr sz="1000" spc="-45" dirty="0" err="1">
                <a:solidFill>
                  <a:srgbClr val="231F20"/>
                </a:solidFill>
                <a:latin typeface="ＭＳ ゴシック"/>
                <a:cs typeface="ＭＳ ゴシック"/>
              </a:rPr>
              <a:t>年</a:t>
            </a:r>
            <a:r>
              <a:rPr sz="1000" spc="-15" dirty="0" err="1">
                <a:solidFill>
                  <a:srgbClr val="231F20"/>
                </a:solidFill>
                <a:latin typeface="ＭＳ ゴシック"/>
                <a:cs typeface="ＭＳ ゴシック"/>
              </a:rPr>
              <a:t>度</a:t>
            </a:r>
            <a:r>
              <a:rPr sz="1000" spc="-10" dirty="0" err="1">
                <a:solidFill>
                  <a:srgbClr val="231F20"/>
                </a:solidFill>
                <a:latin typeface="ＭＳ ゴシック"/>
                <a:cs typeface="ＭＳ ゴシック"/>
              </a:rPr>
              <a:t>が</a:t>
            </a:r>
            <a:r>
              <a:rPr sz="1000" spc="-25" dirty="0" err="1">
                <a:solidFill>
                  <a:srgbClr val="231F20"/>
                </a:solidFill>
                <a:latin typeface="ＭＳ ゴシック"/>
                <a:cs typeface="ＭＳ ゴシック"/>
              </a:rPr>
              <a:t>異</a:t>
            </a:r>
            <a:r>
              <a:rPr sz="1000" spc="-110" dirty="0" err="1">
                <a:solidFill>
                  <a:srgbClr val="231F20"/>
                </a:solidFill>
                <a:latin typeface="ＭＳ ゴシック"/>
                <a:cs typeface="ＭＳ ゴシック"/>
              </a:rPr>
              <a:t>な</a:t>
            </a:r>
            <a:r>
              <a:rPr sz="1000" spc="-45" dirty="0" err="1">
                <a:solidFill>
                  <a:srgbClr val="231F20"/>
                </a:solidFill>
                <a:latin typeface="ＭＳ ゴシック"/>
                <a:cs typeface="ＭＳ ゴシック"/>
              </a:rPr>
              <a:t>る</a:t>
            </a:r>
            <a:r>
              <a:rPr sz="1000" spc="-10" dirty="0" err="1">
                <a:solidFill>
                  <a:srgbClr val="231F20"/>
                </a:solidFill>
                <a:latin typeface="ＭＳ ゴシック"/>
                <a:cs typeface="ＭＳ ゴシック"/>
              </a:rPr>
              <a:t>場</a:t>
            </a:r>
            <a:r>
              <a:rPr sz="1000" spc="-50" dirty="0" err="1">
                <a:solidFill>
                  <a:srgbClr val="231F20"/>
                </a:solidFill>
                <a:latin typeface="ＭＳ ゴシック"/>
                <a:cs typeface="ＭＳ ゴシック"/>
              </a:rPr>
              <a:t>合</a:t>
            </a:r>
            <a:r>
              <a:rPr sz="1000" spc="-100" dirty="0" err="1">
                <a:solidFill>
                  <a:srgbClr val="231F20"/>
                </a:solidFill>
                <a:latin typeface="ＭＳ ゴシック"/>
                <a:cs typeface="ＭＳ ゴシック"/>
              </a:rPr>
              <a:t>で</a:t>
            </a:r>
            <a:r>
              <a:rPr sz="1000" spc="-80" dirty="0" err="1">
                <a:solidFill>
                  <a:srgbClr val="231F20"/>
                </a:solidFill>
                <a:latin typeface="ＭＳ ゴシック"/>
                <a:cs typeface="ＭＳ ゴシック"/>
              </a:rPr>
              <a:t>も</a:t>
            </a:r>
            <a:r>
              <a:rPr sz="1000" spc="10" dirty="0" err="1">
                <a:solidFill>
                  <a:srgbClr val="231F20"/>
                </a:solidFill>
                <a:latin typeface="ＭＳ ゴシック"/>
                <a:cs typeface="ＭＳ ゴシック"/>
              </a:rPr>
              <a:t>、</a:t>
            </a:r>
            <a:r>
              <a:rPr sz="1000" spc="-20" dirty="0" err="1">
                <a:solidFill>
                  <a:srgbClr val="231F20"/>
                </a:solidFill>
                <a:latin typeface="ＭＳ ゴシック"/>
                <a:cs typeface="ＭＳ ゴシック"/>
              </a:rPr>
              <a:t>重</a:t>
            </a:r>
            <a:r>
              <a:rPr sz="1000" spc="-25" dirty="0" err="1">
                <a:solidFill>
                  <a:srgbClr val="231F20"/>
                </a:solidFill>
                <a:latin typeface="ＭＳ ゴシック"/>
                <a:cs typeface="ＭＳ ゴシック"/>
              </a:rPr>
              <a:t>複</a:t>
            </a:r>
            <a:r>
              <a:rPr sz="1000" spc="-140" dirty="0" err="1">
                <a:solidFill>
                  <a:srgbClr val="231F20"/>
                </a:solidFill>
                <a:latin typeface="ＭＳ ゴシック"/>
                <a:cs typeface="ＭＳ ゴシック"/>
              </a:rPr>
              <a:t>す</a:t>
            </a:r>
            <a:r>
              <a:rPr sz="1000" spc="-55" dirty="0" err="1">
                <a:solidFill>
                  <a:srgbClr val="231F20"/>
                </a:solidFill>
                <a:latin typeface="ＭＳ ゴシック"/>
                <a:cs typeface="ＭＳ ゴシック"/>
              </a:rPr>
              <a:t>る</a:t>
            </a:r>
            <a:r>
              <a:rPr sz="1000" spc="-40" dirty="0" err="1">
                <a:solidFill>
                  <a:srgbClr val="231F20"/>
                </a:solidFill>
                <a:latin typeface="ＭＳ ゴシック"/>
                <a:cs typeface="ＭＳ ゴシック"/>
              </a:rPr>
              <a:t>年</a:t>
            </a:r>
            <a:r>
              <a:rPr sz="1000" spc="-80" dirty="0" err="1">
                <a:solidFill>
                  <a:srgbClr val="231F20"/>
                </a:solidFill>
                <a:latin typeface="ＭＳ ゴシック"/>
                <a:cs typeface="ＭＳ ゴシック"/>
              </a:rPr>
              <a:t>に</a:t>
            </a:r>
            <a:r>
              <a:rPr sz="1000" spc="-65" dirty="0" err="1">
                <a:solidFill>
                  <a:srgbClr val="231F20"/>
                </a:solidFill>
                <a:latin typeface="ＭＳ ゴシック"/>
                <a:cs typeface="ＭＳ ゴシック"/>
              </a:rPr>
              <a:t>つ</a:t>
            </a:r>
            <a:r>
              <a:rPr sz="1000" spc="-90" dirty="0" err="1">
                <a:solidFill>
                  <a:srgbClr val="231F20"/>
                </a:solidFill>
                <a:latin typeface="ＭＳ ゴシック"/>
                <a:cs typeface="ＭＳ ゴシック"/>
              </a:rPr>
              <a:t>い</a:t>
            </a:r>
            <a:r>
              <a:rPr sz="1000" spc="-75" dirty="0" err="1">
                <a:solidFill>
                  <a:srgbClr val="231F20"/>
                </a:solidFill>
                <a:latin typeface="ＭＳ ゴシック"/>
                <a:cs typeface="ＭＳ ゴシック"/>
              </a:rPr>
              <a:t>て</a:t>
            </a:r>
            <a:r>
              <a:rPr sz="1000" spc="-25" dirty="0" err="1">
                <a:solidFill>
                  <a:srgbClr val="231F20"/>
                </a:solidFill>
                <a:latin typeface="ＭＳ ゴシック"/>
                <a:cs typeface="ＭＳ ゴシック"/>
              </a:rPr>
              <a:t>は</a:t>
            </a:r>
            <a:r>
              <a:rPr sz="1000" spc="-20" dirty="0" err="1">
                <a:solidFill>
                  <a:srgbClr val="231F20"/>
                </a:solidFill>
                <a:latin typeface="ＭＳ ゴシック"/>
                <a:cs typeface="ＭＳ ゴシック"/>
              </a:rPr>
              <a:t>反</a:t>
            </a:r>
            <a:r>
              <a:rPr sz="1000" spc="-85" dirty="0" err="1">
                <a:solidFill>
                  <a:srgbClr val="231F20"/>
                </a:solidFill>
                <a:latin typeface="ＭＳ ゴシック"/>
                <a:cs typeface="ＭＳ ゴシック"/>
              </a:rPr>
              <a:t>映さ</a:t>
            </a:r>
            <a:r>
              <a:rPr sz="1000" spc="-70" dirty="0" err="1">
                <a:solidFill>
                  <a:srgbClr val="231F20"/>
                </a:solidFill>
                <a:latin typeface="ＭＳ ゴシック"/>
                <a:cs typeface="ＭＳ ゴシック"/>
              </a:rPr>
              <a:t>れ</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2700">
              <a:lnSpc>
                <a:spcPct val="100000"/>
              </a:lnSpc>
            </a:pPr>
            <a:r>
              <a:rPr sz="1000" spc="-45" dirty="0">
                <a:solidFill>
                  <a:srgbClr val="A9511A"/>
                </a:solidFill>
                <a:latin typeface="ＭＳ ゴシック"/>
                <a:cs typeface="ＭＳ ゴシック"/>
              </a:rPr>
              <a:t>■</a:t>
            </a:r>
            <a:r>
              <a:rPr sz="1000" spc="-30" dirty="0">
                <a:solidFill>
                  <a:srgbClr val="A9511A"/>
                </a:solidFill>
                <a:latin typeface="ＭＳ ゴシック"/>
                <a:cs typeface="ＭＳ ゴシック"/>
              </a:rPr>
              <a:t>表</a:t>
            </a:r>
            <a:r>
              <a:rPr sz="1000" spc="-40" dirty="0">
                <a:solidFill>
                  <a:srgbClr val="A9511A"/>
                </a:solidFill>
                <a:latin typeface="ＭＳ ゴシック"/>
                <a:cs typeface="ＭＳ ゴシック"/>
              </a:rPr>
              <a:t>示</a:t>
            </a:r>
            <a:r>
              <a:rPr sz="1000" spc="-20" dirty="0">
                <a:solidFill>
                  <a:srgbClr val="A9511A"/>
                </a:solidFill>
                <a:latin typeface="ＭＳ ゴシック"/>
                <a:cs typeface="ＭＳ ゴシック"/>
              </a:rPr>
              <a:t>施</a:t>
            </a:r>
            <a:r>
              <a:rPr sz="1000" spc="-45" dirty="0">
                <a:solidFill>
                  <a:srgbClr val="A9511A"/>
                </a:solidFill>
                <a:latin typeface="ＭＳ ゴシック"/>
                <a:cs typeface="ＭＳ ゴシック"/>
              </a:rPr>
              <a:t>設の</a:t>
            </a:r>
            <a:r>
              <a:rPr sz="1000" spc="-15" dirty="0">
                <a:solidFill>
                  <a:srgbClr val="A9511A"/>
                </a:solidFill>
                <a:latin typeface="ＭＳ ゴシック"/>
                <a:cs typeface="ＭＳ ゴシック"/>
              </a:rPr>
              <a:t>変</a:t>
            </a:r>
            <a:r>
              <a:rPr sz="1000" dirty="0">
                <a:solidFill>
                  <a:srgbClr val="A9511A"/>
                </a:solidFill>
                <a:latin typeface="ＭＳ ゴシック"/>
                <a:cs typeface="ＭＳ ゴシック"/>
              </a:rPr>
              <a:t>更</a:t>
            </a:r>
            <a:r>
              <a:rPr sz="1000" spc="10" dirty="0">
                <a:solidFill>
                  <a:srgbClr val="A9511A"/>
                </a:solidFill>
                <a:latin typeface="ＭＳ ゴシック"/>
                <a:cs typeface="ＭＳ ゴシック"/>
              </a:rPr>
              <a:t> </a:t>
            </a:r>
            <a:r>
              <a:rPr sz="1000" spc="-10" dirty="0">
                <a:solidFill>
                  <a:srgbClr val="231F20"/>
                </a:solidFill>
                <a:latin typeface="ＭＳ ゴシック"/>
                <a:cs typeface="ＭＳ ゴシック"/>
              </a:rPr>
              <a:t>（※</a:t>
            </a:r>
            <a:r>
              <a:rPr sz="1000" spc="5" dirty="0">
                <a:solidFill>
                  <a:srgbClr val="231F20"/>
                </a:solidFill>
                <a:latin typeface="ＭＳ ゴシック"/>
                <a:cs typeface="ＭＳ ゴシック"/>
              </a:rPr>
              <a:t>研</a:t>
            </a:r>
            <a:r>
              <a:rPr sz="1000" spc="-80" dirty="0">
                <a:solidFill>
                  <a:srgbClr val="231F20"/>
                </a:solidFill>
                <a:latin typeface="ＭＳ ゴシック"/>
                <a:cs typeface="ＭＳ ゴシック"/>
              </a:rPr>
              <a:t>修</a:t>
            </a:r>
            <a:r>
              <a:rPr sz="1000" spc="-75" dirty="0">
                <a:solidFill>
                  <a:srgbClr val="231F20"/>
                </a:solidFill>
                <a:latin typeface="ＭＳ ゴシック"/>
                <a:cs typeface="ＭＳ ゴシック"/>
              </a:rPr>
              <a:t>プ</a:t>
            </a:r>
            <a:r>
              <a:rPr sz="1000" spc="-95" dirty="0">
                <a:solidFill>
                  <a:srgbClr val="231F20"/>
                </a:solidFill>
                <a:latin typeface="ＭＳ ゴシック"/>
                <a:cs typeface="ＭＳ ゴシック"/>
              </a:rPr>
              <a:t>ロ</a:t>
            </a:r>
            <a:r>
              <a:rPr sz="1000" spc="-70" dirty="0">
                <a:solidFill>
                  <a:srgbClr val="231F20"/>
                </a:solidFill>
                <a:latin typeface="ＭＳ ゴシック"/>
                <a:cs typeface="ＭＳ ゴシック"/>
              </a:rPr>
              <a:t>グ</a:t>
            </a:r>
            <a:r>
              <a:rPr sz="1000" spc="-114" dirty="0">
                <a:solidFill>
                  <a:srgbClr val="231F20"/>
                </a:solidFill>
                <a:latin typeface="ＭＳ ゴシック"/>
                <a:cs typeface="ＭＳ ゴシック"/>
              </a:rPr>
              <a:t>ラ</a:t>
            </a:r>
            <a:r>
              <a:rPr sz="1000" spc="-100" dirty="0">
                <a:solidFill>
                  <a:srgbClr val="231F20"/>
                </a:solidFill>
                <a:latin typeface="ＭＳ ゴシック"/>
                <a:cs typeface="ＭＳ ゴシック"/>
              </a:rPr>
              <a:t>ム</a:t>
            </a:r>
            <a:r>
              <a:rPr sz="1000" spc="-20" dirty="0">
                <a:solidFill>
                  <a:srgbClr val="231F20"/>
                </a:solidFill>
                <a:latin typeface="ＭＳ ゴシック"/>
                <a:cs typeface="ＭＳ ゴシック"/>
              </a:rPr>
              <a:t>管理</a:t>
            </a:r>
            <a:r>
              <a:rPr sz="1000" spc="-45" dirty="0">
                <a:solidFill>
                  <a:srgbClr val="231F20"/>
                </a:solidFill>
                <a:latin typeface="ＭＳ ゴシック"/>
                <a:cs typeface="ＭＳ ゴシック"/>
              </a:rPr>
              <a:t>担</a:t>
            </a:r>
            <a:r>
              <a:rPr sz="1000" spc="-35" dirty="0">
                <a:solidFill>
                  <a:srgbClr val="231F20"/>
                </a:solidFill>
                <a:latin typeface="ＭＳ ゴシック"/>
                <a:cs typeface="ＭＳ ゴシック"/>
              </a:rPr>
              <a:t>当</a:t>
            </a:r>
            <a:r>
              <a:rPr sz="1000" spc="-10" dirty="0">
                <a:solidFill>
                  <a:srgbClr val="231F20"/>
                </a:solidFill>
                <a:latin typeface="ＭＳ ゴシック"/>
                <a:cs typeface="ＭＳ ゴシック"/>
              </a:rPr>
              <a:t>者</a:t>
            </a:r>
            <a:r>
              <a:rPr sz="1000" spc="-15" dirty="0">
                <a:solidFill>
                  <a:srgbClr val="231F20"/>
                </a:solidFill>
                <a:latin typeface="ＭＳ ゴシック"/>
                <a:cs typeface="ＭＳ ゴシック"/>
              </a:rPr>
              <a:t>権</a:t>
            </a:r>
            <a:r>
              <a:rPr sz="1000" spc="-35" dirty="0">
                <a:solidFill>
                  <a:srgbClr val="231F20"/>
                </a:solidFill>
                <a:latin typeface="ＭＳ ゴシック"/>
                <a:cs typeface="ＭＳ ゴシック"/>
              </a:rPr>
              <a:t>限</a:t>
            </a:r>
            <a:r>
              <a:rPr sz="1000" spc="-70" dirty="0">
                <a:solidFill>
                  <a:srgbClr val="231F20"/>
                </a:solidFill>
                <a:latin typeface="ＭＳ ゴシック"/>
                <a:cs typeface="ＭＳ ゴシック"/>
              </a:rPr>
              <a:t>に</a:t>
            </a:r>
            <a:r>
              <a:rPr sz="1000" spc="-105" dirty="0">
                <a:solidFill>
                  <a:srgbClr val="231F20"/>
                </a:solidFill>
                <a:latin typeface="ＭＳ ゴシック"/>
                <a:cs typeface="ＭＳ ゴシック"/>
              </a:rPr>
              <a:t>て</a:t>
            </a:r>
            <a:r>
              <a:rPr sz="1000" spc="-95" dirty="0">
                <a:solidFill>
                  <a:srgbClr val="231F20"/>
                </a:solidFill>
                <a:latin typeface="ＭＳ ゴシック"/>
                <a:cs typeface="ＭＳ ゴシック"/>
              </a:rPr>
              <a:t>ロ</a:t>
            </a:r>
            <a:r>
              <a:rPr sz="1000" spc="-140" dirty="0">
                <a:solidFill>
                  <a:srgbClr val="231F20"/>
                </a:solidFill>
                <a:latin typeface="ＭＳ ゴシック"/>
                <a:cs typeface="ＭＳ ゴシック"/>
              </a:rPr>
              <a:t>グ</a:t>
            </a:r>
            <a:r>
              <a:rPr sz="1000" spc="-155" dirty="0">
                <a:solidFill>
                  <a:srgbClr val="231F20"/>
                </a:solidFill>
                <a:latin typeface="ＭＳ ゴシック"/>
                <a:cs typeface="ＭＳ ゴシック"/>
              </a:rPr>
              <a:t>イ</a:t>
            </a:r>
            <a:r>
              <a:rPr sz="1000" spc="-40" dirty="0">
                <a:solidFill>
                  <a:srgbClr val="231F20"/>
                </a:solidFill>
                <a:latin typeface="ＭＳ ゴシック"/>
                <a:cs typeface="ＭＳ ゴシック"/>
              </a:rPr>
              <a:t>ン</a:t>
            </a:r>
            <a:r>
              <a:rPr sz="1000" spc="-35" dirty="0">
                <a:solidFill>
                  <a:srgbClr val="231F20"/>
                </a:solidFill>
                <a:latin typeface="ＭＳ ゴシック"/>
                <a:cs typeface="ＭＳ ゴシック"/>
              </a:rPr>
              <a:t>の</a:t>
            </a:r>
            <a:r>
              <a:rPr sz="1000" spc="-10" dirty="0">
                <a:solidFill>
                  <a:srgbClr val="231F20"/>
                </a:solidFill>
                <a:latin typeface="ＭＳ ゴシック"/>
                <a:cs typeface="ＭＳ ゴシック"/>
              </a:rPr>
              <a:t>場</a:t>
            </a:r>
            <a:r>
              <a:rPr sz="1000" spc="-90" dirty="0">
                <a:solidFill>
                  <a:srgbClr val="231F20"/>
                </a:solidFill>
                <a:latin typeface="ＭＳ ゴシック"/>
                <a:cs typeface="ＭＳ ゴシック"/>
              </a:rPr>
              <a:t>合</a:t>
            </a:r>
            <a:r>
              <a:rPr sz="1000" dirty="0">
                <a:solidFill>
                  <a:srgbClr val="231F20"/>
                </a:solidFill>
                <a:latin typeface="ＭＳ ゴシック"/>
                <a:cs typeface="ＭＳ ゴシック"/>
              </a:rPr>
              <a:t>）</a:t>
            </a:r>
            <a:endParaRPr sz="1000" dirty="0">
              <a:latin typeface="ＭＳ ゴシック"/>
              <a:cs typeface="ＭＳ ゴシック"/>
            </a:endParaRPr>
          </a:p>
          <a:p>
            <a:pPr marL="131445" indent="-119380">
              <a:lnSpc>
                <a:spcPct val="100000"/>
              </a:lnSpc>
              <a:spcBef>
                <a:spcPts val="580"/>
              </a:spcBef>
              <a:buSzPct val="90000"/>
              <a:buAutoNum type="arabicPeriod"/>
              <a:tabLst>
                <a:tab pos="132080" algn="l"/>
              </a:tabLst>
            </a:pP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施</a:t>
            </a:r>
            <a:r>
              <a:rPr sz="1000" spc="10" dirty="0">
                <a:solidFill>
                  <a:srgbClr val="231F20"/>
                </a:solidFill>
                <a:latin typeface="ＭＳ ゴシック"/>
                <a:cs typeface="ＭＳ ゴシック"/>
              </a:rPr>
              <a:t>設</a:t>
            </a:r>
            <a:r>
              <a:rPr sz="1000" spc="-20" dirty="0">
                <a:solidFill>
                  <a:srgbClr val="231F20"/>
                </a:solidFill>
                <a:latin typeface="ＭＳ ゴシック"/>
                <a:cs typeface="ＭＳ ゴシック"/>
              </a:rPr>
              <a:t>選</a:t>
            </a:r>
            <a:r>
              <a:rPr sz="1000" spc="-10" dirty="0">
                <a:solidFill>
                  <a:srgbClr val="231F20"/>
                </a:solidFill>
                <a:latin typeface="ＭＳ ゴシック"/>
                <a:cs typeface="ＭＳ ゴシック"/>
              </a:rPr>
              <a:t>択</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80" dirty="0">
                <a:solidFill>
                  <a:srgbClr val="231F20"/>
                </a:solidFill>
                <a:latin typeface="ＭＳ ゴシック"/>
                <a:cs typeface="ＭＳ ゴシック"/>
              </a:rPr>
              <a:t>ク</a:t>
            </a:r>
            <a:r>
              <a:rPr sz="1000" spc="-140" dirty="0">
                <a:solidFill>
                  <a:srgbClr val="231F20"/>
                </a:solidFill>
                <a:latin typeface="ＭＳ ゴシック"/>
                <a:cs typeface="ＭＳ ゴシック"/>
              </a:rPr>
              <a:t>す</a:t>
            </a:r>
            <a:r>
              <a:rPr sz="1000" spc="-105" dirty="0">
                <a:solidFill>
                  <a:srgbClr val="231F20"/>
                </a:solidFill>
                <a:latin typeface="ＭＳ ゴシック"/>
                <a:cs typeface="ＭＳ ゴシック"/>
              </a:rPr>
              <a:t>ると</a:t>
            </a:r>
            <a:r>
              <a:rPr sz="1000" spc="10" dirty="0">
                <a:solidFill>
                  <a:srgbClr val="231F20"/>
                </a:solidFill>
                <a:latin typeface="ＭＳ ゴシック"/>
                <a:cs typeface="ＭＳ ゴシック"/>
              </a:rPr>
              <a:t>、</a:t>
            </a:r>
            <a:r>
              <a:rPr sz="1000" spc="-55" dirty="0">
                <a:solidFill>
                  <a:srgbClr val="231F20"/>
                </a:solidFill>
                <a:latin typeface="ＭＳ ゴシック"/>
                <a:cs typeface="ＭＳ ゴシック"/>
              </a:rPr>
              <a:t>自</a:t>
            </a:r>
            <a:r>
              <a:rPr sz="1000" spc="-20" dirty="0">
                <a:solidFill>
                  <a:srgbClr val="231F20"/>
                </a:solidFill>
                <a:latin typeface="ＭＳ ゴシック"/>
                <a:cs typeface="ＭＳ ゴシック"/>
              </a:rPr>
              <a:t>施</a:t>
            </a:r>
            <a:r>
              <a:rPr sz="1000" spc="-35" dirty="0">
                <a:solidFill>
                  <a:srgbClr val="231F20"/>
                </a:solidFill>
                <a:latin typeface="ＭＳ ゴシック"/>
                <a:cs typeface="ＭＳ ゴシック"/>
              </a:rPr>
              <a:t>設</a:t>
            </a:r>
            <a:r>
              <a:rPr sz="1000" spc="-45" dirty="0">
                <a:solidFill>
                  <a:srgbClr val="231F20"/>
                </a:solidFill>
                <a:latin typeface="ＭＳ ゴシック"/>
                <a:cs typeface="ＭＳ ゴシック"/>
              </a:rPr>
              <a:t>に</a:t>
            </a:r>
            <a:r>
              <a:rPr sz="1000" spc="-20" dirty="0">
                <a:solidFill>
                  <a:srgbClr val="231F20"/>
                </a:solidFill>
                <a:latin typeface="ＭＳ ゴシック"/>
                <a:cs typeface="ＭＳ ゴシック"/>
              </a:rPr>
              <a:t>関</a:t>
            </a:r>
            <a:r>
              <a:rPr sz="1000" spc="-40" dirty="0">
                <a:solidFill>
                  <a:srgbClr val="231F20"/>
                </a:solidFill>
                <a:latin typeface="ＭＳ ゴシック"/>
                <a:cs typeface="ＭＳ ゴシック"/>
              </a:rPr>
              <a:t>連</a:t>
            </a:r>
            <a:r>
              <a:rPr sz="1000" spc="-55" dirty="0">
                <a:solidFill>
                  <a:srgbClr val="231F20"/>
                </a:solidFill>
                <a:latin typeface="ＭＳ ゴシック"/>
                <a:cs typeface="ＭＳ ゴシック"/>
              </a:rPr>
              <a:t>付</a:t>
            </a:r>
            <a:r>
              <a:rPr sz="1000" spc="-105" dirty="0">
                <a:solidFill>
                  <a:srgbClr val="231F20"/>
                </a:solidFill>
                <a:latin typeface="ＭＳ ゴシック"/>
                <a:cs typeface="ＭＳ ゴシック"/>
              </a:rPr>
              <a:t>け</a:t>
            </a:r>
            <a:r>
              <a:rPr sz="1000" spc="-55" dirty="0">
                <a:solidFill>
                  <a:srgbClr val="231F20"/>
                </a:solidFill>
                <a:latin typeface="ＭＳ ゴシック"/>
                <a:cs typeface="ＭＳ ゴシック"/>
              </a:rPr>
              <a:t>ら</a:t>
            </a:r>
            <a:r>
              <a:rPr sz="1000" spc="-140" dirty="0">
                <a:solidFill>
                  <a:srgbClr val="231F20"/>
                </a:solidFill>
                <a:latin typeface="ＭＳ ゴシック"/>
                <a:cs typeface="ＭＳ ゴシック"/>
              </a:rPr>
              <a:t>れ</a:t>
            </a:r>
            <a:r>
              <a:rPr sz="1000" spc="-80" dirty="0">
                <a:solidFill>
                  <a:srgbClr val="231F20"/>
                </a:solidFill>
                <a:latin typeface="ＭＳ ゴシック"/>
                <a:cs typeface="ＭＳ ゴシック"/>
              </a:rPr>
              <a:t>て</a:t>
            </a:r>
            <a:r>
              <a:rPr sz="1000" spc="-45" dirty="0">
                <a:solidFill>
                  <a:srgbClr val="231F20"/>
                </a:solidFill>
                <a:latin typeface="ＭＳ ゴシック"/>
                <a:cs typeface="ＭＳ ゴシック"/>
              </a:rPr>
              <a:t>い</a:t>
            </a:r>
            <a:r>
              <a:rPr sz="1000" spc="-80" dirty="0">
                <a:solidFill>
                  <a:srgbClr val="231F20"/>
                </a:solidFill>
                <a:latin typeface="ＭＳ ゴシック"/>
                <a:cs typeface="ＭＳ ゴシック"/>
              </a:rPr>
              <a:t>る</a:t>
            </a:r>
            <a:r>
              <a:rPr sz="1000" spc="-20" dirty="0">
                <a:solidFill>
                  <a:srgbClr val="231F20"/>
                </a:solidFill>
                <a:latin typeface="ＭＳ ゴシック"/>
                <a:cs typeface="ＭＳ ゴシック"/>
              </a:rPr>
              <a:t>施</a:t>
            </a:r>
            <a:r>
              <a:rPr sz="1000" spc="-40" dirty="0">
                <a:solidFill>
                  <a:srgbClr val="231F20"/>
                </a:solidFill>
                <a:latin typeface="ＭＳ ゴシック"/>
                <a:cs typeface="ＭＳ ゴシック"/>
              </a:rPr>
              <a:t>設</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5" dirty="0">
                <a:solidFill>
                  <a:srgbClr val="231F20"/>
                </a:solidFill>
                <a:latin typeface="ＭＳ ゴシック"/>
                <a:cs typeface="ＭＳ ゴシック"/>
              </a:rPr>
              <a:t>が</a:t>
            </a:r>
            <a:r>
              <a:rPr sz="1000" spc="-30" dirty="0">
                <a:solidFill>
                  <a:srgbClr val="231F20"/>
                </a:solidFill>
                <a:latin typeface="ＭＳ ゴシック"/>
                <a:cs typeface="ＭＳ ゴシック"/>
              </a:rPr>
              <a:t>表</a:t>
            </a:r>
            <a:r>
              <a:rPr sz="1000" spc="-85" dirty="0">
                <a:solidFill>
                  <a:srgbClr val="231F20"/>
                </a:solidFill>
                <a:latin typeface="ＭＳ ゴシック"/>
                <a:cs typeface="ＭＳ ゴシック"/>
              </a:rPr>
              <a:t>示さ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51765" indent="-139700">
              <a:lnSpc>
                <a:spcPct val="100000"/>
              </a:lnSpc>
              <a:spcBef>
                <a:spcPts val="580"/>
              </a:spcBef>
              <a:buSzPct val="90000"/>
              <a:buAutoNum type="arabicPeriod"/>
              <a:tabLst>
                <a:tab pos="152400" algn="l"/>
              </a:tabLst>
            </a:pPr>
            <a:r>
              <a:rPr lang="ja-JP" altLang="en-US" sz="1000" dirty="0">
                <a:latin typeface="ＭＳ ゴシック"/>
                <a:cs typeface="ＭＳ ゴシック"/>
              </a:rPr>
              <a:t>施設一覧から、編集したい施設を選択すると施設情報が表示されます</a:t>
            </a:r>
            <a:r>
              <a:rPr lang="ja-JP" altLang="en-US" sz="1000" spc="-155" dirty="0" smtClean="0">
                <a:latin typeface="ＭＳ ゴシック"/>
                <a:cs typeface="ＭＳ ゴシック"/>
              </a:rPr>
              <a:t>。</a:t>
            </a:r>
            <a:endParaRPr lang="en-US" altLang="ja-JP" sz="1000" dirty="0">
              <a:latin typeface="ＭＳ ゴシック"/>
              <a:cs typeface="ＭＳ ゴシック"/>
            </a:endParaRPr>
          </a:p>
          <a:p>
            <a:pPr marL="12065">
              <a:lnSpc>
                <a:spcPct val="100000"/>
              </a:lnSpc>
              <a:spcBef>
                <a:spcPts val="580"/>
              </a:spcBef>
              <a:buSzPct val="90000"/>
              <a:tabLst>
                <a:tab pos="152400" algn="l"/>
              </a:tabLst>
            </a:pPr>
            <a:endParaRPr lang="ja-JP" altLang="en-US" sz="1000" dirty="0">
              <a:latin typeface="ＭＳ ゴシック"/>
              <a:cs typeface="ＭＳ ゴシック"/>
            </a:endParaRPr>
          </a:p>
        </p:txBody>
      </p:sp>
      <p:sp>
        <p:nvSpPr>
          <p:cNvPr id="5" name="object 5"/>
          <p:cNvSpPr/>
          <p:nvPr/>
        </p:nvSpPr>
        <p:spPr>
          <a:xfrm>
            <a:off x="721700" y="1536700"/>
            <a:ext cx="6083995" cy="5871569"/>
          </a:xfrm>
          <a:prstGeom prst="rect">
            <a:avLst/>
          </a:prstGeom>
          <a:blipFill>
            <a:blip r:embed="rId2" cstate="print"/>
            <a:stretch>
              <a:fillRect/>
            </a:stretch>
          </a:blipFill>
        </p:spPr>
        <p:txBody>
          <a:bodyPr wrap="square" lIns="0" tIns="0" rIns="0" bIns="0" rtlCol="0"/>
          <a:lstStyle/>
          <a:p>
            <a:endParaRPr/>
          </a:p>
        </p:txBody>
      </p:sp>
      <p:sp>
        <p:nvSpPr>
          <p:cNvPr id="28" name="object 28"/>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29</a:t>
            </a:fld>
            <a:endParaRPr dirty="0"/>
          </a:p>
        </p:txBody>
      </p:sp>
      <p:sp>
        <p:nvSpPr>
          <p:cNvPr id="26" name="object 26"/>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dirty="0">
                <a:solidFill>
                  <a:srgbClr val="FFFFFF"/>
                </a:solidFill>
                <a:latin typeface="HGPｺﾞｼｯｸE"/>
                <a:cs typeface="HGPｺﾞｼｯｸE"/>
              </a:rPr>
              <a:t>施</a:t>
            </a:r>
            <a:r>
              <a:rPr sz="2200" spc="-55" dirty="0">
                <a:solidFill>
                  <a:srgbClr val="FFFFFF"/>
                </a:solidFill>
                <a:latin typeface="HGPｺﾞｼｯｸE"/>
                <a:cs typeface="HGPｺﾞｼｯｸE"/>
              </a:rPr>
              <a:t>設</a:t>
            </a:r>
            <a:r>
              <a:rPr sz="2200" spc="10" dirty="0">
                <a:solidFill>
                  <a:srgbClr val="FFFFFF"/>
                </a:solidFill>
                <a:latin typeface="HGPｺﾞｼｯｸE"/>
                <a:cs typeface="HGPｺﾞｼｯｸE"/>
              </a:rPr>
              <a:t>の</a:t>
            </a:r>
            <a:r>
              <a:rPr sz="2200" spc="-130" dirty="0">
                <a:solidFill>
                  <a:srgbClr val="FFFFFF"/>
                </a:solidFill>
                <a:latin typeface="HGPｺﾞｼｯｸE"/>
                <a:cs typeface="HGPｺﾞｼｯｸE"/>
              </a:rPr>
              <a:t>休</a:t>
            </a:r>
            <a:r>
              <a:rPr sz="2200" spc="-160" dirty="0">
                <a:solidFill>
                  <a:srgbClr val="FFFFFF"/>
                </a:solidFill>
                <a:latin typeface="HGPｺﾞｼｯｸE"/>
                <a:cs typeface="HGPｺﾞｼｯｸE"/>
              </a:rPr>
              <a:t>日</a:t>
            </a:r>
            <a:r>
              <a:rPr sz="2200" spc="-65" dirty="0">
                <a:solidFill>
                  <a:srgbClr val="FFFFFF"/>
                </a:solidFill>
                <a:latin typeface="HGPｺﾞｼｯｸE"/>
                <a:cs typeface="HGPｺﾞｼｯｸE"/>
              </a:rPr>
              <a:t>の</a:t>
            </a:r>
            <a:r>
              <a:rPr sz="2200" spc="-30" dirty="0">
                <a:solidFill>
                  <a:srgbClr val="FFFFFF"/>
                </a:solidFill>
                <a:latin typeface="HGPｺﾞｼｯｸE"/>
                <a:cs typeface="HGPｺﾞｼｯｸE"/>
              </a:rPr>
              <a:t>管</a:t>
            </a:r>
            <a:r>
              <a:rPr sz="2200" spc="-5" dirty="0">
                <a:solidFill>
                  <a:srgbClr val="FFFFFF"/>
                </a:solidFill>
                <a:latin typeface="HGPｺﾞｼｯｸE"/>
                <a:cs typeface="HGPｺﾞｼｯｸE"/>
              </a:rPr>
              <a:t>理</a:t>
            </a:r>
            <a:endParaRPr sz="2200">
              <a:latin typeface="HGPｺﾞｼｯｸE"/>
              <a:cs typeface="HGPｺﾞｼｯｸE"/>
            </a:endParaRPr>
          </a:p>
        </p:txBody>
      </p:sp>
      <p:sp>
        <p:nvSpPr>
          <p:cNvPr id="27" name="object 27"/>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10" dirty="0">
                <a:solidFill>
                  <a:srgbClr val="FFFFFF"/>
                </a:solidFill>
                <a:latin typeface="ＭＳ Ｐゴシック"/>
                <a:cs typeface="ＭＳ Ｐゴシック"/>
              </a:rPr>
              <a:t>〈施</a:t>
            </a:r>
            <a:r>
              <a:rPr sz="1000" dirty="0">
                <a:solidFill>
                  <a:srgbClr val="FFFFFF"/>
                </a:solidFill>
                <a:latin typeface="ＭＳ Ｐゴシック"/>
                <a:cs typeface="ＭＳ Ｐゴシック"/>
              </a:rPr>
              <a:t>設</a:t>
            </a:r>
            <a:r>
              <a:rPr sz="1000" spc="10" dirty="0">
                <a:solidFill>
                  <a:srgbClr val="FFFFFF"/>
                </a:solidFill>
                <a:latin typeface="ＭＳ Ｐゴシック"/>
                <a:cs typeface="ＭＳ Ｐゴシック"/>
              </a:rPr>
              <a:t>情</a:t>
            </a:r>
            <a:r>
              <a:rPr sz="1000" dirty="0">
                <a:solidFill>
                  <a:srgbClr val="FFFFFF"/>
                </a:solidFill>
                <a:latin typeface="ＭＳ Ｐゴシック"/>
                <a:cs typeface="ＭＳ Ｐゴシック"/>
              </a:rPr>
              <a:t>報</a:t>
            </a:r>
            <a:r>
              <a:rPr sz="1000" spc="-5" dirty="0">
                <a:solidFill>
                  <a:srgbClr val="FFFFFF"/>
                </a:solidFill>
                <a:latin typeface="ＭＳ Ｐゴシック"/>
                <a:cs typeface="ＭＳ Ｐゴシック"/>
              </a:rPr>
              <a:t>編</a:t>
            </a:r>
            <a:r>
              <a:rPr sz="1000" spc="-20" dirty="0">
                <a:solidFill>
                  <a:srgbClr val="FFFFFF"/>
                </a:solidFill>
                <a:latin typeface="ＭＳ Ｐゴシック"/>
                <a:cs typeface="ＭＳ Ｐゴシック"/>
              </a:rPr>
              <a:t>集</a:t>
            </a:r>
            <a:r>
              <a:rPr sz="1000" spc="-15" dirty="0">
                <a:solidFill>
                  <a:srgbClr val="FFFFFF"/>
                </a:solidFill>
                <a:latin typeface="ＭＳ Ｐゴシック"/>
                <a:cs typeface="ＭＳ Ｐゴシック"/>
              </a:rPr>
              <a:t>〉</a:t>
            </a:r>
            <a:endParaRPr sz="1000">
              <a:latin typeface="ＭＳ Ｐゴシック"/>
              <a:cs typeface="ＭＳ Ｐゴシック"/>
            </a:endParaRPr>
          </a:p>
        </p:txBody>
      </p:sp>
      <p:sp>
        <p:nvSpPr>
          <p:cNvPr id="22" name="角丸四角形 21"/>
          <p:cNvSpPr/>
          <p:nvPr/>
        </p:nvSpPr>
        <p:spPr>
          <a:xfrm>
            <a:off x="890210" y="2579499"/>
            <a:ext cx="5778157" cy="4656841"/>
          </a:xfrm>
          <a:prstGeom prst="roundRect">
            <a:avLst>
              <a:gd name="adj" fmla="val 560"/>
            </a:avLst>
          </a:prstGeom>
          <a:ln w="12598">
            <a:solidFill>
              <a:srgbClr val="DA2128"/>
            </a:solidFill>
            <a:round/>
          </a:ln>
        </p:spPr>
        <p:txBody>
          <a:bodyPr wrap="square" lIns="0" tIns="0" rIns="0" bIns="0" rtlCol="0" anchor="ctr"/>
          <a:lstStyle/>
          <a:p>
            <a:pPr algn="ctr"/>
            <a:endParaRPr kumimoji="1" lang="ja-JP" altLang="en-US"/>
          </a:p>
        </p:txBody>
      </p:sp>
      <p:sp>
        <p:nvSpPr>
          <p:cNvPr id="29" name="角丸四角形 28"/>
          <p:cNvSpPr/>
          <p:nvPr/>
        </p:nvSpPr>
        <p:spPr>
          <a:xfrm>
            <a:off x="900640" y="2035656"/>
            <a:ext cx="5889266" cy="417095"/>
          </a:xfrm>
          <a:prstGeom prst="roundRect">
            <a:avLst>
              <a:gd name="adj" fmla="val 9430"/>
            </a:avLst>
          </a:prstGeom>
          <a:ln w="12598">
            <a:solidFill>
              <a:srgbClr val="DA2128"/>
            </a:solidFill>
            <a:round/>
          </a:ln>
        </p:spPr>
        <p:txBody>
          <a:bodyPr wrap="square" lIns="0" tIns="0" rIns="0" bIns="0" rtlCol="0" anchor="ctr"/>
          <a:lstStyle/>
          <a:p>
            <a:pPr algn="ctr"/>
            <a:endParaRPr kumimoji="1" lang="ja-JP" altLang="en-US"/>
          </a:p>
        </p:txBody>
      </p:sp>
      <p:sp>
        <p:nvSpPr>
          <p:cNvPr id="30" name="角丸四角形 29"/>
          <p:cNvSpPr/>
          <p:nvPr/>
        </p:nvSpPr>
        <p:spPr>
          <a:xfrm>
            <a:off x="902658" y="1787403"/>
            <a:ext cx="5349473" cy="221915"/>
          </a:xfrm>
          <a:prstGeom prst="roundRect">
            <a:avLst>
              <a:gd name="adj" fmla="val 16417"/>
            </a:avLst>
          </a:prstGeom>
          <a:ln w="12598">
            <a:solidFill>
              <a:srgbClr val="DA2128"/>
            </a:solidFill>
            <a:round/>
          </a:ln>
        </p:spPr>
        <p:txBody>
          <a:bodyPr wrap="square" lIns="0" tIns="0" rIns="0" bIns="0" rtlCol="0" anchor="ctr"/>
          <a:lstStyle/>
          <a:p>
            <a:pPr algn="ctr"/>
            <a:endParaRPr kumimoji="1" lang="ja-JP" altLang="en-US"/>
          </a:p>
        </p:txBody>
      </p:sp>
      <p:sp>
        <p:nvSpPr>
          <p:cNvPr id="18" name="object 18"/>
          <p:cNvSpPr/>
          <p:nvPr/>
        </p:nvSpPr>
        <p:spPr>
          <a:xfrm>
            <a:off x="5360888" y="1946035"/>
            <a:ext cx="1421130" cy="259715"/>
          </a:xfrm>
          <a:custGeom>
            <a:avLst/>
            <a:gdLst/>
            <a:ahLst/>
            <a:cxnLst/>
            <a:rect l="l" t="t" r="r" b="b"/>
            <a:pathLst>
              <a:path w="1421129" h="259714">
                <a:moveTo>
                  <a:pt x="1420736" y="0"/>
                </a:moveTo>
                <a:lnTo>
                  <a:pt x="302869" y="0"/>
                </a:lnTo>
                <a:lnTo>
                  <a:pt x="0" y="259194"/>
                </a:lnTo>
                <a:lnTo>
                  <a:pt x="1420736" y="259194"/>
                </a:lnTo>
                <a:lnTo>
                  <a:pt x="1420736" y="0"/>
                </a:lnTo>
                <a:close/>
              </a:path>
            </a:pathLst>
          </a:custGeom>
          <a:solidFill>
            <a:srgbClr val="DA2128"/>
          </a:solidFill>
        </p:spPr>
        <p:txBody>
          <a:bodyPr wrap="square" lIns="0" tIns="0" rIns="0" bIns="0" rtlCol="0"/>
          <a:lstStyle/>
          <a:p>
            <a:endParaRPr/>
          </a:p>
        </p:txBody>
      </p:sp>
      <p:sp>
        <p:nvSpPr>
          <p:cNvPr id="20" name="object 20"/>
          <p:cNvSpPr txBox="1"/>
          <p:nvPr/>
        </p:nvSpPr>
        <p:spPr>
          <a:xfrm>
            <a:off x="5736657" y="1929216"/>
            <a:ext cx="1258316" cy="212879"/>
          </a:xfrm>
          <a:prstGeom prst="rect">
            <a:avLst/>
          </a:prstGeom>
        </p:spPr>
        <p:txBody>
          <a:bodyPr vert="horz" wrap="square" lIns="0" tIns="73660" rIns="0" bIns="0" rtlCol="0">
            <a:spAutoFit/>
          </a:bodyPr>
          <a:lstStyle/>
          <a:p>
            <a:pPr>
              <a:lnSpc>
                <a:spcPct val="100000"/>
              </a:lnSpc>
              <a:spcBef>
                <a:spcPts val="580"/>
              </a:spcBef>
            </a:pPr>
            <a:r>
              <a:rPr lang="ja-JP" altLang="en-US" sz="900" dirty="0" smtClean="0">
                <a:solidFill>
                  <a:srgbClr val="FFFFFF"/>
                </a:solidFill>
                <a:latin typeface="ＭＳ ゴシック"/>
                <a:cs typeface="ＭＳ ゴシック"/>
              </a:rPr>
              <a:t>表示年選択</a:t>
            </a:r>
            <a:r>
              <a:rPr sz="900" dirty="0" err="1" smtClean="0">
                <a:solidFill>
                  <a:srgbClr val="FFFFFF"/>
                </a:solidFill>
                <a:latin typeface="ＭＳ ゴシック"/>
                <a:cs typeface="ＭＳ ゴシック"/>
              </a:rPr>
              <a:t>エリア</a:t>
            </a:r>
            <a:endParaRPr sz="900" dirty="0">
              <a:latin typeface="ＭＳ ゴシック"/>
              <a:cs typeface="ＭＳ ゴシック"/>
            </a:endParaRPr>
          </a:p>
        </p:txBody>
      </p:sp>
      <p:sp>
        <p:nvSpPr>
          <p:cNvPr id="23" name="object 23"/>
          <p:cNvSpPr/>
          <p:nvPr/>
        </p:nvSpPr>
        <p:spPr>
          <a:xfrm>
            <a:off x="5548415" y="1589418"/>
            <a:ext cx="1246317" cy="259715"/>
          </a:xfrm>
          <a:custGeom>
            <a:avLst/>
            <a:gdLst/>
            <a:ahLst/>
            <a:cxnLst/>
            <a:rect l="l" t="t" r="r" b="b"/>
            <a:pathLst>
              <a:path w="1431290" h="259714">
                <a:moveTo>
                  <a:pt x="1430997" y="0"/>
                </a:moveTo>
                <a:lnTo>
                  <a:pt x="247903" y="0"/>
                </a:lnTo>
                <a:lnTo>
                  <a:pt x="0" y="259194"/>
                </a:lnTo>
                <a:lnTo>
                  <a:pt x="1430997" y="259194"/>
                </a:lnTo>
                <a:lnTo>
                  <a:pt x="1430997" y="0"/>
                </a:lnTo>
                <a:close/>
              </a:path>
            </a:pathLst>
          </a:custGeom>
          <a:solidFill>
            <a:srgbClr val="DA2128"/>
          </a:solidFill>
        </p:spPr>
        <p:txBody>
          <a:bodyPr wrap="square" lIns="0" tIns="0" rIns="0" bIns="0" rtlCol="0"/>
          <a:lstStyle/>
          <a:p>
            <a:endParaRPr/>
          </a:p>
        </p:txBody>
      </p:sp>
      <p:sp>
        <p:nvSpPr>
          <p:cNvPr id="24" name="object 24"/>
          <p:cNvSpPr txBox="1"/>
          <p:nvPr/>
        </p:nvSpPr>
        <p:spPr>
          <a:xfrm>
            <a:off x="5905755" y="1639458"/>
            <a:ext cx="814960" cy="151323"/>
          </a:xfrm>
          <a:prstGeom prst="rect">
            <a:avLst/>
          </a:prstGeom>
        </p:spPr>
        <p:txBody>
          <a:bodyPr vert="horz" wrap="square" lIns="0" tIns="12700" rIns="0" bIns="0" rtlCol="0">
            <a:spAutoFit/>
          </a:bodyPr>
          <a:lstStyle/>
          <a:p>
            <a:pPr marL="12700">
              <a:lnSpc>
                <a:spcPct val="100000"/>
              </a:lnSpc>
              <a:spcBef>
                <a:spcPts val="100"/>
              </a:spcBef>
            </a:pPr>
            <a:r>
              <a:rPr sz="900" spc="-10" dirty="0" err="1" smtClean="0">
                <a:solidFill>
                  <a:srgbClr val="FFFFFF"/>
                </a:solidFill>
                <a:latin typeface="ＭＳ ゴシック"/>
                <a:cs typeface="ＭＳ ゴシック"/>
              </a:rPr>
              <a:t>施</a:t>
            </a:r>
            <a:r>
              <a:rPr sz="900" spc="15" dirty="0" err="1" smtClean="0">
                <a:solidFill>
                  <a:srgbClr val="FFFFFF"/>
                </a:solidFill>
                <a:latin typeface="ＭＳ ゴシック"/>
                <a:cs typeface="ＭＳ ゴシック"/>
              </a:rPr>
              <a:t>設</a:t>
            </a:r>
            <a:r>
              <a:rPr sz="900" spc="-15" dirty="0" err="1" smtClean="0">
                <a:solidFill>
                  <a:srgbClr val="FFFFFF"/>
                </a:solidFill>
                <a:latin typeface="ＭＳ ゴシック"/>
                <a:cs typeface="ＭＳ ゴシック"/>
              </a:rPr>
              <a:t>選</a:t>
            </a:r>
            <a:r>
              <a:rPr sz="900" dirty="0" err="1" smtClean="0">
                <a:solidFill>
                  <a:srgbClr val="FFFFFF"/>
                </a:solidFill>
                <a:latin typeface="ＭＳ ゴシック"/>
                <a:cs typeface="ＭＳ ゴシック"/>
              </a:rPr>
              <a:t>択</a:t>
            </a:r>
            <a:r>
              <a:rPr lang="ja-JP" altLang="en-US" sz="900" dirty="0" smtClean="0">
                <a:solidFill>
                  <a:srgbClr val="FFFFFF"/>
                </a:solidFill>
                <a:latin typeface="ＭＳ ゴシック"/>
                <a:cs typeface="ＭＳ ゴシック"/>
              </a:rPr>
              <a:t>エリア</a:t>
            </a:r>
            <a:endParaRPr sz="900" dirty="0">
              <a:latin typeface="ＭＳ ゴシック"/>
              <a:cs typeface="ＭＳ ゴシック"/>
            </a:endParaRPr>
          </a:p>
        </p:txBody>
      </p:sp>
      <p:sp>
        <p:nvSpPr>
          <p:cNvPr id="21" name="object 18"/>
          <p:cNvSpPr/>
          <p:nvPr/>
        </p:nvSpPr>
        <p:spPr>
          <a:xfrm>
            <a:off x="5550240" y="2485357"/>
            <a:ext cx="1252620" cy="259715"/>
          </a:xfrm>
          <a:custGeom>
            <a:avLst/>
            <a:gdLst/>
            <a:ahLst/>
            <a:cxnLst/>
            <a:rect l="l" t="t" r="r" b="b"/>
            <a:pathLst>
              <a:path w="1421129" h="259714">
                <a:moveTo>
                  <a:pt x="1420736" y="0"/>
                </a:moveTo>
                <a:lnTo>
                  <a:pt x="302869" y="0"/>
                </a:lnTo>
                <a:lnTo>
                  <a:pt x="0" y="259194"/>
                </a:lnTo>
                <a:lnTo>
                  <a:pt x="1420736" y="259194"/>
                </a:lnTo>
                <a:lnTo>
                  <a:pt x="1420736" y="0"/>
                </a:lnTo>
                <a:close/>
              </a:path>
            </a:pathLst>
          </a:custGeom>
          <a:solidFill>
            <a:srgbClr val="DA2128"/>
          </a:solidFill>
        </p:spPr>
        <p:txBody>
          <a:bodyPr wrap="square" lIns="0" tIns="0" rIns="0" bIns="0" rtlCol="0"/>
          <a:lstStyle/>
          <a:p>
            <a:endParaRPr/>
          </a:p>
        </p:txBody>
      </p:sp>
      <p:sp>
        <p:nvSpPr>
          <p:cNvPr id="10" name="object 10"/>
          <p:cNvSpPr txBox="1"/>
          <p:nvPr/>
        </p:nvSpPr>
        <p:spPr>
          <a:xfrm>
            <a:off x="5879904" y="2557507"/>
            <a:ext cx="903392" cy="115416"/>
          </a:xfrm>
          <a:prstGeom prst="rect">
            <a:avLst/>
          </a:prstGeom>
        </p:spPr>
        <p:txBody>
          <a:bodyPr vert="horz" wrap="square" lIns="0" tIns="0" rIns="0" bIns="0" rtlCol="0">
            <a:spAutoFit/>
          </a:bodyPr>
          <a:lstStyle/>
          <a:p>
            <a:pPr>
              <a:lnSpc>
                <a:spcPts val="900"/>
              </a:lnSpc>
            </a:pPr>
            <a:r>
              <a:rPr sz="900" spc="-10" dirty="0" err="1" smtClean="0">
                <a:solidFill>
                  <a:srgbClr val="FFFFFF"/>
                </a:solidFill>
                <a:latin typeface="ＭＳ ゴシック"/>
                <a:cs typeface="ＭＳ ゴシック"/>
              </a:rPr>
              <a:t>休</a:t>
            </a:r>
            <a:r>
              <a:rPr sz="900" spc="-55" dirty="0" err="1" smtClean="0">
                <a:solidFill>
                  <a:srgbClr val="FFFFFF"/>
                </a:solidFill>
                <a:latin typeface="ＭＳ ゴシック"/>
                <a:cs typeface="ＭＳ ゴシック"/>
              </a:rPr>
              <a:t>診日</a:t>
            </a:r>
            <a:r>
              <a:rPr sz="900" dirty="0" err="1" smtClean="0">
                <a:solidFill>
                  <a:srgbClr val="FFFFFF"/>
                </a:solidFill>
                <a:latin typeface="ＭＳ ゴシック"/>
                <a:cs typeface="ＭＳ ゴシック"/>
              </a:rPr>
              <a:t>情</a:t>
            </a:r>
            <a:r>
              <a:rPr lang="ja-JP" altLang="en-US" sz="900" dirty="0" smtClean="0">
                <a:solidFill>
                  <a:srgbClr val="FFFFFF"/>
                </a:solidFill>
                <a:latin typeface="ＭＳ ゴシック"/>
                <a:cs typeface="ＭＳ ゴシック"/>
              </a:rPr>
              <a:t>報一覧</a:t>
            </a:r>
            <a:endParaRPr sz="900" dirty="0">
              <a:latin typeface="ＭＳ ゴシック"/>
              <a:cs typeface="ＭＳ ゴシック"/>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b="6086"/>
          <a:stretch/>
        </p:blipFill>
        <p:spPr>
          <a:xfrm>
            <a:off x="997262" y="1399077"/>
            <a:ext cx="5629330" cy="2576023"/>
          </a:xfrm>
          <a:prstGeom prst="rect">
            <a:avLst/>
          </a:prstGeom>
        </p:spPr>
      </p:pic>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13" name="object 13"/>
          <p:cNvSpPr txBox="1"/>
          <p:nvPr/>
        </p:nvSpPr>
        <p:spPr>
          <a:xfrm>
            <a:off x="734402" y="4089079"/>
            <a:ext cx="6180455" cy="5655266"/>
          </a:xfrm>
          <a:prstGeom prst="rect">
            <a:avLst/>
          </a:prstGeom>
        </p:spPr>
        <p:txBody>
          <a:bodyPr vert="horz" wrap="square" lIns="0" tIns="85725" rIns="0" bIns="0" rtlCol="0">
            <a:spAutoFit/>
          </a:bodyPr>
          <a:lstStyle/>
          <a:p>
            <a:pPr marL="140335">
              <a:lnSpc>
                <a:spcPct val="100000"/>
              </a:lnSpc>
              <a:spcBef>
                <a:spcPts val="675"/>
              </a:spcBef>
            </a:pPr>
            <a:r>
              <a:rPr sz="1000" spc="5" dirty="0">
                <a:solidFill>
                  <a:srgbClr val="231F20"/>
                </a:solidFill>
                <a:latin typeface="ＭＳ ゴシック"/>
                <a:cs typeface="ＭＳ ゴシック"/>
              </a:rPr>
              <a:t>研</a:t>
            </a:r>
            <a:r>
              <a:rPr sz="1000" spc="-80" dirty="0">
                <a:solidFill>
                  <a:srgbClr val="231F20"/>
                </a:solidFill>
                <a:latin typeface="ＭＳ ゴシック"/>
                <a:cs typeface="ＭＳ ゴシック"/>
              </a:rPr>
              <a:t>修</a:t>
            </a:r>
            <a:r>
              <a:rPr sz="1000" spc="-75" dirty="0">
                <a:solidFill>
                  <a:srgbClr val="231F20"/>
                </a:solidFill>
                <a:latin typeface="ＭＳ ゴシック"/>
                <a:cs typeface="ＭＳ ゴシック"/>
              </a:rPr>
              <a:t>プ</a:t>
            </a:r>
            <a:r>
              <a:rPr sz="1000" spc="-95" dirty="0">
                <a:solidFill>
                  <a:srgbClr val="231F20"/>
                </a:solidFill>
                <a:latin typeface="ＭＳ ゴシック"/>
                <a:cs typeface="ＭＳ ゴシック"/>
              </a:rPr>
              <a:t>ロ</a:t>
            </a:r>
            <a:r>
              <a:rPr sz="1000" spc="-70" dirty="0">
                <a:solidFill>
                  <a:srgbClr val="231F20"/>
                </a:solidFill>
                <a:latin typeface="ＭＳ ゴシック"/>
                <a:cs typeface="ＭＳ ゴシック"/>
              </a:rPr>
              <a:t>グ</a:t>
            </a:r>
            <a:r>
              <a:rPr sz="1000" spc="-114" dirty="0">
                <a:solidFill>
                  <a:srgbClr val="231F20"/>
                </a:solidFill>
                <a:latin typeface="ＭＳ ゴシック"/>
                <a:cs typeface="ＭＳ ゴシック"/>
              </a:rPr>
              <a:t>ラ</a:t>
            </a:r>
            <a:r>
              <a:rPr sz="1000" spc="-40" dirty="0">
                <a:solidFill>
                  <a:srgbClr val="231F20"/>
                </a:solidFill>
                <a:latin typeface="ＭＳ ゴシック"/>
                <a:cs typeface="ＭＳ ゴシック"/>
              </a:rPr>
              <a:t>ム</a:t>
            </a:r>
            <a:r>
              <a:rPr sz="1000" spc="-60" dirty="0">
                <a:solidFill>
                  <a:srgbClr val="231F20"/>
                </a:solidFill>
                <a:latin typeface="ＭＳ ゴシック"/>
                <a:cs typeface="ＭＳ ゴシック"/>
              </a:rPr>
              <a:t>に</a:t>
            </a:r>
            <a:r>
              <a:rPr sz="1000" spc="-40" dirty="0">
                <a:solidFill>
                  <a:srgbClr val="231F20"/>
                </a:solidFill>
                <a:latin typeface="ＭＳ ゴシック"/>
                <a:cs typeface="ＭＳ ゴシック"/>
              </a:rPr>
              <a:t>参</a:t>
            </a:r>
            <a:r>
              <a:rPr sz="1000" spc="-25" dirty="0">
                <a:solidFill>
                  <a:srgbClr val="231F20"/>
                </a:solidFill>
                <a:latin typeface="ＭＳ ゴシック"/>
                <a:cs typeface="ＭＳ ゴシック"/>
              </a:rPr>
              <a:t>加</a:t>
            </a:r>
            <a:r>
              <a:rPr sz="1000" spc="-140" dirty="0">
                <a:solidFill>
                  <a:srgbClr val="231F20"/>
                </a:solidFill>
                <a:latin typeface="ＭＳ ゴシック"/>
                <a:cs typeface="ＭＳ ゴシック"/>
              </a:rPr>
              <a:t>す</a:t>
            </a:r>
            <a:r>
              <a:rPr sz="1000" spc="-80" dirty="0">
                <a:solidFill>
                  <a:srgbClr val="231F20"/>
                </a:solidFill>
                <a:latin typeface="ＭＳ ゴシック"/>
                <a:cs typeface="ＭＳ ゴシック"/>
              </a:rPr>
              <a:t>る</a:t>
            </a:r>
            <a:r>
              <a:rPr sz="1000" spc="-20" dirty="0">
                <a:solidFill>
                  <a:srgbClr val="231F20"/>
                </a:solidFill>
                <a:latin typeface="ＭＳ ゴシック"/>
                <a:cs typeface="ＭＳ ゴシック"/>
              </a:rPr>
              <a:t>施</a:t>
            </a:r>
            <a:r>
              <a:rPr sz="1000" spc="-55" dirty="0">
                <a:solidFill>
                  <a:srgbClr val="231F20"/>
                </a:solidFill>
                <a:latin typeface="ＭＳ ゴシック"/>
                <a:cs typeface="ＭＳ ゴシック"/>
              </a:rPr>
              <a:t>設を</a:t>
            </a:r>
            <a:r>
              <a:rPr sz="1000" spc="-5" dirty="0">
                <a:solidFill>
                  <a:srgbClr val="231F20"/>
                </a:solidFill>
                <a:latin typeface="ＭＳ ゴシック"/>
                <a:cs typeface="ＭＳ ゴシック"/>
              </a:rPr>
              <a:t>設</a:t>
            </a:r>
            <a:r>
              <a:rPr sz="1000" spc="-125" dirty="0">
                <a:solidFill>
                  <a:srgbClr val="231F20"/>
                </a:solidFill>
                <a:latin typeface="ＭＳ ゴシック"/>
                <a:cs typeface="ＭＳ ゴシック"/>
              </a:rPr>
              <a:t>定</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381000">
              <a:lnSpc>
                <a:spcPct val="148200"/>
              </a:lnSpc>
            </a:pPr>
            <a:r>
              <a:rPr sz="1000" spc="-15" dirty="0">
                <a:solidFill>
                  <a:srgbClr val="231F20"/>
                </a:solidFill>
                <a:latin typeface="ＭＳ ゴシック"/>
                <a:cs typeface="ＭＳ ゴシック"/>
              </a:rPr>
              <a:t>登</a:t>
            </a:r>
            <a:r>
              <a:rPr sz="1000" dirty="0">
                <a:solidFill>
                  <a:srgbClr val="231F20"/>
                </a:solidFill>
                <a:latin typeface="ＭＳ ゴシック"/>
                <a:cs typeface="ＭＳ ゴシック"/>
              </a:rPr>
              <a:t>録</a:t>
            </a:r>
            <a:r>
              <a:rPr sz="1000" spc="-20" dirty="0">
                <a:solidFill>
                  <a:srgbClr val="231F20"/>
                </a:solidFill>
                <a:latin typeface="ＭＳ ゴシック"/>
                <a:cs typeface="ＭＳ ゴシック"/>
              </a:rPr>
              <a:t>施</a:t>
            </a:r>
            <a:r>
              <a:rPr sz="1000" spc="-10" dirty="0">
                <a:solidFill>
                  <a:srgbClr val="231F20"/>
                </a:solidFill>
                <a:latin typeface="ＭＳ ゴシック"/>
                <a:cs typeface="ＭＳ ゴシック"/>
              </a:rPr>
              <a:t>設</a:t>
            </a:r>
            <a:r>
              <a:rPr sz="1000" dirty="0">
                <a:solidFill>
                  <a:srgbClr val="231F20"/>
                </a:solidFill>
                <a:latin typeface="ＭＳ ゴシック"/>
                <a:cs typeface="ＭＳ ゴシック"/>
              </a:rPr>
              <a:t>情</a:t>
            </a:r>
            <a:r>
              <a:rPr sz="1000" spc="-70" dirty="0">
                <a:solidFill>
                  <a:srgbClr val="231F20"/>
                </a:solidFill>
                <a:latin typeface="ＭＳ ゴシック"/>
                <a:cs typeface="ＭＳ ゴシック"/>
              </a:rPr>
              <a:t>報</a:t>
            </a:r>
            <a:r>
              <a:rPr sz="1000" spc="-160" dirty="0">
                <a:solidFill>
                  <a:srgbClr val="231F20"/>
                </a:solidFill>
                <a:latin typeface="ＭＳ ゴシック"/>
                <a:cs typeface="ＭＳ ゴシック"/>
              </a:rPr>
              <a:t>エ</a:t>
            </a:r>
            <a:r>
              <a:rPr sz="1000" spc="-125" dirty="0">
                <a:solidFill>
                  <a:srgbClr val="231F20"/>
                </a:solidFill>
                <a:latin typeface="ＭＳ ゴシック"/>
                <a:cs typeface="ＭＳ ゴシック"/>
              </a:rPr>
              <a:t>リ</a:t>
            </a:r>
            <a:r>
              <a:rPr sz="1000" spc="-50" dirty="0">
                <a:solidFill>
                  <a:srgbClr val="231F20"/>
                </a:solidFill>
                <a:latin typeface="ＭＳ ゴシック"/>
                <a:cs typeface="ＭＳ ゴシック"/>
              </a:rPr>
              <a:t>アで</a:t>
            </a:r>
            <a:r>
              <a:rPr sz="1000" spc="-25" dirty="0">
                <a:solidFill>
                  <a:srgbClr val="231F20"/>
                </a:solidFill>
                <a:latin typeface="ＭＳ ゴシック"/>
                <a:cs typeface="ＭＳ ゴシック"/>
              </a:rPr>
              <a:t>は</a:t>
            </a:r>
            <a:r>
              <a:rPr sz="1000" spc="10" dirty="0">
                <a:solidFill>
                  <a:srgbClr val="231F20"/>
                </a:solidFill>
                <a:latin typeface="ＭＳ ゴシック"/>
                <a:cs typeface="ＭＳ ゴシック"/>
              </a:rPr>
              <a:t>、</a:t>
            </a:r>
            <a:r>
              <a:rPr sz="1000" spc="-35" dirty="0">
                <a:solidFill>
                  <a:srgbClr val="231F20"/>
                </a:solidFill>
                <a:latin typeface="ＭＳ ゴシック"/>
                <a:cs typeface="ＭＳ ゴシック"/>
              </a:rPr>
              <a:t>既</a:t>
            </a:r>
            <a:r>
              <a:rPr sz="1000" spc="-30" dirty="0">
                <a:solidFill>
                  <a:srgbClr val="231F20"/>
                </a:solidFill>
                <a:latin typeface="ＭＳ ゴシック"/>
                <a:cs typeface="ＭＳ ゴシック"/>
              </a:rPr>
              <a:t>に</a:t>
            </a:r>
            <a:r>
              <a:rPr sz="1000" spc="-20" dirty="0">
                <a:solidFill>
                  <a:srgbClr val="231F20"/>
                </a:solidFill>
                <a:latin typeface="ＭＳ ゴシック"/>
                <a:cs typeface="ＭＳ ゴシック"/>
              </a:rPr>
              <a:t>選</a:t>
            </a:r>
            <a:r>
              <a:rPr sz="1000" spc="-70" dirty="0">
                <a:solidFill>
                  <a:srgbClr val="231F20"/>
                </a:solidFill>
                <a:latin typeface="ＭＳ ゴシック"/>
                <a:cs typeface="ＭＳ ゴシック"/>
              </a:rPr>
              <a:t>択</a:t>
            </a:r>
            <a:r>
              <a:rPr sz="1000" spc="-55" dirty="0">
                <a:solidFill>
                  <a:srgbClr val="231F20"/>
                </a:solidFill>
                <a:latin typeface="ＭＳ ゴシック"/>
                <a:cs typeface="ＭＳ ゴシック"/>
              </a:rPr>
              <a:t>中</a:t>
            </a:r>
            <a:r>
              <a:rPr sz="1000" spc="-20" dirty="0">
                <a:solidFill>
                  <a:srgbClr val="231F20"/>
                </a:solidFill>
                <a:latin typeface="ＭＳ ゴシック"/>
                <a:cs typeface="ＭＳ ゴシック"/>
              </a:rPr>
              <a:t>の</a:t>
            </a:r>
            <a:r>
              <a:rPr sz="1000" spc="5" dirty="0">
                <a:solidFill>
                  <a:srgbClr val="231F20"/>
                </a:solidFill>
                <a:latin typeface="ＭＳ ゴシック"/>
                <a:cs typeface="ＭＳ ゴシック"/>
              </a:rPr>
              <a:t>研</a:t>
            </a:r>
            <a:r>
              <a:rPr sz="1000" spc="-80" dirty="0">
                <a:solidFill>
                  <a:srgbClr val="231F20"/>
                </a:solidFill>
                <a:latin typeface="ＭＳ ゴシック"/>
                <a:cs typeface="ＭＳ ゴシック"/>
              </a:rPr>
              <a:t>修</a:t>
            </a:r>
            <a:r>
              <a:rPr sz="1000" spc="-75" dirty="0">
                <a:solidFill>
                  <a:srgbClr val="231F20"/>
                </a:solidFill>
                <a:latin typeface="ＭＳ ゴシック"/>
                <a:cs typeface="ＭＳ ゴシック"/>
              </a:rPr>
              <a:t>プ</a:t>
            </a:r>
            <a:r>
              <a:rPr sz="1000" spc="-95" dirty="0">
                <a:solidFill>
                  <a:srgbClr val="231F20"/>
                </a:solidFill>
                <a:latin typeface="ＭＳ ゴシック"/>
                <a:cs typeface="ＭＳ ゴシック"/>
              </a:rPr>
              <a:t>ロ</a:t>
            </a:r>
            <a:r>
              <a:rPr sz="1000" spc="-70" dirty="0">
                <a:solidFill>
                  <a:srgbClr val="231F20"/>
                </a:solidFill>
                <a:latin typeface="ＭＳ ゴシック"/>
                <a:cs typeface="ＭＳ ゴシック"/>
              </a:rPr>
              <a:t>グ</a:t>
            </a:r>
            <a:r>
              <a:rPr sz="1000" spc="-114" dirty="0">
                <a:solidFill>
                  <a:srgbClr val="231F20"/>
                </a:solidFill>
                <a:latin typeface="ＭＳ ゴシック"/>
                <a:cs typeface="ＭＳ ゴシック"/>
              </a:rPr>
              <a:t>ラ</a:t>
            </a:r>
            <a:r>
              <a:rPr sz="1000" spc="-40" dirty="0">
                <a:solidFill>
                  <a:srgbClr val="231F20"/>
                </a:solidFill>
                <a:latin typeface="ＭＳ ゴシック"/>
                <a:cs typeface="ＭＳ ゴシック"/>
              </a:rPr>
              <a:t>ム</a:t>
            </a:r>
            <a:r>
              <a:rPr sz="1000" spc="-55" dirty="0">
                <a:solidFill>
                  <a:srgbClr val="231F20"/>
                </a:solidFill>
                <a:latin typeface="ＭＳ ゴシック"/>
                <a:cs typeface="ＭＳ ゴシック"/>
              </a:rPr>
              <a:t>に</a:t>
            </a:r>
            <a:r>
              <a:rPr sz="1000" spc="-15" dirty="0">
                <a:solidFill>
                  <a:srgbClr val="231F20"/>
                </a:solidFill>
                <a:latin typeface="ＭＳ ゴシック"/>
                <a:cs typeface="ＭＳ ゴシック"/>
              </a:rPr>
              <a:t>登</a:t>
            </a:r>
            <a:r>
              <a:rPr sz="1000" spc="-75" dirty="0">
                <a:solidFill>
                  <a:srgbClr val="231F20"/>
                </a:solidFill>
                <a:latin typeface="ＭＳ ゴシック"/>
                <a:cs typeface="ＭＳ ゴシック"/>
              </a:rPr>
              <a:t>録</a:t>
            </a:r>
            <a:r>
              <a:rPr sz="1000" spc="-85" dirty="0">
                <a:solidFill>
                  <a:srgbClr val="231F20"/>
                </a:solidFill>
                <a:latin typeface="ＭＳ ゴシック"/>
                <a:cs typeface="ＭＳ ゴシック"/>
              </a:rPr>
              <a:t>さ</a:t>
            </a:r>
            <a:r>
              <a:rPr sz="1000" spc="-140" dirty="0">
                <a:solidFill>
                  <a:srgbClr val="231F20"/>
                </a:solidFill>
                <a:latin typeface="ＭＳ ゴシック"/>
                <a:cs typeface="ＭＳ ゴシック"/>
              </a:rPr>
              <a:t>れ</a:t>
            </a:r>
            <a:r>
              <a:rPr sz="1000" spc="-80" dirty="0">
                <a:solidFill>
                  <a:srgbClr val="231F20"/>
                </a:solidFill>
                <a:latin typeface="ＭＳ ゴシック"/>
                <a:cs typeface="ＭＳ ゴシック"/>
              </a:rPr>
              <a:t>て</a:t>
            </a:r>
            <a:r>
              <a:rPr sz="1000" spc="-45" dirty="0">
                <a:solidFill>
                  <a:srgbClr val="231F20"/>
                </a:solidFill>
                <a:latin typeface="ＭＳ ゴシック"/>
                <a:cs typeface="ＭＳ ゴシック"/>
              </a:rPr>
              <a:t>い</a:t>
            </a:r>
            <a:r>
              <a:rPr sz="1000" spc="-80" dirty="0">
                <a:solidFill>
                  <a:srgbClr val="231F20"/>
                </a:solidFill>
                <a:latin typeface="ＭＳ ゴシック"/>
                <a:cs typeface="ＭＳ ゴシック"/>
              </a:rPr>
              <a:t>る</a:t>
            </a:r>
            <a:r>
              <a:rPr sz="1000" spc="-20" dirty="0">
                <a:solidFill>
                  <a:srgbClr val="231F20"/>
                </a:solidFill>
                <a:latin typeface="ＭＳ ゴシック"/>
                <a:cs typeface="ＭＳ ゴシック"/>
              </a:rPr>
              <a:t>施</a:t>
            </a:r>
            <a:r>
              <a:rPr sz="1000" spc="-10" dirty="0">
                <a:solidFill>
                  <a:srgbClr val="231F20"/>
                </a:solidFill>
                <a:latin typeface="ＭＳ ゴシック"/>
                <a:cs typeface="ＭＳ ゴシック"/>
              </a:rPr>
              <a:t>設</a:t>
            </a:r>
            <a:r>
              <a:rPr sz="1000" dirty="0">
                <a:solidFill>
                  <a:srgbClr val="231F20"/>
                </a:solidFill>
                <a:latin typeface="ＭＳ ゴシック"/>
                <a:cs typeface="ＭＳ ゴシック"/>
              </a:rPr>
              <a:t>情</a:t>
            </a:r>
            <a:r>
              <a:rPr sz="1000" spc="-5" dirty="0">
                <a:solidFill>
                  <a:srgbClr val="231F20"/>
                </a:solidFill>
                <a:latin typeface="ＭＳ ゴシック"/>
                <a:cs typeface="ＭＳ ゴシック"/>
              </a:rPr>
              <a:t>報</a:t>
            </a:r>
            <a:r>
              <a:rPr sz="1000" spc="-25" dirty="0">
                <a:solidFill>
                  <a:srgbClr val="231F20"/>
                </a:solidFill>
                <a:latin typeface="ＭＳ ゴシック"/>
                <a:cs typeface="ＭＳ ゴシック"/>
              </a:rPr>
              <a:t>が</a:t>
            </a:r>
            <a:r>
              <a:rPr sz="1000" spc="-30" dirty="0">
                <a:solidFill>
                  <a:srgbClr val="231F20"/>
                </a:solidFill>
                <a:latin typeface="ＭＳ ゴシック"/>
                <a:cs typeface="ＭＳ ゴシック"/>
              </a:rPr>
              <a:t>表</a:t>
            </a:r>
            <a:r>
              <a:rPr sz="1000" spc="-85" dirty="0">
                <a:solidFill>
                  <a:srgbClr val="231F20"/>
                </a:solidFill>
                <a:latin typeface="ＭＳ ゴシック"/>
                <a:cs typeface="ＭＳ ゴシック"/>
              </a:rPr>
              <a:t>示さ</a:t>
            </a:r>
            <a:r>
              <a:rPr sz="1000" spc="-140" dirty="0">
                <a:solidFill>
                  <a:srgbClr val="231F20"/>
                </a:solidFill>
                <a:latin typeface="ＭＳ ゴシック"/>
                <a:cs typeface="ＭＳ ゴシック"/>
              </a:rPr>
              <a:t>れ</a:t>
            </a:r>
            <a:r>
              <a:rPr sz="1000" spc="-80" dirty="0">
                <a:solidFill>
                  <a:srgbClr val="231F20"/>
                </a:solidFill>
                <a:latin typeface="ＭＳ ゴシック"/>
                <a:cs typeface="ＭＳ ゴシック"/>
              </a:rPr>
              <a:t>て</a:t>
            </a:r>
            <a:r>
              <a:rPr sz="1000" spc="-85" dirty="0">
                <a:solidFill>
                  <a:srgbClr val="231F20"/>
                </a:solidFill>
                <a:latin typeface="ＭＳ ゴシック"/>
                <a:cs typeface="ＭＳ ゴシック"/>
              </a:rPr>
              <a:t>い</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 </a:t>
            </a:r>
            <a:r>
              <a:rPr sz="1000" spc="-20" dirty="0">
                <a:solidFill>
                  <a:srgbClr val="231F20"/>
                </a:solidFill>
                <a:latin typeface="ＭＳ ゴシック"/>
                <a:cs typeface="ＭＳ ゴシック"/>
              </a:rPr>
              <a:t>施</a:t>
            </a:r>
            <a:r>
              <a:rPr sz="1000" spc="-45" dirty="0">
                <a:solidFill>
                  <a:srgbClr val="231F20"/>
                </a:solidFill>
                <a:latin typeface="ＭＳ ゴシック"/>
                <a:cs typeface="ＭＳ ゴシック"/>
              </a:rPr>
              <a:t>設</a:t>
            </a:r>
            <a:r>
              <a:rPr sz="1000" spc="-15" dirty="0">
                <a:solidFill>
                  <a:srgbClr val="231F20"/>
                </a:solidFill>
                <a:latin typeface="ＭＳ ゴシック"/>
                <a:cs typeface="ＭＳ ゴシック"/>
              </a:rPr>
              <a:t>の</a:t>
            </a:r>
            <a:r>
              <a:rPr sz="1000" spc="-30" dirty="0">
                <a:solidFill>
                  <a:srgbClr val="231F20"/>
                </a:solidFill>
                <a:latin typeface="ＭＳ ゴシック"/>
                <a:cs typeface="ＭＳ ゴシック"/>
              </a:rPr>
              <a:t>個</a:t>
            </a:r>
            <a:r>
              <a:rPr sz="1000" spc="-35" dirty="0">
                <a:solidFill>
                  <a:srgbClr val="231F20"/>
                </a:solidFill>
                <a:latin typeface="ＭＳ ゴシック"/>
                <a:cs typeface="ＭＳ ゴシック"/>
              </a:rPr>
              <a:t>別</a:t>
            </a:r>
            <a:r>
              <a:rPr sz="1000" spc="-15" dirty="0">
                <a:solidFill>
                  <a:srgbClr val="231F20"/>
                </a:solidFill>
                <a:latin typeface="ＭＳ ゴシック"/>
                <a:cs typeface="ＭＳ ゴシック"/>
              </a:rPr>
              <a:t>登</a:t>
            </a:r>
            <a:r>
              <a:rPr sz="1000" spc="-75" dirty="0">
                <a:solidFill>
                  <a:srgbClr val="231F20"/>
                </a:solidFill>
                <a:latin typeface="ＭＳ ゴシック"/>
                <a:cs typeface="ＭＳ ゴシック"/>
              </a:rPr>
              <a:t>録</a:t>
            </a:r>
            <a:r>
              <a:rPr sz="1000" spc="-85" dirty="0">
                <a:solidFill>
                  <a:srgbClr val="231F20"/>
                </a:solidFill>
                <a:latin typeface="ＭＳ ゴシック"/>
                <a:cs typeface="ＭＳ ゴシック"/>
              </a:rPr>
              <a:t>・</a:t>
            </a:r>
            <a:r>
              <a:rPr sz="1000" spc="-20" dirty="0">
                <a:solidFill>
                  <a:srgbClr val="231F20"/>
                </a:solidFill>
                <a:latin typeface="ＭＳ ゴシック"/>
                <a:cs typeface="ＭＳ ゴシック"/>
              </a:rPr>
              <a:t>削</a:t>
            </a:r>
            <a:r>
              <a:rPr sz="1000" spc="-45" dirty="0">
                <a:solidFill>
                  <a:srgbClr val="231F20"/>
                </a:solidFill>
                <a:latin typeface="ＭＳ ゴシック"/>
                <a:cs typeface="ＭＳ ゴシック"/>
              </a:rPr>
              <a:t>除</a:t>
            </a:r>
            <a:r>
              <a:rPr sz="1000" spc="-114" dirty="0">
                <a:solidFill>
                  <a:srgbClr val="231F20"/>
                </a:solidFill>
                <a:latin typeface="ＭＳ ゴシック"/>
                <a:cs typeface="ＭＳ ゴシック"/>
              </a:rPr>
              <a:t>や</a:t>
            </a:r>
            <a:r>
              <a:rPr sz="1000" spc="10" dirty="0">
                <a:solidFill>
                  <a:srgbClr val="231F20"/>
                </a:solidFill>
                <a:latin typeface="ＭＳ ゴシック"/>
                <a:cs typeface="ＭＳ ゴシック"/>
              </a:rPr>
              <a:t>、</a:t>
            </a:r>
            <a:r>
              <a:rPr sz="1000" spc="-140" dirty="0">
                <a:solidFill>
                  <a:srgbClr val="231F20"/>
                </a:solidFill>
                <a:latin typeface="ＭＳ ゴシック"/>
                <a:cs typeface="ＭＳ ゴシック"/>
              </a:rPr>
              <a:t>テ</a:t>
            </a:r>
            <a:r>
              <a:rPr sz="1000" spc="-120" dirty="0">
                <a:solidFill>
                  <a:srgbClr val="231F20"/>
                </a:solidFill>
                <a:latin typeface="ＭＳ ゴシック"/>
                <a:cs typeface="ＭＳ ゴシック"/>
              </a:rPr>
              <a:t>ン</a:t>
            </a:r>
            <a:r>
              <a:rPr sz="1000" spc="-90" dirty="0">
                <a:solidFill>
                  <a:srgbClr val="231F20"/>
                </a:solidFill>
                <a:latin typeface="ＭＳ ゴシック"/>
                <a:cs typeface="ＭＳ ゴシック"/>
              </a:rPr>
              <a:t>プ</a:t>
            </a:r>
            <a:r>
              <a:rPr sz="1000" spc="-15" dirty="0">
                <a:solidFill>
                  <a:srgbClr val="231F20"/>
                </a:solidFill>
                <a:latin typeface="ＭＳ ゴシック"/>
                <a:cs typeface="ＭＳ ゴシック"/>
              </a:rPr>
              <a:t>レ</a:t>
            </a:r>
            <a:r>
              <a:rPr sz="1000" spc="-155" dirty="0">
                <a:solidFill>
                  <a:srgbClr val="231F20"/>
                </a:solidFill>
                <a:latin typeface="ＭＳ ゴシック"/>
                <a:cs typeface="ＭＳ ゴシック"/>
              </a:rPr>
              <a:t>ー</a:t>
            </a:r>
            <a:r>
              <a:rPr sz="1000" spc="-210" dirty="0">
                <a:solidFill>
                  <a:srgbClr val="231F20"/>
                </a:solidFill>
                <a:latin typeface="ＭＳ ゴシック"/>
                <a:cs typeface="ＭＳ ゴシック"/>
              </a:rPr>
              <a:t>ト</a:t>
            </a:r>
            <a:r>
              <a:rPr sz="1000" spc="-100" dirty="0">
                <a:solidFill>
                  <a:srgbClr val="231F20"/>
                </a:solidFill>
                <a:latin typeface="ＭＳ ゴシック"/>
                <a:cs typeface="ＭＳ ゴシック"/>
              </a:rPr>
              <a:t>フ</a:t>
            </a:r>
            <a:r>
              <a:rPr sz="1000" spc="-160" dirty="0">
                <a:solidFill>
                  <a:srgbClr val="231F20"/>
                </a:solidFill>
                <a:latin typeface="ＭＳ ゴシック"/>
                <a:cs typeface="ＭＳ ゴシック"/>
              </a:rPr>
              <a:t>ァ</a:t>
            </a:r>
            <a:r>
              <a:rPr sz="1000" spc="-185" dirty="0">
                <a:solidFill>
                  <a:srgbClr val="231F20"/>
                </a:solidFill>
                <a:latin typeface="ＭＳ ゴシック"/>
                <a:cs typeface="ＭＳ ゴシック"/>
              </a:rPr>
              <a:t>イ</a:t>
            </a:r>
            <a:r>
              <a:rPr sz="1000" spc="-40" dirty="0">
                <a:solidFill>
                  <a:srgbClr val="231F20"/>
                </a:solidFill>
                <a:latin typeface="ＭＳ ゴシック"/>
                <a:cs typeface="ＭＳ ゴシック"/>
              </a:rPr>
              <a:t>ル</a:t>
            </a:r>
            <a:r>
              <a:rPr sz="1000" spc="-60" dirty="0">
                <a:solidFill>
                  <a:srgbClr val="231F20"/>
                </a:solidFill>
                <a:latin typeface="ＭＳ ゴシック"/>
                <a:cs typeface="ＭＳ ゴシック"/>
              </a:rPr>
              <a:t>を</a:t>
            </a:r>
            <a:r>
              <a:rPr sz="1000" spc="-30" dirty="0">
                <a:solidFill>
                  <a:srgbClr val="231F20"/>
                </a:solidFill>
                <a:latin typeface="ＭＳ ゴシック"/>
                <a:cs typeface="ＭＳ ゴシック"/>
              </a:rPr>
              <a:t>利</a:t>
            </a:r>
            <a:r>
              <a:rPr sz="1000" spc="-110" dirty="0">
                <a:solidFill>
                  <a:srgbClr val="231F20"/>
                </a:solidFill>
                <a:latin typeface="ＭＳ ゴシック"/>
                <a:cs typeface="ＭＳ ゴシック"/>
              </a:rPr>
              <a:t>用</a:t>
            </a:r>
            <a:r>
              <a:rPr sz="1000" spc="-95" dirty="0">
                <a:solidFill>
                  <a:srgbClr val="231F20"/>
                </a:solidFill>
                <a:latin typeface="ＭＳ ゴシック"/>
                <a:cs typeface="ＭＳ ゴシック"/>
              </a:rPr>
              <a:t>し</a:t>
            </a:r>
            <a:r>
              <a:rPr sz="1000" spc="-50" dirty="0">
                <a:solidFill>
                  <a:srgbClr val="231F20"/>
                </a:solidFill>
                <a:latin typeface="ＭＳ ゴシック"/>
                <a:cs typeface="ＭＳ ゴシック"/>
              </a:rPr>
              <a:t>た</a:t>
            </a:r>
            <a:r>
              <a:rPr sz="1000" spc="-40" dirty="0">
                <a:solidFill>
                  <a:srgbClr val="231F20"/>
                </a:solidFill>
                <a:latin typeface="ＭＳ ゴシック"/>
                <a:cs typeface="ＭＳ ゴシック"/>
              </a:rPr>
              <a:t>一</a:t>
            </a:r>
            <a:r>
              <a:rPr sz="1000" spc="-20" dirty="0">
                <a:solidFill>
                  <a:srgbClr val="231F20"/>
                </a:solidFill>
                <a:latin typeface="ＭＳ ゴシック"/>
                <a:cs typeface="ＭＳ ゴシック"/>
              </a:rPr>
              <a:t>括</a:t>
            </a:r>
            <a:r>
              <a:rPr sz="1000" spc="-15" dirty="0">
                <a:solidFill>
                  <a:srgbClr val="231F20"/>
                </a:solidFill>
                <a:latin typeface="ＭＳ ゴシック"/>
                <a:cs typeface="ＭＳ ゴシック"/>
              </a:rPr>
              <a:t>登</a:t>
            </a:r>
            <a:r>
              <a:rPr sz="1000" dirty="0">
                <a:solidFill>
                  <a:srgbClr val="231F20"/>
                </a:solidFill>
                <a:latin typeface="ＭＳ ゴシック"/>
                <a:cs typeface="ＭＳ ゴシック"/>
              </a:rPr>
              <a:t>録</a:t>
            </a:r>
            <a:r>
              <a:rPr sz="1000" spc="5" dirty="0">
                <a:solidFill>
                  <a:srgbClr val="231F20"/>
                </a:solidFill>
                <a:latin typeface="ＭＳ ゴシック"/>
                <a:cs typeface="ＭＳ ゴシック"/>
              </a:rPr>
              <a:t>が</a:t>
            </a:r>
            <a:r>
              <a:rPr sz="1000" spc="-30" dirty="0">
                <a:solidFill>
                  <a:srgbClr val="231F20"/>
                </a:solidFill>
                <a:latin typeface="ＭＳ ゴシック"/>
                <a:cs typeface="ＭＳ ゴシック"/>
              </a:rPr>
              <a:t>可</a:t>
            </a:r>
            <a:r>
              <a:rPr sz="1000" spc="-35" dirty="0">
                <a:solidFill>
                  <a:srgbClr val="231F20"/>
                </a:solidFill>
                <a:latin typeface="ＭＳ ゴシック"/>
                <a:cs typeface="ＭＳ ゴシック"/>
              </a:rPr>
              <a:t>能</a:t>
            </a:r>
            <a:r>
              <a:rPr sz="1000" spc="-40" dirty="0">
                <a:solidFill>
                  <a:srgbClr val="231F20"/>
                </a:solidFill>
                <a:latin typeface="ＭＳ ゴシック"/>
                <a:cs typeface="ＭＳ ゴシック"/>
              </a:rPr>
              <a:t>で</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00000"/>
              </a:lnSpc>
              <a:spcBef>
                <a:spcPts val="5"/>
              </a:spcBef>
              <a:buSzPct val="90000"/>
              <a:buChar char="■"/>
              <a:tabLst>
                <a:tab pos="140335" algn="l"/>
              </a:tabLst>
            </a:pPr>
            <a:r>
              <a:rPr sz="1000" spc="-20" dirty="0">
                <a:solidFill>
                  <a:srgbClr val="A9511A"/>
                </a:solidFill>
                <a:latin typeface="ＭＳ ゴシック"/>
                <a:cs typeface="ＭＳ ゴシック"/>
              </a:rPr>
              <a:t>施</a:t>
            </a:r>
            <a:r>
              <a:rPr sz="1000" spc="-45" dirty="0">
                <a:solidFill>
                  <a:srgbClr val="A9511A"/>
                </a:solidFill>
                <a:latin typeface="ＭＳ ゴシック"/>
                <a:cs typeface="ＭＳ ゴシック"/>
              </a:rPr>
              <a:t>設</a:t>
            </a:r>
            <a:r>
              <a:rPr sz="1000" spc="-20" dirty="0">
                <a:solidFill>
                  <a:srgbClr val="A9511A"/>
                </a:solidFill>
                <a:latin typeface="ＭＳ ゴシック"/>
                <a:cs typeface="ＭＳ ゴシック"/>
              </a:rPr>
              <a:t>の</a:t>
            </a:r>
            <a:r>
              <a:rPr sz="1000" spc="-15" dirty="0">
                <a:solidFill>
                  <a:srgbClr val="A9511A"/>
                </a:solidFill>
                <a:latin typeface="ＭＳ ゴシック"/>
                <a:cs typeface="ＭＳ ゴシック"/>
              </a:rPr>
              <a:t>登</a:t>
            </a:r>
            <a:r>
              <a:rPr sz="1000" dirty="0">
                <a:solidFill>
                  <a:srgbClr val="A9511A"/>
                </a:solidFill>
                <a:latin typeface="ＭＳ ゴシック"/>
                <a:cs typeface="ＭＳ ゴシック"/>
              </a:rPr>
              <a:t>録</a:t>
            </a:r>
            <a:endParaRPr sz="1000" dirty="0">
              <a:latin typeface="ＭＳ ゴシック"/>
              <a:cs typeface="ＭＳ ゴシック"/>
            </a:endParaRPr>
          </a:p>
          <a:p>
            <a:pPr marL="12700" marR="1407160" indent="127635">
              <a:lnSpc>
                <a:spcPct val="148200"/>
              </a:lnSpc>
            </a:pPr>
            <a:r>
              <a:rPr sz="1000" dirty="0" err="1">
                <a:solidFill>
                  <a:srgbClr val="231F20"/>
                </a:solidFill>
                <a:latin typeface="ＭＳ ゴシック"/>
                <a:cs typeface="ＭＳ ゴシック"/>
              </a:rPr>
              <a:t>施設情報の登録は、</a:t>
            </a:r>
            <a:r>
              <a:rPr sz="1000" dirty="0" err="1" smtClean="0">
                <a:solidFill>
                  <a:srgbClr val="231F20"/>
                </a:solidFill>
                <a:latin typeface="ＭＳ ゴシック"/>
                <a:cs typeface="ＭＳ ゴシック"/>
              </a:rPr>
              <a:t>既に</a:t>
            </a:r>
            <a:r>
              <a:rPr lang="en-US" altLang="ja-JP" sz="1000" dirty="0" err="1">
                <a:solidFill>
                  <a:srgbClr val="231F20"/>
                </a:solidFill>
                <a:latin typeface="ＭＳ ゴシック"/>
                <a:cs typeface="ＭＳ ゴシック"/>
              </a:rPr>
              <a:t>PG-EPOC</a:t>
            </a:r>
            <a:r>
              <a:rPr sz="1000" dirty="0" smtClean="0">
                <a:solidFill>
                  <a:srgbClr val="231F20"/>
                </a:solidFill>
                <a:latin typeface="ＭＳ ゴシック"/>
                <a:cs typeface="ＭＳ ゴシック"/>
              </a:rPr>
              <a:t> </a:t>
            </a:r>
            <a:r>
              <a:rPr sz="1000" dirty="0" err="1" smtClean="0">
                <a:solidFill>
                  <a:srgbClr val="231F20"/>
                </a:solidFill>
                <a:latin typeface="ＭＳ ゴシック"/>
                <a:cs typeface="ＭＳ ゴシック"/>
              </a:rPr>
              <a:t>に登録されている施設情報を検索し登録を行い</a:t>
            </a:r>
            <a:r>
              <a:rPr lang="ja-JP" altLang="en-US" sz="1000" dirty="0">
                <a:solidFill>
                  <a:srgbClr val="231F20"/>
                </a:solidFill>
                <a:latin typeface="ＭＳ ゴシック"/>
                <a:cs typeface="ＭＳ ゴシック"/>
              </a:rPr>
              <a:t>ま</a:t>
            </a:r>
            <a:r>
              <a:rPr sz="1000" dirty="0" smtClean="0">
                <a:solidFill>
                  <a:srgbClr val="231F20"/>
                </a:solidFill>
                <a:latin typeface="ＭＳ ゴシック"/>
                <a:cs typeface="ＭＳ ゴシック"/>
              </a:rPr>
              <a:t>す</a:t>
            </a:r>
            <a:r>
              <a:rPr lang="ja-JP" altLang="en-US" sz="1000" dirty="0" err="1" smtClean="0">
                <a:solidFill>
                  <a:srgbClr val="231F20"/>
                </a:solidFill>
                <a:latin typeface="ＭＳ ゴシック"/>
                <a:cs typeface="ＭＳ ゴシック"/>
              </a:rPr>
              <a:t>。</a:t>
            </a:r>
            <a:r>
              <a:rPr lang="en-US" altLang="ja-JP" sz="1000" dirty="0" smtClean="0">
                <a:solidFill>
                  <a:srgbClr val="231F20"/>
                </a:solidFill>
                <a:latin typeface="ＭＳ ゴシック"/>
                <a:cs typeface="ＭＳ ゴシック"/>
              </a:rPr>
              <a:t/>
            </a:r>
            <a:br>
              <a:rPr lang="en-US" altLang="ja-JP" sz="1000" dirty="0" smtClean="0">
                <a:solidFill>
                  <a:srgbClr val="231F20"/>
                </a:solidFill>
                <a:latin typeface="ＭＳ ゴシック"/>
                <a:cs typeface="ＭＳ ゴシック"/>
              </a:rPr>
            </a:br>
            <a:r>
              <a:rPr sz="1000" dirty="0" smtClean="0">
                <a:solidFill>
                  <a:srgbClr val="231F20"/>
                </a:solidFill>
                <a:latin typeface="ＭＳ ゴシック"/>
                <a:cs typeface="ＭＳ ゴシック"/>
              </a:rPr>
              <a:t>1.「施設検索」ボタンをクリックします。</a:t>
            </a:r>
            <a:endParaRPr sz="1000" dirty="0" smtClean="0">
              <a:latin typeface="ＭＳ ゴシック"/>
              <a:cs typeface="ＭＳ ゴシック"/>
            </a:endParaRPr>
          </a:p>
          <a:p>
            <a:pPr marL="149225" indent="-137160">
              <a:lnSpc>
                <a:spcPct val="100000"/>
              </a:lnSpc>
              <a:spcBef>
                <a:spcPts val="575"/>
              </a:spcBef>
              <a:buAutoNum type="arabicPeriod" startAt="2"/>
              <a:tabLst>
                <a:tab pos="149860" algn="l"/>
              </a:tabLst>
            </a:pPr>
            <a:r>
              <a:rPr sz="1000" dirty="0" err="1" smtClean="0">
                <a:solidFill>
                  <a:srgbClr val="231F20"/>
                </a:solidFill>
                <a:latin typeface="ＭＳ ゴシック"/>
                <a:cs typeface="ＭＳ ゴシック"/>
              </a:rPr>
              <a:t>登録したい施設情報を入力し「検索」ボタンをクリックします</a:t>
            </a:r>
            <a:r>
              <a:rPr sz="1000" dirty="0" smtClean="0">
                <a:solidFill>
                  <a:srgbClr val="231F20"/>
                </a:solidFill>
                <a:latin typeface="ＭＳ ゴシック"/>
                <a:cs typeface="ＭＳ ゴシック"/>
              </a:rPr>
              <a:t>。</a:t>
            </a:r>
            <a:endParaRPr sz="1000" dirty="0" smtClean="0">
              <a:latin typeface="ＭＳ ゴシック"/>
              <a:cs typeface="ＭＳ ゴシック"/>
            </a:endParaRPr>
          </a:p>
          <a:p>
            <a:pPr marL="140335" marR="5080" indent="-128270">
              <a:lnSpc>
                <a:spcPct val="148200"/>
              </a:lnSpc>
              <a:buAutoNum type="arabicPeriod" startAt="2"/>
              <a:tabLst>
                <a:tab pos="151765" algn="l"/>
              </a:tabLst>
            </a:pPr>
            <a:r>
              <a:rPr sz="1000" dirty="0" err="1" smtClean="0">
                <a:solidFill>
                  <a:srgbClr val="231F20"/>
                </a:solidFill>
                <a:latin typeface="ＭＳ ゴシック"/>
                <a:cs typeface="ＭＳ ゴシック"/>
              </a:rPr>
              <a:t>入力した施設情報に一致する施設の一覧が表示されます</a:t>
            </a:r>
            <a:r>
              <a:rPr sz="1000" dirty="0" err="1">
                <a:solidFill>
                  <a:srgbClr val="231F20"/>
                </a:solidFill>
                <a:latin typeface="ＭＳ ゴシック"/>
                <a:cs typeface="ＭＳ ゴシック"/>
              </a:rPr>
              <a:t>。登録したい施設の「決定」</a:t>
            </a:r>
            <a:r>
              <a:rPr sz="1000" dirty="0" err="1" smtClean="0">
                <a:solidFill>
                  <a:srgbClr val="231F20"/>
                </a:solidFill>
                <a:latin typeface="ＭＳ ゴシック"/>
                <a:cs typeface="ＭＳ ゴシック"/>
              </a:rPr>
              <a:t>ボタンをクリックします</a:t>
            </a:r>
            <a:r>
              <a:rPr lang="ja-JP" altLang="en-US" sz="1000" dirty="0" err="1" smtClean="0">
                <a:solidFill>
                  <a:srgbClr val="231F20"/>
                </a:solidFill>
                <a:latin typeface="ＭＳ ゴシック"/>
                <a:cs typeface="ＭＳ ゴシック"/>
              </a:rPr>
              <a:t>。</a:t>
            </a:r>
            <a:r>
              <a:rPr sz="1000" dirty="0" err="1" smtClean="0">
                <a:solidFill>
                  <a:srgbClr val="231F20"/>
                </a:solidFill>
                <a:latin typeface="ＭＳ ゴシック"/>
                <a:cs typeface="ＭＳ ゴシック"/>
              </a:rPr>
              <a:t>施設情報が表示されない場合は</a:t>
            </a:r>
            <a:r>
              <a:rPr sz="1000" dirty="0" err="1">
                <a:solidFill>
                  <a:srgbClr val="231F20"/>
                </a:solidFill>
                <a:latin typeface="ＭＳ ゴシック"/>
                <a:cs typeface="ＭＳ ゴシック"/>
              </a:rPr>
              <a:t>、検索用に入力した施設情報を変更ください。該当する施設が存在しない場合</a:t>
            </a:r>
            <a:r>
              <a:rPr sz="1000" dirty="0">
                <a:solidFill>
                  <a:srgbClr val="231F20"/>
                </a:solidFill>
                <a:latin typeface="ＭＳ ゴシック"/>
                <a:cs typeface="ＭＳ ゴシック"/>
              </a:rPr>
              <a:t> </a:t>
            </a:r>
            <a:r>
              <a:rPr sz="1000" dirty="0" err="1" smtClean="0">
                <a:solidFill>
                  <a:srgbClr val="231F20"/>
                </a:solidFill>
                <a:latin typeface="ＭＳ ゴシック"/>
                <a:cs typeface="ＭＳ ゴシック"/>
              </a:rPr>
              <a:t>は、</a:t>
            </a:r>
            <a:r>
              <a:rPr lang="en-US" altLang="ja-JP" sz="1000" dirty="0" err="1" smtClean="0">
                <a:solidFill>
                  <a:srgbClr val="231F20"/>
                </a:solidFill>
                <a:latin typeface="ＭＳ ゴシック"/>
                <a:cs typeface="ＭＳ ゴシック"/>
              </a:rPr>
              <a:t>EPOC</a:t>
            </a:r>
            <a:r>
              <a:rPr lang="ja-JP" altLang="en-US" sz="1000" dirty="0">
                <a:solidFill>
                  <a:srgbClr val="231F20"/>
                </a:solidFill>
                <a:latin typeface="ＭＳ ゴシック"/>
                <a:cs typeface="ＭＳ ゴシック"/>
              </a:rPr>
              <a:t>事務局側で施設マスタに登録・更新を行います</a:t>
            </a:r>
            <a:r>
              <a:rPr lang="ja-JP" altLang="en-US" sz="1000" dirty="0" smtClean="0">
                <a:solidFill>
                  <a:srgbClr val="231F20"/>
                </a:solidFill>
                <a:latin typeface="ＭＳ ゴシック"/>
                <a:cs typeface="ＭＳ ゴシック"/>
              </a:rPr>
              <a:t>ので</a:t>
            </a:r>
            <a:r>
              <a:rPr lang="ja-JP" altLang="en-US" sz="1000" dirty="0">
                <a:solidFill>
                  <a:srgbClr val="231F20"/>
                </a:solidFill>
                <a:latin typeface="ＭＳ ゴシック"/>
                <a:cs typeface="ＭＳ ゴシック"/>
              </a:rPr>
              <a:t>、</a:t>
            </a:r>
            <a:r>
              <a:rPr lang="en-US" altLang="ja-JP" sz="1000" dirty="0" smtClean="0">
                <a:solidFill>
                  <a:srgbClr val="231F20"/>
                </a:solidFill>
                <a:latin typeface="ＭＳ ゴシック"/>
                <a:cs typeface="ＭＳ ゴシック"/>
              </a:rPr>
              <a:t>PG-EPOC</a:t>
            </a:r>
            <a:r>
              <a:rPr sz="1000" dirty="0" smtClean="0">
                <a:solidFill>
                  <a:srgbClr val="231F20"/>
                </a:solidFill>
                <a:latin typeface="ＭＳ ゴシック"/>
                <a:cs typeface="ＭＳ ゴシック"/>
              </a:rPr>
              <a:t> </a:t>
            </a:r>
            <a:r>
              <a:rPr sz="1000" dirty="0" err="1" smtClean="0">
                <a:solidFill>
                  <a:srgbClr val="231F20"/>
                </a:solidFill>
                <a:latin typeface="ＭＳ ゴシック"/>
                <a:cs typeface="ＭＳ ゴシック"/>
              </a:rPr>
              <a:t>利用申請システムの施設登録で申請を行ってください</a:t>
            </a:r>
            <a:r>
              <a:rPr sz="1000" dirty="0">
                <a:solidFill>
                  <a:srgbClr val="231F20"/>
                </a:solidFill>
                <a:latin typeface="ＭＳ ゴシック"/>
                <a:cs typeface="ＭＳ ゴシック"/>
              </a:rPr>
              <a:t>。</a:t>
            </a:r>
            <a:endParaRPr sz="1000" dirty="0">
              <a:latin typeface="ＭＳ ゴシック"/>
              <a:cs typeface="ＭＳ ゴシック"/>
            </a:endParaRPr>
          </a:p>
          <a:p>
            <a:pPr marL="146050" indent="-133985">
              <a:lnSpc>
                <a:spcPct val="100000"/>
              </a:lnSpc>
              <a:spcBef>
                <a:spcPts val="580"/>
              </a:spcBef>
              <a:buAutoNum type="arabicPeriod" startAt="2"/>
              <a:tabLst>
                <a:tab pos="146685" algn="l"/>
              </a:tabLst>
            </a:pPr>
            <a:r>
              <a:rPr sz="1000" dirty="0" err="1" smtClean="0">
                <a:solidFill>
                  <a:srgbClr val="231F20"/>
                </a:solidFill>
                <a:latin typeface="ＭＳ ゴシック"/>
                <a:cs typeface="ＭＳ ゴシック"/>
              </a:rPr>
              <a:t>各施設における研修プログラム管理担当者のUMIN</a:t>
            </a:r>
            <a:r>
              <a:rPr sz="1000" dirty="0" smtClean="0">
                <a:solidFill>
                  <a:srgbClr val="231F20"/>
                </a:solidFill>
                <a:latin typeface="ＭＳ ゴシック"/>
                <a:cs typeface="ＭＳ ゴシック"/>
              </a:rPr>
              <a:t> </a:t>
            </a:r>
            <a:r>
              <a:rPr sz="1000" dirty="0" err="1" smtClean="0">
                <a:solidFill>
                  <a:srgbClr val="231F20"/>
                </a:solidFill>
                <a:latin typeface="ＭＳ ゴシック"/>
                <a:cs typeface="ＭＳ ゴシック"/>
              </a:rPr>
              <a:t>IDを入力します</a:t>
            </a:r>
            <a:r>
              <a:rPr sz="1000" dirty="0" err="1">
                <a:solidFill>
                  <a:srgbClr val="231F20"/>
                </a:solidFill>
                <a:latin typeface="ＭＳ ゴシック"/>
                <a:cs typeface="ＭＳ ゴシック"/>
              </a:rPr>
              <a:t>。最低</a:t>
            </a:r>
            <a:r>
              <a:rPr sz="1000" dirty="0">
                <a:solidFill>
                  <a:srgbClr val="231F20"/>
                </a:solidFill>
                <a:latin typeface="ＭＳ ゴシック"/>
                <a:cs typeface="ＭＳ ゴシック"/>
              </a:rPr>
              <a:t> 1 </a:t>
            </a:r>
            <a:r>
              <a:rPr sz="1000" dirty="0" err="1">
                <a:solidFill>
                  <a:srgbClr val="231F20"/>
                </a:solidFill>
                <a:latin typeface="ＭＳ ゴシック"/>
                <a:cs typeface="ＭＳ ゴシック"/>
              </a:rPr>
              <a:t>名の担当者登録が必要です</a:t>
            </a:r>
            <a:r>
              <a:rPr sz="1000" dirty="0" smtClean="0">
                <a:solidFill>
                  <a:srgbClr val="231F20"/>
                </a:solidFill>
                <a:latin typeface="ＭＳ ゴシック"/>
                <a:cs typeface="ＭＳ ゴシック"/>
              </a:rPr>
              <a:t>。</a:t>
            </a:r>
            <a:endParaRPr lang="en-US" sz="1000" dirty="0" smtClean="0">
              <a:solidFill>
                <a:srgbClr val="231F20"/>
              </a:solidFill>
              <a:latin typeface="ＭＳ ゴシック"/>
              <a:cs typeface="ＭＳ ゴシック"/>
            </a:endParaRPr>
          </a:p>
          <a:p>
            <a:pPr marL="146050" indent="-133985">
              <a:spcBef>
                <a:spcPts val="580"/>
              </a:spcBef>
              <a:buFontTx/>
              <a:buAutoNum type="arabicPeriod" startAt="2"/>
              <a:tabLst>
                <a:tab pos="146685" algn="l"/>
              </a:tabLst>
            </a:pPr>
            <a:r>
              <a:rPr lang="ja-JP" altLang="en-US" sz="1000" dirty="0" smtClean="0">
                <a:solidFill>
                  <a:srgbClr val="231F20"/>
                </a:solidFill>
                <a:latin typeface="ＭＳ ゴシック"/>
                <a:cs typeface="ＭＳ ゴシック"/>
              </a:rPr>
              <a:t>「登録</a:t>
            </a:r>
            <a:r>
              <a:rPr lang="ja-JP" altLang="en-US" sz="1000" dirty="0">
                <a:solidFill>
                  <a:srgbClr val="231F20"/>
                </a:solidFill>
                <a:latin typeface="ＭＳ ゴシック"/>
                <a:cs typeface="ＭＳ ゴシック"/>
              </a:rPr>
              <a:t>」ボタンをクリックし、登録します。</a:t>
            </a:r>
            <a:endParaRPr lang="ja-JP" altLang="en-US"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sz="1000" spc="-140" dirty="0">
                <a:solidFill>
                  <a:srgbClr val="A9511A"/>
                </a:solidFill>
                <a:latin typeface="ＭＳ ゴシック"/>
                <a:cs typeface="ＭＳ ゴシック"/>
              </a:rPr>
              <a:t>テ</a:t>
            </a:r>
            <a:r>
              <a:rPr sz="1000" spc="-120" dirty="0">
                <a:solidFill>
                  <a:srgbClr val="A9511A"/>
                </a:solidFill>
                <a:latin typeface="ＭＳ ゴシック"/>
                <a:cs typeface="ＭＳ ゴシック"/>
              </a:rPr>
              <a:t>ン</a:t>
            </a:r>
            <a:r>
              <a:rPr sz="1000" spc="-90" dirty="0">
                <a:solidFill>
                  <a:srgbClr val="A9511A"/>
                </a:solidFill>
                <a:latin typeface="ＭＳ ゴシック"/>
                <a:cs typeface="ＭＳ ゴシック"/>
              </a:rPr>
              <a:t>プ</a:t>
            </a:r>
            <a:r>
              <a:rPr sz="1000" spc="-15" dirty="0">
                <a:solidFill>
                  <a:srgbClr val="A9511A"/>
                </a:solidFill>
                <a:latin typeface="ＭＳ ゴシック"/>
                <a:cs typeface="ＭＳ ゴシック"/>
              </a:rPr>
              <a:t>レ</a:t>
            </a:r>
            <a:r>
              <a:rPr sz="1000" spc="-155" dirty="0">
                <a:solidFill>
                  <a:srgbClr val="A9511A"/>
                </a:solidFill>
                <a:latin typeface="ＭＳ ゴシック"/>
                <a:cs typeface="ＭＳ ゴシック"/>
              </a:rPr>
              <a:t>ー</a:t>
            </a:r>
            <a:r>
              <a:rPr sz="1000" spc="-90" dirty="0">
                <a:solidFill>
                  <a:srgbClr val="A9511A"/>
                </a:solidFill>
                <a:latin typeface="ＭＳ ゴシック"/>
                <a:cs typeface="ＭＳ ゴシック"/>
              </a:rPr>
              <a:t>ト</a:t>
            </a:r>
            <a:r>
              <a:rPr sz="1000" spc="-60" dirty="0">
                <a:solidFill>
                  <a:srgbClr val="A9511A"/>
                </a:solidFill>
                <a:latin typeface="ＭＳ ゴシック"/>
                <a:cs typeface="ＭＳ ゴシック"/>
              </a:rPr>
              <a:t>を</a:t>
            </a:r>
            <a:r>
              <a:rPr sz="1000" spc="-30" dirty="0">
                <a:solidFill>
                  <a:srgbClr val="A9511A"/>
                </a:solidFill>
                <a:latin typeface="ＭＳ ゴシック"/>
                <a:cs typeface="ＭＳ ゴシック"/>
              </a:rPr>
              <a:t>利</a:t>
            </a:r>
            <a:r>
              <a:rPr sz="1000" spc="-110" dirty="0">
                <a:solidFill>
                  <a:srgbClr val="A9511A"/>
                </a:solidFill>
                <a:latin typeface="ＭＳ ゴシック"/>
                <a:cs typeface="ＭＳ ゴシック"/>
              </a:rPr>
              <a:t>用</a:t>
            </a:r>
            <a:r>
              <a:rPr sz="1000" spc="-95" dirty="0">
                <a:solidFill>
                  <a:srgbClr val="A9511A"/>
                </a:solidFill>
                <a:latin typeface="ＭＳ ゴシック"/>
                <a:cs typeface="ＭＳ ゴシック"/>
              </a:rPr>
              <a:t>し</a:t>
            </a:r>
            <a:r>
              <a:rPr sz="1000" spc="-25" dirty="0">
                <a:solidFill>
                  <a:srgbClr val="A9511A"/>
                </a:solidFill>
                <a:latin typeface="ＭＳ ゴシック"/>
                <a:cs typeface="ＭＳ ゴシック"/>
              </a:rPr>
              <a:t>た</a:t>
            </a:r>
            <a:r>
              <a:rPr sz="1000" spc="-20" dirty="0">
                <a:solidFill>
                  <a:srgbClr val="A9511A"/>
                </a:solidFill>
                <a:latin typeface="ＭＳ ゴシック"/>
                <a:cs typeface="ＭＳ ゴシック"/>
              </a:rPr>
              <a:t>施</a:t>
            </a:r>
            <a:r>
              <a:rPr sz="1000" spc="-45" dirty="0">
                <a:solidFill>
                  <a:srgbClr val="A9511A"/>
                </a:solidFill>
                <a:latin typeface="ＭＳ ゴシック"/>
                <a:cs typeface="ＭＳ ゴシック"/>
              </a:rPr>
              <a:t>設</a:t>
            </a:r>
            <a:r>
              <a:rPr sz="1000" spc="-30" dirty="0">
                <a:solidFill>
                  <a:srgbClr val="A9511A"/>
                </a:solidFill>
                <a:latin typeface="ＭＳ ゴシック"/>
                <a:cs typeface="ＭＳ ゴシック"/>
              </a:rPr>
              <a:t>の</a:t>
            </a:r>
            <a:r>
              <a:rPr sz="1000" spc="-40" dirty="0">
                <a:solidFill>
                  <a:srgbClr val="A9511A"/>
                </a:solidFill>
                <a:latin typeface="ＭＳ ゴシック"/>
                <a:cs typeface="ＭＳ ゴシック"/>
              </a:rPr>
              <a:t>一</a:t>
            </a:r>
            <a:r>
              <a:rPr sz="1000" spc="-20" dirty="0">
                <a:solidFill>
                  <a:srgbClr val="A9511A"/>
                </a:solidFill>
                <a:latin typeface="ＭＳ ゴシック"/>
                <a:cs typeface="ＭＳ ゴシック"/>
              </a:rPr>
              <a:t>括</a:t>
            </a:r>
            <a:r>
              <a:rPr sz="1000" spc="-15" dirty="0">
                <a:solidFill>
                  <a:srgbClr val="A9511A"/>
                </a:solidFill>
                <a:latin typeface="ＭＳ ゴシック"/>
                <a:cs typeface="ＭＳ ゴシック"/>
              </a:rPr>
              <a:t>登</a:t>
            </a:r>
            <a:r>
              <a:rPr sz="1000" dirty="0">
                <a:solidFill>
                  <a:srgbClr val="A9511A"/>
                </a:solidFill>
                <a:latin typeface="ＭＳ ゴシック"/>
                <a:cs typeface="ＭＳ ゴシック"/>
              </a:rPr>
              <a:t>録</a:t>
            </a:r>
            <a:endParaRPr sz="1000" dirty="0">
              <a:latin typeface="ＭＳ ゴシック"/>
              <a:cs typeface="ＭＳ ゴシック"/>
            </a:endParaRPr>
          </a:p>
          <a:p>
            <a:pPr marL="140335">
              <a:lnSpc>
                <a:spcPct val="120000"/>
              </a:lnSpc>
              <a:spcBef>
                <a:spcPts val="580"/>
              </a:spcBef>
            </a:pPr>
            <a:r>
              <a:rPr sz="1000" dirty="0">
                <a:solidFill>
                  <a:srgbClr val="231F20"/>
                </a:solidFill>
                <a:latin typeface="ＭＳ ゴシック"/>
                <a:cs typeface="ＭＳ ゴシック"/>
              </a:rPr>
              <a:t>テンプレートを利用した施設の一括登録も可能です。</a:t>
            </a:r>
            <a:endParaRPr sz="1000" dirty="0">
              <a:latin typeface="ＭＳ ゴシック"/>
              <a:cs typeface="ＭＳ ゴシック"/>
            </a:endParaRPr>
          </a:p>
          <a:p>
            <a:pPr marL="12700">
              <a:lnSpc>
                <a:spcPct val="120000"/>
              </a:lnSpc>
              <a:spcBef>
                <a:spcPts val="580"/>
              </a:spcBef>
            </a:pPr>
            <a:r>
              <a:rPr lang="en-US" sz="1000" dirty="0" smtClean="0">
                <a:solidFill>
                  <a:srgbClr val="231F20"/>
                </a:solidFill>
                <a:latin typeface="ＭＳ ゴシック"/>
                <a:cs typeface="ＭＳ ゴシック"/>
              </a:rPr>
              <a:t>1.</a:t>
            </a:r>
            <a:r>
              <a:rPr lang="ja-JP" altLang="en-US" sz="1000" dirty="0">
                <a:solidFill>
                  <a:srgbClr val="231F20"/>
                </a:solidFill>
                <a:latin typeface="ＭＳ ゴシック"/>
                <a:cs typeface="ＭＳ ゴシック"/>
              </a:rPr>
              <a:t> </a:t>
            </a:r>
            <a:r>
              <a:rPr sz="1000" dirty="0" err="1" smtClean="0">
                <a:solidFill>
                  <a:srgbClr val="231F20"/>
                </a:solidFill>
                <a:latin typeface="ＭＳ ゴシック"/>
                <a:cs typeface="ＭＳ ゴシック"/>
              </a:rPr>
              <a:t>一括登録用テンプレート</a:t>
            </a:r>
            <a:r>
              <a:rPr lang="ja-JP" altLang="en-US" sz="1000" dirty="0" smtClean="0">
                <a:solidFill>
                  <a:srgbClr val="231F20"/>
                </a:solidFill>
                <a:latin typeface="ＭＳ ゴシック"/>
                <a:cs typeface="ＭＳ ゴシック"/>
              </a:rPr>
              <a:t>の「</a:t>
            </a:r>
            <a:r>
              <a:rPr sz="1000" dirty="0" err="1" smtClean="0">
                <a:solidFill>
                  <a:srgbClr val="231F20"/>
                </a:solidFill>
                <a:latin typeface="ＭＳ ゴシック"/>
                <a:cs typeface="ＭＳ ゴシック"/>
              </a:rPr>
              <a:t>ダウンロード」ボタンをクリックし</a:t>
            </a:r>
            <a:r>
              <a:rPr sz="1000" dirty="0" smtClean="0">
                <a:solidFill>
                  <a:srgbClr val="231F20"/>
                </a:solidFill>
                <a:latin typeface="ＭＳ ゴシック"/>
                <a:cs typeface="ＭＳ ゴシック"/>
              </a:rPr>
              <a:t>、</a:t>
            </a:r>
            <a:r>
              <a:rPr lang="en-US" sz="1000" dirty="0" smtClean="0">
                <a:solidFill>
                  <a:srgbClr val="231F20"/>
                </a:solidFill>
                <a:latin typeface="ＭＳ ゴシック"/>
                <a:cs typeface="ＭＳ ゴシック"/>
              </a:rPr>
              <a:t/>
            </a:r>
            <a:br>
              <a:rPr lang="en-US" sz="1000" dirty="0" smtClean="0">
                <a:solidFill>
                  <a:srgbClr val="231F20"/>
                </a:solidFill>
                <a:latin typeface="ＭＳ ゴシック"/>
                <a:cs typeface="ＭＳ ゴシック"/>
              </a:rPr>
            </a:br>
            <a:r>
              <a:rPr lang="ja-JP" altLang="en-US" sz="1000" dirty="0" smtClean="0">
                <a:solidFill>
                  <a:srgbClr val="231F20"/>
                </a:solidFill>
                <a:latin typeface="ＭＳ ゴシック"/>
                <a:cs typeface="ＭＳ ゴシック"/>
              </a:rPr>
              <a:t>　　</a:t>
            </a:r>
            <a:r>
              <a:rPr sz="1000" dirty="0" err="1" smtClean="0">
                <a:solidFill>
                  <a:srgbClr val="231F20"/>
                </a:solidFill>
                <a:latin typeface="ＭＳ ゴシック"/>
                <a:cs typeface="ＭＳ ゴシック"/>
              </a:rPr>
              <a:t>一括登録用のテンプレートをダウンロードします</a:t>
            </a:r>
            <a:r>
              <a:rPr sz="1000" dirty="0" smtClean="0">
                <a:solidFill>
                  <a:srgbClr val="231F20"/>
                </a:solidFill>
                <a:latin typeface="ＭＳ ゴシック"/>
                <a:cs typeface="ＭＳ ゴシック"/>
              </a:rPr>
              <a:t>。</a:t>
            </a:r>
            <a:endParaRPr sz="1000" dirty="0">
              <a:latin typeface="ＭＳ ゴシック"/>
              <a:cs typeface="ＭＳ ゴシック"/>
            </a:endParaRPr>
          </a:p>
          <a:p>
            <a:pPr marL="12065" marR="67945">
              <a:lnSpc>
                <a:spcPct val="120000"/>
              </a:lnSpc>
              <a:buSzPct val="90000"/>
              <a:tabLst>
                <a:tab pos="143510" algn="l"/>
              </a:tabLst>
            </a:pPr>
            <a:r>
              <a:rPr lang="en-US" altLang="ja-JP" sz="1000" dirty="0" smtClean="0">
                <a:solidFill>
                  <a:srgbClr val="231F20"/>
                </a:solidFill>
                <a:latin typeface="ＭＳ ゴシック"/>
                <a:cs typeface="ＭＳ ゴシック"/>
              </a:rPr>
              <a:t>2</a:t>
            </a:r>
            <a:r>
              <a:rPr lang="ja-JP" altLang="en-US" sz="1000" dirty="0" err="1" smtClean="0">
                <a:solidFill>
                  <a:srgbClr val="231F20"/>
                </a:solidFill>
                <a:latin typeface="ＭＳ ゴシック"/>
                <a:cs typeface="ＭＳ ゴシック"/>
              </a:rPr>
              <a:t>．</a:t>
            </a:r>
            <a:r>
              <a:rPr sz="1000" dirty="0" err="1" smtClean="0">
                <a:solidFill>
                  <a:srgbClr val="231F20"/>
                </a:solidFill>
                <a:latin typeface="ＭＳ ゴシック"/>
                <a:cs typeface="ＭＳ ゴシック"/>
              </a:rPr>
              <a:t>ダウンロードしたテンプレートファイルを編集し</a:t>
            </a:r>
            <a:r>
              <a:rPr sz="1000" dirty="0" err="1">
                <a:solidFill>
                  <a:srgbClr val="231F20"/>
                </a:solidFill>
                <a:latin typeface="ＭＳ ゴシック"/>
                <a:cs typeface="ＭＳ ゴシック"/>
              </a:rPr>
              <a:t>、施設情報を入力ください</a:t>
            </a:r>
            <a:r>
              <a:rPr sz="1000" dirty="0" smtClean="0">
                <a:solidFill>
                  <a:srgbClr val="231F20"/>
                </a:solidFill>
                <a:latin typeface="ＭＳ ゴシック"/>
                <a:cs typeface="ＭＳ ゴシック"/>
              </a:rPr>
              <a:t>。</a:t>
            </a:r>
            <a:r>
              <a:rPr lang="en-US" sz="1000" dirty="0" smtClean="0">
                <a:solidFill>
                  <a:srgbClr val="231F20"/>
                </a:solidFill>
                <a:latin typeface="ＭＳ ゴシック"/>
                <a:cs typeface="ＭＳ ゴシック"/>
              </a:rPr>
              <a:t/>
            </a:r>
            <a:br>
              <a:rPr lang="en-US" sz="1000" dirty="0" smtClean="0">
                <a:solidFill>
                  <a:srgbClr val="231F20"/>
                </a:solidFill>
                <a:latin typeface="ＭＳ ゴシック"/>
                <a:cs typeface="ＭＳ ゴシック"/>
              </a:rPr>
            </a:br>
            <a:r>
              <a:rPr lang="ja-JP" altLang="en-US" sz="1000" dirty="0" smtClean="0">
                <a:solidFill>
                  <a:srgbClr val="231F20"/>
                </a:solidFill>
                <a:latin typeface="ＭＳ ゴシック"/>
                <a:cs typeface="ＭＳ ゴシック"/>
              </a:rPr>
              <a:t>　　（テンプレート内の「施設名」シートから登録を行いたい施設名を選択しコピーアンドペーストしてください。）</a:t>
            </a:r>
            <a:endParaRPr lang="en-US" sz="1000" dirty="0" smtClean="0">
              <a:solidFill>
                <a:srgbClr val="231F20"/>
              </a:solidFill>
              <a:latin typeface="ＭＳ ゴシック"/>
              <a:cs typeface="ＭＳ ゴシック"/>
            </a:endParaRPr>
          </a:p>
          <a:p>
            <a:pPr marL="12065" marR="67945">
              <a:lnSpc>
                <a:spcPct val="120000"/>
              </a:lnSpc>
              <a:buSzPct val="90000"/>
              <a:tabLst>
                <a:tab pos="143510" algn="l"/>
              </a:tabLst>
            </a:pPr>
            <a:r>
              <a:rPr lang="ja-JP" altLang="en-US" sz="1000" dirty="0">
                <a:solidFill>
                  <a:srgbClr val="231F20"/>
                </a:solidFill>
                <a:latin typeface="ＭＳ ゴシック"/>
                <a:cs typeface="ＭＳ ゴシック"/>
              </a:rPr>
              <a:t>　　</a:t>
            </a:r>
            <a:r>
              <a:rPr sz="1000" dirty="0" err="1" smtClean="0">
                <a:solidFill>
                  <a:srgbClr val="231F20"/>
                </a:solidFill>
                <a:latin typeface="ＭＳ ゴシック"/>
                <a:cs typeface="ＭＳ ゴシック"/>
              </a:rPr>
              <a:t>テンプレートの見出し、サンプル行は削除しないでください</a:t>
            </a:r>
            <a:r>
              <a:rPr sz="1000" dirty="0">
                <a:solidFill>
                  <a:srgbClr val="231F20"/>
                </a:solidFill>
                <a:latin typeface="ＭＳ ゴシック"/>
                <a:cs typeface="ＭＳ ゴシック"/>
              </a:rPr>
              <a:t>。</a:t>
            </a:r>
            <a:endParaRPr sz="1000" dirty="0">
              <a:latin typeface="ＭＳ ゴシック"/>
              <a:cs typeface="ＭＳ ゴシック"/>
            </a:endParaRPr>
          </a:p>
          <a:p>
            <a:pPr marL="12065">
              <a:lnSpc>
                <a:spcPct val="120000"/>
              </a:lnSpc>
              <a:spcBef>
                <a:spcPts val="580"/>
              </a:spcBef>
              <a:buSzPct val="90000"/>
              <a:tabLst>
                <a:tab pos="137795" algn="l"/>
              </a:tabLst>
            </a:pPr>
            <a:r>
              <a:rPr lang="en-US" altLang="ja-JP" sz="1000" dirty="0" smtClean="0">
                <a:solidFill>
                  <a:srgbClr val="231F20"/>
                </a:solidFill>
                <a:latin typeface="ＭＳ ゴシック"/>
                <a:cs typeface="ＭＳ ゴシック"/>
              </a:rPr>
              <a:t>3.</a:t>
            </a:r>
            <a:r>
              <a:rPr sz="1000" dirty="0" smtClean="0">
                <a:solidFill>
                  <a:srgbClr val="231F20"/>
                </a:solidFill>
                <a:latin typeface="ＭＳ ゴシック"/>
                <a:cs typeface="ＭＳ ゴシック"/>
              </a:rPr>
              <a:t>「ファイル</a:t>
            </a:r>
            <a:r>
              <a:rPr lang="ja-JP" altLang="en-US" sz="1000" dirty="0">
                <a:solidFill>
                  <a:srgbClr val="231F20"/>
                </a:solidFill>
                <a:latin typeface="ＭＳ ゴシック"/>
                <a:cs typeface="ＭＳ ゴシック"/>
              </a:rPr>
              <a:t>の</a:t>
            </a:r>
            <a:r>
              <a:rPr sz="1000" dirty="0" err="1" smtClean="0">
                <a:solidFill>
                  <a:srgbClr val="231F20"/>
                </a:solidFill>
                <a:latin typeface="ＭＳ ゴシック"/>
                <a:cs typeface="ＭＳ ゴシック"/>
              </a:rPr>
              <a:t>選択</a:t>
            </a:r>
            <a:r>
              <a:rPr sz="1000" dirty="0" err="1">
                <a:solidFill>
                  <a:srgbClr val="231F20"/>
                </a:solidFill>
                <a:latin typeface="ＭＳ ゴシック"/>
                <a:cs typeface="ＭＳ ゴシック"/>
              </a:rPr>
              <a:t>」ボタンをクリックし、施設情報入力済みの一括登録用テンプレートを選択ください</a:t>
            </a:r>
            <a:r>
              <a:rPr sz="1000" dirty="0">
                <a:solidFill>
                  <a:srgbClr val="231F20"/>
                </a:solidFill>
                <a:latin typeface="ＭＳ ゴシック"/>
                <a:cs typeface="ＭＳ ゴシック"/>
              </a:rPr>
              <a:t>。</a:t>
            </a:r>
            <a:endParaRPr sz="1000" dirty="0">
              <a:latin typeface="ＭＳ ゴシック"/>
              <a:cs typeface="ＭＳ ゴシック"/>
            </a:endParaRPr>
          </a:p>
          <a:p>
            <a:pPr marL="12065">
              <a:lnSpc>
                <a:spcPct val="120000"/>
              </a:lnSpc>
              <a:spcBef>
                <a:spcPts val="575"/>
              </a:spcBef>
              <a:buSzPct val="90000"/>
              <a:tabLst>
                <a:tab pos="138430" algn="l"/>
              </a:tabLst>
            </a:pPr>
            <a:r>
              <a:rPr lang="en-US" altLang="ja-JP" sz="1000" dirty="0" smtClean="0">
                <a:solidFill>
                  <a:srgbClr val="231F20"/>
                </a:solidFill>
                <a:latin typeface="ＭＳ ゴシック"/>
                <a:cs typeface="ＭＳ ゴシック"/>
              </a:rPr>
              <a:t>4.</a:t>
            </a:r>
            <a:r>
              <a:rPr sz="1000" dirty="0" smtClean="0">
                <a:solidFill>
                  <a:srgbClr val="231F20"/>
                </a:solidFill>
                <a:latin typeface="ＭＳ ゴシック"/>
                <a:cs typeface="ＭＳ ゴシック"/>
              </a:rPr>
              <a:t>「</a:t>
            </a:r>
            <a:r>
              <a:rPr sz="1000" dirty="0">
                <a:solidFill>
                  <a:srgbClr val="231F20"/>
                </a:solidFill>
                <a:latin typeface="ＭＳ ゴシック"/>
                <a:cs typeface="ＭＳ ゴシック"/>
              </a:rPr>
              <a:t>一括登録」ボタンをクリックし、登録します。</a:t>
            </a:r>
            <a:endParaRPr sz="1000" dirty="0">
              <a:latin typeface="ＭＳ ゴシック"/>
              <a:cs typeface="ＭＳ ゴシック"/>
            </a:endParaRPr>
          </a:p>
        </p:txBody>
      </p:sp>
      <p:sp>
        <p:nvSpPr>
          <p:cNvPr id="28" name="object 28"/>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3</a:t>
            </a:fld>
            <a:endParaRPr dirty="0"/>
          </a:p>
        </p:txBody>
      </p:sp>
      <p:sp>
        <p:nvSpPr>
          <p:cNvPr id="26" name="object 26"/>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70" dirty="0">
                <a:solidFill>
                  <a:srgbClr val="FFFFFF"/>
                </a:solidFill>
                <a:latin typeface="HGPｺﾞｼｯｸE"/>
                <a:cs typeface="HGPｺﾞｼｯｸE"/>
              </a:rPr>
              <a:t>参</a:t>
            </a:r>
            <a:r>
              <a:rPr sz="2200" spc="-10" dirty="0">
                <a:solidFill>
                  <a:srgbClr val="FFFFFF"/>
                </a:solidFill>
                <a:latin typeface="HGPｺﾞｼｯｸE"/>
                <a:cs typeface="HGPｺﾞｼｯｸE"/>
              </a:rPr>
              <a:t>加</a:t>
            </a:r>
            <a:r>
              <a:rPr sz="2200" dirty="0">
                <a:solidFill>
                  <a:srgbClr val="FFFFFF"/>
                </a:solidFill>
                <a:latin typeface="HGPｺﾞｼｯｸE"/>
                <a:cs typeface="HGPｺﾞｼｯｸE"/>
              </a:rPr>
              <a:t>施設</a:t>
            </a:r>
            <a:r>
              <a:rPr sz="2200" spc="35" dirty="0">
                <a:solidFill>
                  <a:srgbClr val="FFFFFF"/>
                </a:solidFill>
                <a:latin typeface="HGPｺﾞｼｯｸE"/>
                <a:cs typeface="HGPｺﾞｼｯｸE"/>
              </a:rPr>
              <a:t>情</a:t>
            </a:r>
            <a:r>
              <a:rPr sz="2200" spc="-30" dirty="0">
                <a:solidFill>
                  <a:srgbClr val="FFFFFF"/>
                </a:solidFill>
                <a:latin typeface="HGPｺﾞｼｯｸE"/>
                <a:cs typeface="HGPｺﾞｼｯｸE"/>
              </a:rPr>
              <a:t>報</a:t>
            </a:r>
            <a:r>
              <a:rPr sz="2200" spc="10" dirty="0">
                <a:solidFill>
                  <a:srgbClr val="FFFFFF"/>
                </a:solidFill>
                <a:latin typeface="HGPｺﾞｼｯｸE"/>
                <a:cs typeface="HGPｺﾞｼｯｸE"/>
              </a:rPr>
              <a:t>の編</a:t>
            </a:r>
            <a:r>
              <a:rPr sz="2200" spc="-5" dirty="0">
                <a:solidFill>
                  <a:srgbClr val="FFFFFF"/>
                </a:solidFill>
                <a:latin typeface="HGPｺﾞｼｯｸE"/>
                <a:cs typeface="HGPｺﾞｼｯｸE"/>
              </a:rPr>
              <a:t>集</a:t>
            </a:r>
            <a:endParaRPr sz="2200">
              <a:latin typeface="HGPｺﾞｼｯｸE"/>
              <a:cs typeface="HGPｺﾞｼｯｸE"/>
            </a:endParaRPr>
          </a:p>
        </p:txBody>
      </p:sp>
      <p:sp>
        <p:nvSpPr>
          <p:cNvPr id="27" name="object 27"/>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30"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30" dirty="0">
                <a:solidFill>
                  <a:srgbClr val="FFFFFF"/>
                </a:solidFill>
                <a:latin typeface="ＭＳ Ｐゴシック"/>
                <a:cs typeface="ＭＳ Ｐゴシック"/>
              </a:rPr>
              <a:t>プロ</a:t>
            </a:r>
            <a:r>
              <a:rPr sz="1000" spc="-15" dirty="0">
                <a:solidFill>
                  <a:srgbClr val="FFFFFF"/>
                </a:solidFill>
                <a:latin typeface="ＭＳ Ｐゴシック"/>
                <a:cs typeface="ＭＳ Ｐゴシック"/>
              </a:rPr>
              <a:t>グ</a:t>
            </a:r>
            <a:r>
              <a:rPr sz="1000" spc="-50" dirty="0">
                <a:solidFill>
                  <a:srgbClr val="FFFFFF"/>
                </a:solidFill>
                <a:latin typeface="ＭＳ Ｐゴシック"/>
                <a:cs typeface="ＭＳ Ｐゴシック"/>
              </a:rPr>
              <a:t>ラ</a:t>
            </a:r>
            <a:r>
              <a:rPr sz="1000" spc="-55" dirty="0">
                <a:solidFill>
                  <a:srgbClr val="FFFFFF"/>
                </a:solidFill>
                <a:latin typeface="ＭＳ Ｐゴシック"/>
                <a:cs typeface="ＭＳ Ｐゴシック"/>
              </a:rPr>
              <a:t>ム</a:t>
            </a:r>
            <a:r>
              <a:rPr sz="1000" spc="10" dirty="0">
                <a:solidFill>
                  <a:srgbClr val="FFFFFF"/>
                </a:solidFill>
                <a:latin typeface="ＭＳ Ｐゴシック"/>
                <a:cs typeface="ＭＳ Ｐゴシック"/>
              </a:rPr>
              <a:t>情</a:t>
            </a:r>
            <a:r>
              <a:rPr sz="1000" spc="5" dirty="0">
                <a:solidFill>
                  <a:srgbClr val="FFFFFF"/>
                </a:solidFill>
                <a:latin typeface="ＭＳ Ｐゴシック"/>
                <a:cs typeface="ＭＳ Ｐゴシック"/>
              </a:rPr>
              <a:t>報</a:t>
            </a:r>
            <a:r>
              <a:rPr sz="1000" spc="-25" dirty="0">
                <a:solidFill>
                  <a:srgbClr val="FFFFFF"/>
                </a:solidFill>
                <a:latin typeface="ＭＳ Ｐゴシック"/>
                <a:cs typeface="ＭＳ Ｐゴシック"/>
              </a:rPr>
              <a:t>入</a:t>
            </a:r>
            <a:r>
              <a:rPr sz="1000" spc="-75" dirty="0">
                <a:solidFill>
                  <a:srgbClr val="FFFFFF"/>
                </a:solidFill>
                <a:latin typeface="ＭＳ Ｐゴシック"/>
                <a:cs typeface="ＭＳ Ｐゴシック"/>
              </a:rPr>
              <a:t>力</a:t>
            </a:r>
            <a:r>
              <a:rPr sz="1000" spc="-5" dirty="0">
                <a:solidFill>
                  <a:srgbClr val="FFFFFF"/>
                </a:solidFill>
                <a:latin typeface="ＭＳ Ｐゴシック"/>
                <a:cs typeface="ＭＳ Ｐゴシック"/>
              </a:rPr>
              <a:t>〉</a:t>
            </a:r>
            <a:endParaRPr sz="1000">
              <a:latin typeface="ＭＳ Ｐゴシック"/>
              <a:cs typeface="ＭＳ Ｐゴシック"/>
            </a:endParaRPr>
          </a:p>
        </p:txBody>
      </p:sp>
      <p:sp>
        <p:nvSpPr>
          <p:cNvPr id="17" name="角丸四角形 16"/>
          <p:cNvSpPr/>
          <p:nvPr/>
        </p:nvSpPr>
        <p:spPr>
          <a:xfrm>
            <a:off x="1339850" y="1587111"/>
            <a:ext cx="5105400" cy="900666"/>
          </a:xfrm>
          <a:prstGeom prst="roundRect">
            <a:avLst>
              <a:gd name="adj" fmla="val 7493"/>
            </a:avLst>
          </a:prstGeom>
          <a:ln w="12598">
            <a:solidFill>
              <a:srgbClr val="DA2128"/>
            </a:solidFill>
            <a:round/>
          </a:ln>
        </p:spPr>
        <p:txBody>
          <a:bodyPr wrap="square" lIns="0" tIns="0" rIns="0" bIns="0" rtlCol="0" anchor="ctr"/>
          <a:lstStyle/>
          <a:p>
            <a:pPr algn="ctr"/>
            <a:endParaRPr kumimoji="1" lang="ja-JP" altLang="en-US"/>
          </a:p>
        </p:txBody>
      </p:sp>
      <p:sp>
        <p:nvSpPr>
          <p:cNvPr id="20" name="角丸四角形 19"/>
          <p:cNvSpPr/>
          <p:nvPr/>
        </p:nvSpPr>
        <p:spPr>
          <a:xfrm>
            <a:off x="1380510" y="2601756"/>
            <a:ext cx="1940540" cy="382744"/>
          </a:xfrm>
          <a:prstGeom prst="roundRect">
            <a:avLst>
              <a:gd name="adj" fmla="val 7493"/>
            </a:avLst>
          </a:prstGeom>
          <a:ln w="12598">
            <a:solidFill>
              <a:srgbClr val="DA2128"/>
            </a:solidFill>
            <a:round/>
          </a:ln>
        </p:spPr>
        <p:txBody>
          <a:bodyPr wrap="square" lIns="0" tIns="0" rIns="0" bIns="0" rtlCol="0" anchor="ctr"/>
          <a:lstStyle/>
          <a:p>
            <a:pPr algn="ctr"/>
            <a:endParaRPr kumimoji="1" lang="ja-JP" altLang="en-US"/>
          </a:p>
        </p:txBody>
      </p:sp>
      <p:sp>
        <p:nvSpPr>
          <p:cNvPr id="23" name="角丸四角形 22"/>
          <p:cNvSpPr/>
          <p:nvPr/>
        </p:nvSpPr>
        <p:spPr>
          <a:xfrm>
            <a:off x="1380510" y="3153434"/>
            <a:ext cx="5024079" cy="816226"/>
          </a:xfrm>
          <a:prstGeom prst="roundRect">
            <a:avLst>
              <a:gd name="adj" fmla="val 7493"/>
            </a:avLst>
          </a:prstGeom>
          <a:ln w="12598">
            <a:solidFill>
              <a:srgbClr val="DA2128"/>
            </a:solidFill>
            <a:round/>
          </a:ln>
        </p:spPr>
        <p:txBody>
          <a:bodyPr wrap="square" lIns="0" tIns="0" rIns="0" bIns="0" rtlCol="0" anchor="ctr"/>
          <a:lstStyle/>
          <a:p>
            <a:pPr algn="ctr"/>
            <a:endParaRPr kumimoji="1" lang="ja-JP" altLang="en-US"/>
          </a:p>
        </p:txBody>
      </p:sp>
      <p:sp>
        <p:nvSpPr>
          <p:cNvPr id="21" name="object 18"/>
          <p:cNvSpPr/>
          <p:nvPr/>
        </p:nvSpPr>
        <p:spPr>
          <a:xfrm>
            <a:off x="5502778" y="3114215"/>
            <a:ext cx="1215840" cy="230663"/>
          </a:xfrm>
          <a:custGeom>
            <a:avLst/>
            <a:gdLst/>
            <a:ahLst/>
            <a:cxnLst/>
            <a:rect l="l" t="t" r="r" b="b"/>
            <a:pathLst>
              <a:path w="1421129" h="259714">
                <a:moveTo>
                  <a:pt x="1420736" y="0"/>
                </a:moveTo>
                <a:lnTo>
                  <a:pt x="302869" y="0"/>
                </a:lnTo>
                <a:lnTo>
                  <a:pt x="0" y="259194"/>
                </a:lnTo>
                <a:lnTo>
                  <a:pt x="1420736" y="259194"/>
                </a:lnTo>
                <a:lnTo>
                  <a:pt x="1420736" y="0"/>
                </a:lnTo>
                <a:close/>
              </a:path>
            </a:pathLst>
          </a:custGeom>
          <a:solidFill>
            <a:srgbClr val="DA2128"/>
          </a:solidFill>
        </p:spPr>
        <p:txBody>
          <a:bodyPr wrap="square" lIns="0" tIns="0" rIns="0" bIns="0" rtlCol="0"/>
          <a:lstStyle/>
          <a:p>
            <a:endParaRPr/>
          </a:p>
        </p:txBody>
      </p:sp>
      <p:sp>
        <p:nvSpPr>
          <p:cNvPr id="22" name="object 19"/>
          <p:cNvSpPr txBox="1"/>
          <p:nvPr/>
        </p:nvSpPr>
        <p:spPr>
          <a:xfrm>
            <a:off x="5288813" y="3140982"/>
            <a:ext cx="1517190" cy="135935"/>
          </a:xfrm>
          <a:prstGeom prst="rect">
            <a:avLst/>
          </a:prstGeom>
        </p:spPr>
        <p:txBody>
          <a:bodyPr vert="horz" wrap="square" lIns="0" tIns="12700" rIns="0" bIns="0" rtlCol="0">
            <a:spAutoFit/>
          </a:bodyPr>
          <a:lstStyle/>
          <a:p>
            <a:pPr marL="553720">
              <a:spcBef>
                <a:spcPts val="100"/>
              </a:spcBef>
            </a:pPr>
            <a:r>
              <a:rPr lang="ja-JP" altLang="en-US" sz="800" dirty="0">
                <a:solidFill>
                  <a:schemeClr val="bg1"/>
                </a:solidFill>
                <a:latin typeface="ＭＳ ゴシック"/>
                <a:cs typeface="ＭＳ ゴシック"/>
              </a:rPr>
              <a:t>登録施設</a:t>
            </a:r>
            <a:r>
              <a:rPr lang="ja-JP" altLang="en-US" sz="800" dirty="0" smtClean="0">
                <a:solidFill>
                  <a:schemeClr val="bg1"/>
                </a:solidFill>
                <a:latin typeface="ＭＳ ゴシック"/>
                <a:cs typeface="ＭＳ ゴシック"/>
              </a:rPr>
              <a:t>情報一覧</a:t>
            </a:r>
            <a:endParaRPr sz="900" dirty="0">
              <a:solidFill>
                <a:schemeClr val="bg1"/>
              </a:solidFill>
              <a:latin typeface="ＭＳ ゴシック"/>
              <a:cs typeface="ＭＳ ゴシック"/>
            </a:endParaRPr>
          </a:p>
        </p:txBody>
      </p:sp>
      <p:sp>
        <p:nvSpPr>
          <p:cNvPr id="41" name="object 18"/>
          <p:cNvSpPr/>
          <p:nvPr/>
        </p:nvSpPr>
        <p:spPr>
          <a:xfrm>
            <a:off x="3238106" y="2601756"/>
            <a:ext cx="1129935" cy="230663"/>
          </a:xfrm>
          <a:custGeom>
            <a:avLst/>
            <a:gdLst/>
            <a:ahLst/>
            <a:cxnLst/>
            <a:rect l="l" t="t" r="r" b="b"/>
            <a:pathLst>
              <a:path w="1421129" h="259714">
                <a:moveTo>
                  <a:pt x="1420736" y="0"/>
                </a:moveTo>
                <a:lnTo>
                  <a:pt x="302869" y="0"/>
                </a:lnTo>
                <a:lnTo>
                  <a:pt x="0" y="259194"/>
                </a:lnTo>
                <a:lnTo>
                  <a:pt x="1420736" y="259194"/>
                </a:lnTo>
                <a:lnTo>
                  <a:pt x="1420736" y="0"/>
                </a:lnTo>
                <a:close/>
              </a:path>
            </a:pathLst>
          </a:custGeom>
          <a:solidFill>
            <a:srgbClr val="DA2128"/>
          </a:solidFill>
        </p:spPr>
        <p:txBody>
          <a:bodyPr wrap="square" lIns="0" tIns="0" rIns="0" bIns="0" rtlCol="0"/>
          <a:lstStyle/>
          <a:p>
            <a:endParaRPr/>
          </a:p>
        </p:txBody>
      </p:sp>
      <p:sp>
        <p:nvSpPr>
          <p:cNvPr id="42" name="object 19"/>
          <p:cNvSpPr txBox="1"/>
          <p:nvPr/>
        </p:nvSpPr>
        <p:spPr>
          <a:xfrm>
            <a:off x="3015750" y="2628523"/>
            <a:ext cx="1517190" cy="135935"/>
          </a:xfrm>
          <a:prstGeom prst="rect">
            <a:avLst/>
          </a:prstGeom>
        </p:spPr>
        <p:txBody>
          <a:bodyPr vert="horz" wrap="square" lIns="0" tIns="12700" rIns="0" bIns="0" rtlCol="0">
            <a:spAutoFit/>
          </a:bodyPr>
          <a:lstStyle/>
          <a:p>
            <a:pPr marL="553720">
              <a:spcBef>
                <a:spcPts val="100"/>
              </a:spcBef>
            </a:pPr>
            <a:r>
              <a:rPr lang="ja-JP" altLang="en-US" sz="800" dirty="0">
                <a:solidFill>
                  <a:schemeClr val="bg1"/>
                </a:solidFill>
                <a:latin typeface="ＭＳ ゴシック"/>
                <a:cs typeface="ＭＳ ゴシック"/>
              </a:rPr>
              <a:t>一括登録</a:t>
            </a:r>
            <a:r>
              <a:rPr lang="ja-JP" altLang="en-US" sz="800" dirty="0" smtClean="0">
                <a:solidFill>
                  <a:schemeClr val="bg1"/>
                </a:solidFill>
                <a:latin typeface="ＭＳ ゴシック"/>
                <a:cs typeface="ＭＳ ゴシック"/>
              </a:rPr>
              <a:t>エリア</a:t>
            </a:r>
            <a:endParaRPr sz="900" dirty="0">
              <a:solidFill>
                <a:schemeClr val="bg1"/>
              </a:solidFill>
              <a:latin typeface="ＭＳ ゴシック"/>
              <a:cs typeface="ＭＳ ゴシック"/>
            </a:endParaRPr>
          </a:p>
        </p:txBody>
      </p:sp>
      <p:sp>
        <p:nvSpPr>
          <p:cNvPr id="39" name="object 18"/>
          <p:cNvSpPr/>
          <p:nvPr/>
        </p:nvSpPr>
        <p:spPr>
          <a:xfrm>
            <a:off x="5400619" y="1634544"/>
            <a:ext cx="1215840" cy="230663"/>
          </a:xfrm>
          <a:custGeom>
            <a:avLst/>
            <a:gdLst/>
            <a:ahLst/>
            <a:cxnLst/>
            <a:rect l="l" t="t" r="r" b="b"/>
            <a:pathLst>
              <a:path w="1421129" h="259714">
                <a:moveTo>
                  <a:pt x="1420736" y="0"/>
                </a:moveTo>
                <a:lnTo>
                  <a:pt x="302869" y="0"/>
                </a:lnTo>
                <a:lnTo>
                  <a:pt x="0" y="259194"/>
                </a:lnTo>
                <a:lnTo>
                  <a:pt x="1420736" y="259194"/>
                </a:lnTo>
                <a:lnTo>
                  <a:pt x="1420736" y="0"/>
                </a:lnTo>
                <a:close/>
              </a:path>
            </a:pathLst>
          </a:custGeom>
          <a:solidFill>
            <a:srgbClr val="DA2128"/>
          </a:solidFill>
        </p:spPr>
        <p:txBody>
          <a:bodyPr wrap="square" lIns="0" tIns="0" rIns="0" bIns="0" rtlCol="0"/>
          <a:lstStyle/>
          <a:p>
            <a:endParaRPr/>
          </a:p>
        </p:txBody>
      </p:sp>
      <p:sp>
        <p:nvSpPr>
          <p:cNvPr id="40" name="object 19"/>
          <p:cNvSpPr txBox="1"/>
          <p:nvPr/>
        </p:nvSpPr>
        <p:spPr>
          <a:xfrm>
            <a:off x="5189701" y="1661841"/>
            <a:ext cx="1517190" cy="135935"/>
          </a:xfrm>
          <a:prstGeom prst="rect">
            <a:avLst/>
          </a:prstGeom>
        </p:spPr>
        <p:txBody>
          <a:bodyPr vert="horz" wrap="square" lIns="0" tIns="12700" rIns="0" bIns="0" rtlCol="0">
            <a:spAutoFit/>
          </a:bodyPr>
          <a:lstStyle/>
          <a:p>
            <a:pPr marL="553720">
              <a:spcBef>
                <a:spcPts val="100"/>
              </a:spcBef>
            </a:pPr>
            <a:r>
              <a:rPr lang="ja-JP" altLang="en-US" sz="800" dirty="0">
                <a:solidFill>
                  <a:schemeClr val="bg1"/>
                </a:solidFill>
                <a:latin typeface="ＭＳ ゴシック"/>
                <a:cs typeface="ＭＳ ゴシック"/>
              </a:rPr>
              <a:t>施設の登録</a:t>
            </a:r>
            <a:r>
              <a:rPr lang="ja-JP" altLang="en-US" sz="800" dirty="0" smtClean="0">
                <a:solidFill>
                  <a:schemeClr val="bg1"/>
                </a:solidFill>
                <a:latin typeface="ＭＳ ゴシック"/>
                <a:cs typeface="ＭＳ ゴシック"/>
              </a:rPr>
              <a:t>エリア</a:t>
            </a:r>
            <a:endParaRPr sz="900" dirty="0">
              <a:solidFill>
                <a:schemeClr val="bg1"/>
              </a:solidFill>
              <a:latin typeface="ＭＳ ゴシック"/>
              <a:cs typeface="ＭＳ ゴシック"/>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1700" y="773355"/>
            <a:ext cx="5571150" cy="1832610"/>
          </a:xfrm>
          <a:prstGeom prst="rect">
            <a:avLst/>
          </a:prstGeom>
        </p:spPr>
        <p:txBody>
          <a:bodyPr vert="horz" wrap="square" lIns="0" tIns="85725" rIns="0" bIns="0" rtlCol="0">
            <a:spAutoFit/>
          </a:bodyPr>
          <a:lstStyle/>
          <a:p>
            <a:pPr marL="12700">
              <a:lnSpc>
                <a:spcPct val="100000"/>
              </a:lnSpc>
              <a:spcBef>
                <a:spcPts val="675"/>
              </a:spcBef>
            </a:pPr>
            <a:r>
              <a:rPr sz="1000" spc="-45" dirty="0">
                <a:solidFill>
                  <a:srgbClr val="A9511A"/>
                </a:solidFill>
                <a:latin typeface="ＭＳ ゴシック"/>
                <a:cs typeface="ＭＳ ゴシック"/>
              </a:rPr>
              <a:t>■</a:t>
            </a:r>
            <a:r>
              <a:rPr sz="1000" spc="-30" dirty="0">
                <a:solidFill>
                  <a:srgbClr val="A9511A"/>
                </a:solidFill>
                <a:latin typeface="ＭＳ ゴシック"/>
                <a:cs typeface="ＭＳ ゴシック"/>
              </a:rPr>
              <a:t>表示</a:t>
            </a:r>
            <a:r>
              <a:rPr sz="1000" spc="-25" dirty="0">
                <a:solidFill>
                  <a:srgbClr val="A9511A"/>
                </a:solidFill>
                <a:latin typeface="ＭＳ ゴシック"/>
                <a:cs typeface="ＭＳ ゴシック"/>
              </a:rPr>
              <a:t>年</a:t>
            </a:r>
            <a:r>
              <a:rPr sz="1000" spc="-45" dirty="0">
                <a:solidFill>
                  <a:srgbClr val="A9511A"/>
                </a:solidFill>
                <a:latin typeface="ＭＳ ゴシック"/>
                <a:cs typeface="ＭＳ ゴシック"/>
              </a:rPr>
              <a:t>の</a:t>
            </a:r>
            <a:r>
              <a:rPr sz="1000" spc="-15" dirty="0">
                <a:solidFill>
                  <a:srgbClr val="A9511A"/>
                </a:solidFill>
                <a:latin typeface="ＭＳ ゴシック"/>
                <a:cs typeface="ＭＳ ゴシック"/>
              </a:rPr>
              <a:t>変</a:t>
            </a:r>
            <a:r>
              <a:rPr sz="1000" dirty="0">
                <a:solidFill>
                  <a:srgbClr val="A9511A"/>
                </a:solidFill>
                <a:latin typeface="ＭＳ ゴシック"/>
                <a:cs typeface="ＭＳ ゴシック"/>
              </a:rPr>
              <a:t>更</a:t>
            </a:r>
            <a:endParaRPr sz="1000" dirty="0">
              <a:latin typeface="ＭＳ ゴシック"/>
              <a:cs typeface="ＭＳ ゴシック"/>
            </a:endParaRPr>
          </a:p>
          <a:p>
            <a:pPr marL="12700" marR="16510">
              <a:lnSpc>
                <a:spcPct val="148200"/>
              </a:lnSpc>
            </a:pPr>
            <a:r>
              <a:rPr sz="1000" spc="-35" dirty="0">
                <a:solidFill>
                  <a:srgbClr val="231F20"/>
                </a:solidFill>
                <a:latin typeface="ＭＳ ゴシック"/>
                <a:cs typeface="ＭＳ ゴシック"/>
              </a:rPr>
              <a:t>1.</a:t>
            </a:r>
            <a:r>
              <a:rPr sz="1000" spc="-455" dirty="0">
                <a:solidFill>
                  <a:srgbClr val="231F20"/>
                </a:solidFill>
                <a:latin typeface="ＭＳ ゴシック"/>
                <a:cs typeface="ＭＳ ゴシック"/>
              </a:rPr>
              <a:t> </a:t>
            </a:r>
            <a:r>
              <a:rPr sz="1000" spc="-30" dirty="0">
                <a:solidFill>
                  <a:srgbClr val="231F20"/>
                </a:solidFill>
                <a:latin typeface="ＭＳ ゴシック"/>
                <a:cs typeface="ＭＳ ゴシック"/>
              </a:rPr>
              <a:t>表示</a:t>
            </a:r>
            <a:r>
              <a:rPr sz="1000" spc="-50" dirty="0">
                <a:solidFill>
                  <a:srgbClr val="231F20"/>
                </a:solidFill>
                <a:latin typeface="ＭＳ ゴシック"/>
                <a:cs typeface="ＭＳ ゴシック"/>
              </a:rPr>
              <a:t>年</a:t>
            </a:r>
            <a:r>
              <a:rPr sz="1000" spc="-20" dirty="0">
                <a:solidFill>
                  <a:srgbClr val="231F20"/>
                </a:solidFill>
                <a:latin typeface="ＭＳ ゴシック"/>
                <a:cs typeface="ＭＳ ゴシック"/>
              </a:rPr>
              <a:t>選</a:t>
            </a:r>
            <a:r>
              <a:rPr sz="1000" spc="-70" dirty="0">
                <a:solidFill>
                  <a:srgbClr val="231F20"/>
                </a:solidFill>
                <a:latin typeface="ＭＳ ゴシック"/>
                <a:cs typeface="ＭＳ ゴシック"/>
              </a:rPr>
              <a:t>択</a:t>
            </a:r>
            <a:r>
              <a:rPr sz="1000" spc="-160" dirty="0">
                <a:solidFill>
                  <a:srgbClr val="231F20"/>
                </a:solidFill>
                <a:latin typeface="ＭＳ ゴシック"/>
                <a:cs typeface="ＭＳ ゴシック"/>
              </a:rPr>
              <a:t>エ</a:t>
            </a:r>
            <a:r>
              <a:rPr sz="1000" spc="-125" dirty="0">
                <a:solidFill>
                  <a:srgbClr val="231F20"/>
                </a:solidFill>
                <a:latin typeface="ＭＳ ゴシック"/>
                <a:cs typeface="ＭＳ ゴシック"/>
              </a:rPr>
              <a:t>リ</a:t>
            </a:r>
            <a:r>
              <a:rPr sz="1000" spc="-65" dirty="0">
                <a:solidFill>
                  <a:srgbClr val="231F20"/>
                </a:solidFill>
                <a:latin typeface="ＭＳ ゴシック"/>
                <a:cs typeface="ＭＳ ゴシック"/>
              </a:rPr>
              <a:t>アに</a:t>
            </a:r>
            <a:r>
              <a:rPr sz="1000" spc="-55" dirty="0">
                <a:solidFill>
                  <a:srgbClr val="231F20"/>
                </a:solidFill>
                <a:latin typeface="ＭＳ ゴシック"/>
                <a:cs typeface="ＭＳ ゴシック"/>
              </a:rPr>
              <a:t>あ</a:t>
            </a:r>
            <a:r>
              <a:rPr sz="1000" spc="-130" dirty="0">
                <a:solidFill>
                  <a:srgbClr val="231F20"/>
                </a:solidFill>
                <a:latin typeface="ＭＳ ゴシック"/>
                <a:cs typeface="ＭＳ ゴシック"/>
              </a:rPr>
              <a:t>る</a:t>
            </a:r>
            <a:r>
              <a:rPr sz="1000" spc="-120" dirty="0">
                <a:solidFill>
                  <a:srgbClr val="231F20"/>
                </a:solidFill>
                <a:latin typeface="ＭＳ ゴシック"/>
                <a:cs typeface="ＭＳ ゴシック"/>
              </a:rPr>
              <a:t>３</a:t>
            </a:r>
            <a:r>
              <a:rPr sz="1000" spc="-40" dirty="0">
                <a:solidFill>
                  <a:srgbClr val="231F20"/>
                </a:solidFill>
                <a:latin typeface="ＭＳ ゴシック"/>
                <a:cs typeface="ＭＳ ゴシック"/>
              </a:rPr>
              <a:t>つの</a:t>
            </a:r>
            <a:r>
              <a:rPr sz="1000" spc="-35" dirty="0">
                <a:solidFill>
                  <a:srgbClr val="231F20"/>
                </a:solidFill>
                <a:latin typeface="ＭＳ ゴシック"/>
                <a:cs typeface="ＭＳ ゴシック"/>
              </a:rPr>
              <a:t>年</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30" dirty="0">
                <a:solidFill>
                  <a:srgbClr val="231F20"/>
                </a:solidFill>
                <a:latin typeface="ＭＳ ゴシック"/>
                <a:cs typeface="ＭＳ ゴシック"/>
              </a:rPr>
              <a:t>ン</a:t>
            </a:r>
            <a:r>
              <a:rPr sz="1000" spc="-90" dirty="0">
                <a:solidFill>
                  <a:srgbClr val="231F20"/>
                </a:solidFill>
                <a:latin typeface="ＭＳ ゴシック"/>
                <a:cs typeface="ＭＳ ゴシック"/>
              </a:rPr>
              <a:t>か</a:t>
            </a:r>
            <a:r>
              <a:rPr sz="1000" spc="-85" dirty="0">
                <a:solidFill>
                  <a:srgbClr val="231F20"/>
                </a:solidFill>
                <a:latin typeface="ＭＳ ゴシック"/>
                <a:cs typeface="ＭＳ ゴシック"/>
              </a:rPr>
              <a:t>ら</a:t>
            </a:r>
            <a:r>
              <a:rPr sz="1000" spc="10" dirty="0">
                <a:solidFill>
                  <a:srgbClr val="231F20"/>
                </a:solidFill>
                <a:latin typeface="ＭＳ ゴシック"/>
                <a:cs typeface="ＭＳ ゴシック"/>
              </a:rPr>
              <a:t>、</a:t>
            </a:r>
            <a:r>
              <a:rPr sz="1000" spc="-30" dirty="0">
                <a:solidFill>
                  <a:srgbClr val="231F20"/>
                </a:solidFill>
                <a:latin typeface="ＭＳ ゴシック"/>
                <a:cs typeface="ＭＳ ゴシック"/>
              </a:rPr>
              <a:t>表</a:t>
            </a:r>
            <a:r>
              <a:rPr sz="1000" spc="-114" dirty="0">
                <a:solidFill>
                  <a:srgbClr val="231F20"/>
                </a:solidFill>
                <a:latin typeface="ＭＳ ゴシック"/>
                <a:cs typeface="ＭＳ ゴシック"/>
              </a:rPr>
              <a:t>示</a:t>
            </a:r>
            <a:r>
              <a:rPr sz="1000" spc="-95" dirty="0">
                <a:solidFill>
                  <a:srgbClr val="231F20"/>
                </a:solidFill>
                <a:latin typeface="ＭＳ ゴシック"/>
                <a:cs typeface="ＭＳ ゴシック"/>
              </a:rPr>
              <a:t>し</a:t>
            </a:r>
            <a:r>
              <a:rPr sz="1000" spc="-80" dirty="0">
                <a:solidFill>
                  <a:srgbClr val="231F20"/>
                </a:solidFill>
                <a:latin typeface="ＭＳ ゴシック"/>
                <a:cs typeface="ＭＳ ゴシック"/>
              </a:rPr>
              <a:t>た</a:t>
            </a:r>
            <a:r>
              <a:rPr sz="1000" spc="-20" dirty="0">
                <a:solidFill>
                  <a:srgbClr val="231F20"/>
                </a:solidFill>
                <a:latin typeface="ＭＳ ゴシック"/>
                <a:cs typeface="ＭＳ ゴシック"/>
              </a:rPr>
              <a:t>い</a:t>
            </a:r>
            <a:r>
              <a:rPr sz="1000" spc="-80" dirty="0">
                <a:solidFill>
                  <a:srgbClr val="231F20"/>
                </a:solidFill>
                <a:latin typeface="ＭＳ ゴシック"/>
                <a:cs typeface="ＭＳ ゴシック"/>
              </a:rPr>
              <a:t>年</a:t>
            </a:r>
            <a:r>
              <a:rPr sz="1000" spc="-25" dirty="0">
                <a:solidFill>
                  <a:srgbClr val="231F20"/>
                </a:solidFill>
                <a:latin typeface="ＭＳ ゴシック"/>
                <a:cs typeface="ＭＳ ゴシック"/>
              </a:rPr>
              <a:t>を</a:t>
            </a:r>
            <a:r>
              <a:rPr sz="1000" spc="-20" dirty="0">
                <a:solidFill>
                  <a:srgbClr val="231F20"/>
                </a:solidFill>
                <a:latin typeface="ＭＳ ゴシック"/>
                <a:cs typeface="ＭＳ ゴシック"/>
              </a:rPr>
              <a:t>選</a:t>
            </a:r>
            <a:r>
              <a:rPr sz="1000" spc="-125" dirty="0">
                <a:solidFill>
                  <a:srgbClr val="231F20"/>
                </a:solidFill>
                <a:latin typeface="ＭＳ ゴシック"/>
                <a:cs typeface="ＭＳ ゴシック"/>
              </a:rPr>
              <a:t>択</a:t>
            </a:r>
            <a:r>
              <a:rPr sz="1000" spc="-55" dirty="0">
                <a:solidFill>
                  <a:srgbClr val="231F20"/>
                </a:solidFill>
                <a:latin typeface="ＭＳ ゴシック"/>
                <a:cs typeface="ＭＳ ゴシック"/>
              </a:rPr>
              <a:t>し</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 </a:t>
            </a:r>
            <a:endParaRPr lang="en-US" sz="1000" dirty="0" smtClean="0">
              <a:solidFill>
                <a:srgbClr val="231F20"/>
              </a:solidFill>
              <a:latin typeface="ＭＳ ゴシック"/>
              <a:cs typeface="ＭＳ ゴシック"/>
            </a:endParaRPr>
          </a:p>
          <a:p>
            <a:pPr marL="12700" marR="16510">
              <a:lnSpc>
                <a:spcPct val="148200"/>
              </a:lnSpc>
            </a:pPr>
            <a:r>
              <a:rPr sz="1000" spc="-215" dirty="0" smtClean="0">
                <a:solidFill>
                  <a:srgbClr val="231F20"/>
                </a:solidFill>
                <a:latin typeface="ＭＳ ゴシック"/>
                <a:cs typeface="ＭＳ ゴシック"/>
              </a:rPr>
              <a:t>2</a:t>
            </a:r>
            <a:r>
              <a:rPr sz="1000" spc="-215" dirty="0">
                <a:solidFill>
                  <a:srgbClr val="231F20"/>
                </a:solidFill>
                <a:latin typeface="ＭＳ ゴシック"/>
                <a:cs typeface="ＭＳ ゴシック"/>
              </a:rPr>
              <a:t>.</a:t>
            </a:r>
            <a:r>
              <a:rPr sz="1000" spc="10" dirty="0">
                <a:solidFill>
                  <a:srgbClr val="231F20"/>
                </a:solidFill>
                <a:latin typeface="ＭＳ ゴシック"/>
                <a:cs typeface="ＭＳ ゴシック"/>
              </a:rPr>
              <a:t>「</a:t>
            </a:r>
            <a:r>
              <a:rPr sz="1000" spc="-10" dirty="0">
                <a:solidFill>
                  <a:srgbClr val="231F20"/>
                </a:solidFill>
                <a:latin typeface="ＭＳ ゴシック"/>
                <a:cs typeface="ＭＳ ゴシック"/>
              </a:rPr>
              <a:t>決</a:t>
            </a:r>
            <a:r>
              <a:rPr sz="1000" spc="-30" dirty="0">
                <a:solidFill>
                  <a:srgbClr val="231F20"/>
                </a:solidFill>
                <a:latin typeface="ＭＳ ゴシック"/>
                <a:cs typeface="ＭＳ ゴシック"/>
              </a:rPr>
              <a:t>定</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80" dirty="0">
                <a:solidFill>
                  <a:srgbClr val="231F20"/>
                </a:solidFill>
                <a:latin typeface="ＭＳ ゴシック"/>
                <a:cs typeface="ＭＳ ゴシック"/>
              </a:rPr>
              <a:t>ク</a:t>
            </a:r>
            <a:r>
              <a:rPr sz="1000" spc="-140" dirty="0">
                <a:solidFill>
                  <a:srgbClr val="231F20"/>
                </a:solidFill>
                <a:latin typeface="ＭＳ ゴシック"/>
                <a:cs typeface="ＭＳ ゴシック"/>
              </a:rPr>
              <a:t>す</a:t>
            </a:r>
            <a:r>
              <a:rPr sz="1000" spc="-105" dirty="0">
                <a:solidFill>
                  <a:srgbClr val="231F20"/>
                </a:solidFill>
                <a:latin typeface="ＭＳ ゴシック"/>
                <a:cs typeface="ＭＳ ゴシック"/>
              </a:rPr>
              <a:t>ると</a:t>
            </a:r>
            <a:r>
              <a:rPr sz="1000" spc="10" dirty="0">
                <a:solidFill>
                  <a:srgbClr val="231F20"/>
                </a:solidFill>
                <a:latin typeface="ＭＳ ゴシック"/>
                <a:cs typeface="ＭＳ ゴシック"/>
              </a:rPr>
              <a:t>、</a:t>
            </a:r>
            <a:r>
              <a:rPr sz="1000" spc="-30" dirty="0">
                <a:solidFill>
                  <a:srgbClr val="231F20"/>
                </a:solidFill>
                <a:latin typeface="ＭＳ ゴシック"/>
                <a:cs typeface="ＭＳ ゴシック"/>
              </a:rPr>
              <a:t>表示</a:t>
            </a:r>
            <a:r>
              <a:rPr sz="1000" spc="-55" dirty="0">
                <a:solidFill>
                  <a:srgbClr val="231F20"/>
                </a:solidFill>
                <a:latin typeface="ＭＳ ゴシック"/>
                <a:cs typeface="ＭＳ ゴシック"/>
              </a:rPr>
              <a:t>年</a:t>
            </a:r>
            <a:r>
              <a:rPr sz="1000" spc="-10" dirty="0">
                <a:solidFill>
                  <a:srgbClr val="231F20"/>
                </a:solidFill>
                <a:latin typeface="ＭＳ ゴシック"/>
                <a:cs typeface="ＭＳ ゴシック"/>
              </a:rPr>
              <a:t>が</a:t>
            </a:r>
            <a:r>
              <a:rPr sz="1000" spc="-15" dirty="0">
                <a:solidFill>
                  <a:srgbClr val="231F20"/>
                </a:solidFill>
                <a:latin typeface="ＭＳ ゴシック"/>
                <a:cs typeface="ＭＳ ゴシック"/>
              </a:rPr>
              <a:t>変</a:t>
            </a:r>
            <a:r>
              <a:rPr sz="1000" spc="-114" dirty="0">
                <a:solidFill>
                  <a:srgbClr val="231F20"/>
                </a:solidFill>
                <a:latin typeface="ＭＳ ゴシック"/>
                <a:cs typeface="ＭＳ ゴシック"/>
              </a:rPr>
              <a:t>更</a:t>
            </a:r>
            <a:r>
              <a:rPr sz="1000" spc="-85" dirty="0">
                <a:solidFill>
                  <a:srgbClr val="231F20"/>
                </a:solidFill>
                <a:latin typeface="ＭＳ ゴシック"/>
                <a:cs typeface="ＭＳ ゴシック"/>
              </a:rPr>
              <a:t>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00000"/>
              </a:lnSpc>
              <a:spcBef>
                <a:spcPts val="5"/>
              </a:spcBef>
              <a:buSzPct val="90000"/>
              <a:buChar char="■"/>
              <a:tabLst>
                <a:tab pos="140335" algn="l"/>
              </a:tabLst>
            </a:pPr>
            <a:r>
              <a:rPr sz="1000" spc="-20" dirty="0">
                <a:solidFill>
                  <a:srgbClr val="A9511A"/>
                </a:solidFill>
                <a:latin typeface="ＭＳ ゴシック"/>
                <a:cs typeface="ＭＳ ゴシック"/>
              </a:rPr>
              <a:t>休</a:t>
            </a:r>
            <a:r>
              <a:rPr sz="1000" spc="-65" dirty="0">
                <a:solidFill>
                  <a:srgbClr val="A9511A"/>
                </a:solidFill>
                <a:latin typeface="ＭＳ ゴシック"/>
                <a:cs typeface="ＭＳ ゴシック"/>
              </a:rPr>
              <a:t>診</a:t>
            </a:r>
            <a:r>
              <a:rPr sz="1000" spc="-85" dirty="0">
                <a:solidFill>
                  <a:srgbClr val="A9511A"/>
                </a:solidFill>
                <a:latin typeface="ＭＳ ゴシック"/>
                <a:cs typeface="ＭＳ ゴシック"/>
              </a:rPr>
              <a:t>日</a:t>
            </a:r>
            <a:r>
              <a:rPr sz="1000" spc="-45" dirty="0">
                <a:solidFill>
                  <a:srgbClr val="A9511A"/>
                </a:solidFill>
                <a:latin typeface="ＭＳ ゴシック"/>
                <a:cs typeface="ＭＳ ゴシック"/>
              </a:rPr>
              <a:t>の</a:t>
            </a:r>
            <a:r>
              <a:rPr sz="1000" spc="-15" dirty="0">
                <a:solidFill>
                  <a:srgbClr val="A9511A"/>
                </a:solidFill>
                <a:latin typeface="ＭＳ ゴシック"/>
                <a:cs typeface="ＭＳ ゴシック"/>
              </a:rPr>
              <a:t>変</a:t>
            </a:r>
            <a:r>
              <a:rPr sz="1000" dirty="0">
                <a:solidFill>
                  <a:srgbClr val="A9511A"/>
                </a:solidFill>
                <a:latin typeface="ＭＳ ゴシック"/>
                <a:cs typeface="ＭＳ ゴシック"/>
              </a:rPr>
              <a:t>更</a:t>
            </a:r>
            <a:endParaRPr sz="1000" dirty="0">
              <a:latin typeface="ＭＳ ゴシック"/>
              <a:cs typeface="ＭＳ ゴシック"/>
            </a:endParaRPr>
          </a:p>
          <a:p>
            <a:pPr marL="140335" marR="5080" indent="-128270">
              <a:lnSpc>
                <a:spcPct val="148200"/>
              </a:lnSpc>
              <a:buSzPct val="90000"/>
              <a:buAutoNum type="arabicPeriod"/>
              <a:tabLst>
                <a:tab pos="139700" algn="l"/>
              </a:tabLst>
            </a:pPr>
            <a:r>
              <a:rPr sz="1000" spc="-20" dirty="0">
                <a:solidFill>
                  <a:srgbClr val="231F20"/>
                </a:solidFill>
                <a:latin typeface="ＭＳ ゴシック"/>
                <a:cs typeface="ＭＳ ゴシック"/>
              </a:rPr>
              <a:t>休</a:t>
            </a:r>
            <a:r>
              <a:rPr sz="1000" spc="-65" dirty="0">
                <a:solidFill>
                  <a:srgbClr val="231F20"/>
                </a:solidFill>
                <a:latin typeface="ＭＳ ゴシック"/>
                <a:cs typeface="ＭＳ ゴシック"/>
              </a:rPr>
              <a:t>診日</a:t>
            </a:r>
            <a:r>
              <a:rPr sz="1000" dirty="0">
                <a:solidFill>
                  <a:srgbClr val="231F20"/>
                </a:solidFill>
                <a:latin typeface="ＭＳ ゴシック"/>
                <a:cs typeface="ＭＳ ゴシック"/>
              </a:rPr>
              <a:t>情</a:t>
            </a:r>
            <a:r>
              <a:rPr sz="1000" spc="-20" dirty="0">
                <a:solidFill>
                  <a:srgbClr val="231F20"/>
                </a:solidFill>
                <a:latin typeface="ＭＳ ゴシック"/>
                <a:cs typeface="ＭＳ ゴシック"/>
              </a:rPr>
              <a:t>報</a:t>
            </a:r>
            <a:r>
              <a:rPr sz="1000" spc="-50" dirty="0">
                <a:solidFill>
                  <a:srgbClr val="231F20"/>
                </a:solidFill>
                <a:latin typeface="ＭＳ ゴシック"/>
                <a:cs typeface="ＭＳ ゴシック"/>
              </a:rPr>
              <a:t>一</a:t>
            </a:r>
            <a:r>
              <a:rPr sz="1000" spc="-40" dirty="0">
                <a:solidFill>
                  <a:srgbClr val="231F20"/>
                </a:solidFill>
                <a:latin typeface="ＭＳ ゴシック"/>
                <a:cs typeface="ＭＳ ゴシック"/>
              </a:rPr>
              <a:t>覧</a:t>
            </a:r>
            <a:r>
              <a:rPr sz="1000" spc="-65" dirty="0">
                <a:solidFill>
                  <a:srgbClr val="231F20"/>
                </a:solidFill>
                <a:latin typeface="ＭＳ ゴシック"/>
                <a:cs typeface="ＭＳ ゴシック"/>
              </a:rPr>
              <a:t>に</a:t>
            </a:r>
            <a:r>
              <a:rPr sz="1000" spc="-55" dirty="0">
                <a:solidFill>
                  <a:srgbClr val="231F20"/>
                </a:solidFill>
                <a:latin typeface="ＭＳ ゴシック"/>
                <a:cs typeface="ＭＳ ゴシック"/>
              </a:rPr>
              <a:t>あ</a:t>
            </a:r>
            <a:r>
              <a:rPr sz="1000" spc="-100" dirty="0">
                <a:solidFill>
                  <a:srgbClr val="231F20"/>
                </a:solidFill>
                <a:latin typeface="ＭＳ ゴシック"/>
                <a:cs typeface="ＭＳ ゴシック"/>
              </a:rPr>
              <a:t>る</a:t>
            </a:r>
            <a:r>
              <a:rPr sz="1000" spc="-150" dirty="0">
                <a:solidFill>
                  <a:srgbClr val="231F20"/>
                </a:solidFill>
                <a:latin typeface="ＭＳ ゴシック"/>
                <a:cs typeface="ＭＳ ゴシック"/>
              </a:rPr>
              <a:t>カ</a:t>
            </a:r>
            <a:r>
              <a:rPr sz="1000" spc="-160" dirty="0">
                <a:solidFill>
                  <a:srgbClr val="231F20"/>
                </a:solidFill>
                <a:latin typeface="ＭＳ ゴシック"/>
                <a:cs typeface="ＭＳ ゴシック"/>
              </a:rPr>
              <a:t>レ</a:t>
            </a:r>
            <a:r>
              <a:rPr sz="1000" spc="-65" dirty="0">
                <a:solidFill>
                  <a:srgbClr val="231F20"/>
                </a:solidFill>
                <a:latin typeface="ＭＳ ゴシック"/>
                <a:cs typeface="ＭＳ ゴシック"/>
              </a:rPr>
              <a:t>ン</a:t>
            </a:r>
            <a:r>
              <a:rPr sz="1000" spc="-114" dirty="0">
                <a:solidFill>
                  <a:srgbClr val="231F20"/>
                </a:solidFill>
                <a:latin typeface="ＭＳ ゴシック"/>
                <a:cs typeface="ＭＳ ゴシック"/>
              </a:rPr>
              <a:t>ダ</a:t>
            </a:r>
            <a:r>
              <a:rPr sz="1000" spc="-20" dirty="0">
                <a:solidFill>
                  <a:srgbClr val="231F20"/>
                </a:solidFill>
                <a:latin typeface="ＭＳ ゴシック"/>
                <a:cs typeface="ＭＳ ゴシック"/>
              </a:rPr>
              <a:t>ー</a:t>
            </a:r>
            <a:r>
              <a:rPr sz="1000" spc="-90" dirty="0">
                <a:solidFill>
                  <a:srgbClr val="231F20"/>
                </a:solidFill>
                <a:latin typeface="ＭＳ ゴシック"/>
                <a:cs typeface="ＭＳ ゴシック"/>
              </a:rPr>
              <a:t>の</a:t>
            </a:r>
            <a:r>
              <a:rPr sz="1000" spc="-70" dirty="0">
                <a:solidFill>
                  <a:srgbClr val="231F20"/>
                </a:solidFill>
                <a:latin typeface="ＭＳ ゴシック"/>
                <a:cs typeface="ＭＳ ゴシック"/>
              </a:rPr>
              <a:t>日</a:t>
            </a:r>
            <a:r>
              <a:rPr sz="1000" spc="-60" dirty="0">
                <a:solidFill>
                  <a:srgbClr val="231F20"/>
                </a:solidFill>
                <a:latin typeface="ＭＳ ゴシック"/>
                <a:cs typeface="ＭＳ ゴシック"/>
              </a:rPr>
              <a:t>付</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80" dirty="0">
                <a:solidFill>
                  <a:srgbClr val="231F20"/>
                </a:solidFill>
                <a:latin typeface="ＭＳ ゴシック"/>
                <a:cs typeface="ＭＳ ゴシック"/>
              </a:rPr>
              <a:t>ク</a:t>
            </a:r>
            <a:r>
              <a:rPr sz="1000" spc="-140" dirty="0">
                <a:solidFill>
                  <a:srgbClr val="231F20"/>
                </a:solidFill>
                <a:latin typeface="ＭＳ ゴシック"/>
                <a:cs typeface="ＭＳ ゴシック"/>
              </a:rPr>
              <a:t>す</a:t>
            </a:r>
            <a:r>
              <a:rPr sz="1000" spc="-105" dirty="0">
                <a:solidFill>
                  <a:srgbClr val="231F20"/>
                </a:solidFill>
                <a:latin typeface="ＭＳ ゴシック"/>
                <a:cs typeface="ＭＳ ゴシック"/>
              </a:rPr>
              <a:t>ると</a:t>
            </a: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休</a:t>
            </a:r>
            <a:r>
              <a:rPr sz="1000" spc="-65" dirty="0">
                <a:solidFill>
                  <a:srgbClr val="231F20"/>
                </a:solidFill>
                <a:latin typeface="ＭＳ ゴシック"/>
                <a:cs typeface="ＭＳ ゴシック"/>
              </a:rPr>
              <a:t>診</a:t>
            </a:r>
            <a:r>
              <a:rPr sz="1000" spc="-130" dirty="0">
                <a:solidFill>
                  <a:srgbClr val="231F20"/>
                </a:solidFill>
                <a:latin typeface="ＭＳ ゴシック"/>
                <a:cs typeface="ＭＳ ゴシック"/>
              </a:rPr>
              <a:t>日</a:t>
            </a:r>
            <a:r>
              <a:rPr sz="1000" spc="-95" dirty="0">
                <a:solidFill>
                  <a:srgbClr val="231F20"/>
                </a:solidFill>
                <a:latin typeface="ＭＳ ゴシック"/>
                <a:cs typeface="ＭＳ ゴシック"/>
              </a:rPr>
              <a:t>と</a:t>
            </a:r>
            <a:r>
              <a:rPr sz="1000" spc="-5" dirty="0">
                <a:solidFill>
                  <a:srgbClr val="231F20"/>
                </a:solidFill>
                <a:latin typeface="ＭＳ ゴシック"/>
                <a:cs typeface="ＭＳ ゴシック"/>
              </a:rPr>
              <a:t>診</a:t>
            </a:r>
            <a:r>
              <a:rPr sz="1000" spc="-65" dirty="0">
                <a:solidFill>
                  <a:srgbClr val="231F20"/>
                </a:solidFill>
                <a:latin typeface="ＭＳ ゴシック"/>
                <a:cs typeface="ＭＳ ゴシック"/>
              </a:rPr>
              <a:t>察</a:t>
            </a:r>
            <a:r>
              <a:rPr sz="1000" spc="-75" dirty="0">
                <a:solidFill>
                  <a:srgbClr val="231F20"/>
                </a:solidFill>
                <a:latin typeface="ＭＳ ゴシック"/>
                <a:cs typeface="ＭＳ ゴシック"/>
              </a:rPr>
              <a:t>日</a:t>
            </a:r>
            <a:r>
              <a:rPr sz="1000" spc="-45" dirty="0">
                <a:solidFill>
                  <a:srgbClr val="231F20"/>
                </a:solidFill>
                <a:latin typeface="ＭＳ ゴシック"/>
                <a:cs typeface="ＭＳ ゴシック"/>
              </a:rPr>
              <a:t>が</a:t>
            </a:r>
            <a:r>
              <a:rPr sz="1000" spc="-120" dirty="0">
                <a:solidFill>
                  <a:srgbClr val="231F20"/>
                </a:solidFill>
                <a:latin typeface="ＭＳ ゴシック"/>
                <a:cs typeface="ＭＳ ゴシック"/>
              </a:rPr>
              <a:t>切</a:t>
            </a:r>
            <a:r>
              <a:rPr sz="1000" spc="-95" dirty="0">
                <a:solidFill>
                  <a:srgbClr val="231F20"/>
                </a:solidFill>
                <a:latin typeface="ＭＳ ゴシック"/>
                <a:cs typeface="ＭＳ ゴシック"/>
              </a:rPr>
              <a:t>り</a:t>
            </a:r>
            <a:r>
              <a:rPr sz="1000" spc="-25" dirty="0">
                <a:solidFill>
                  <a:srgbClr val="231F20"/>
                </a:solidFill>
                <a:latin typeface="ＭＳ ゴシック"/>
                <a:cs typeface="ＭＳ ゴシック"/>
              </a:rPr>
              <a:t>替</a:t>
            </a:r>
            <a:r>
              <a:rPr sz="1000" spc="-110" dirty="0">
                <a:solidFill>
                  <a:srgbClr val="231F20"/>
                </a:solidFill>
                <a:latin typeface="ＭＳ ゴシック"/>
                <a:cs typeface="ＭＳ ゴシック"/>
              </a:rPr>
              <a:t>わ</a:t>
            </a:r>
            <a:r>
              <a:rPr sz="1000" spc="-125" dirty="0">
                <a:solidFill>
                  <a:srgbClr val="231F20"/>
                </a:solidFill>
                <a:latin typeface="ＭＳ ゴシック"/>
                <a:cs typeface="ＭＳ ゴシック"/>
              </a:rPr>
              <a:t>り</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 </a:t>
            </a:r>
            <a:r>
              <a:rPr lang="ja-JP" altLang="en-US" sz="1000" dirty="0" smtClean="0">
                <a:solidFill>
                  <a:srgbClr val="231F20"/>
                </a:solidFill>
                <a:latin typeface="ＭＳ ゴシック"/>
                <a:cs typeface="ＭＳ ゴシック"/>
              </a:rPr>
              <a:t>　</a:t>
            </a:r>
            <a:r>
              <a:rPr sz="1000" spc="-15" dirty="0" err="1" smtClean="0">
                <a:solidFill>
                  <a:srgbClr val="231F20"/>
                </a:solidFill>
                <a:latin typeface="ＭＳ ゴシック"/>
                <a:cs typeface="ＭＳ ゴシック"/>
              </a:rPr>
              <a:t>変</a:t>
            </a:r>
            <a:r>
              <a:rPr sz="1000" spc="-120" dirty="0" err="1" smtClean="0">
                <a:solidFill>
                  <a:srgbClr val="231F20"/>
                </a:solidFill>
                <a:latin typeface="ＭＳ ゴシック"/>
                <a:cs typeface="ＭＳ ゴシック"/>
              </a:rPr>
              <a:t>更</a:t>
            </a:r>
            <a:r>
              <a:rPr sz="1000" spc="-95" dirty="0" err="1" smtClean="0">
                <a:solidFill>
                  <a:srgbClr val="231F20"/>
                </a:solidFill>
                <a:latin typeface="ＭＳ ゴシック"/>
                <a:cs typeface="ＭＳ ゴシック"/>
              </a:rPr>
              <a:t>し</a:t>
            </a:r>
            <a:r>
              <a:rPr sz="1000" spc="-80" dirty="0" err="1" smtClean="0">
                <a:solidFill>
                  <a:srgbClr val="231F20"/>
                </a:solidFill>
                <a:latin typeface="ＭＳ ゴシック"/>
                <a:cs typeface="ＭＳ ゴシック"/>
              </a:rPr>
              <a:t>た</a:t>
            </a:r>
            <a:r>
              <a:rPr sz="1000" spc="-75" dirty="0" err="1" smtClean="0">
                <a:solidFill>
                  <a:srgbClr val="231F20"/>
                </a:solidFill>
                <a:latin typeface="ＭＳ ゴシック"/>
                <a:cs typeface="ＭＳ ゴシック"/>
              </a:rPr>
              <a:t>い</a:t>
            </a:r>
            <a:r>
              <a:rPr sz="1000" spc="-70" dirty="0" err="1" smtClean="0">
                <a:solidFill>
                  <a:srgbClr val="231F20"/>
                </a:solidFill>
                <a:latin typeface="ＭＳ ゴシック"/>
                <a:cs typeface="ＭＳ ゴシック"/>
              </a:rPr>
              <a:t>日</a:t>
            </a:r>
            <a:r>
              <a:rPr sz="1000" spc="-60" dirty="0" err="1" smtClean="0">
                <a:solidFill>
                  <a:srgbClr val="231F20"/>
                </a:solidFill>
                <a:latin typeface="ＭＳ ゴシック"/>
                <a:cs typeface="ＭＳ ゴシック"/>
              </a:rPr>
              <a:t>付</a:t>
            </a:r>
            <a:r>
              <a:rPr sz="1000" spc="-25" dirty="0" err="1" smtClean="0">
                <a:solidFill>
                  <a:srgbClr val="231F20"/>
                </a:solidFill>
                <a:latin typeface="ＭＳ ゴシック"/>
                <a:cs typeface="ＭＳ ゴシック"/>
              </a:rPr>
              <a:t>を</a:t>
            </a:r>
            <a:r>
              <a:rPr sz="1000" spc="-20" dirty="0" err="1" smtClean="0">
                <a:solidFill>
                  <a:srgbClr val="231F20"/>
                </a:solidFill>
                <a:latin typeface="ＭＳ ゴシック"/>
                <a:cs typeface="ＭＳ ゴシック"/>
              </a:rPr>
              <a:t>選</a:t>
            </a:r>
            <a:r>
              <a:rPr sz="1000" spc="-125" dirty="0" err="1" smtClean="0">
                <a:solidFill>
                  <a:srgbClr val="231F20"/>
                </a:solidFill>
                <a:latin typeface="ＭＳ ゴシック"/>
                <a:cs typeface="ＭＳ ゴシック"/>
              </a:rPr>
              <a:t>択</a:t>
            </a:r>
            <a:r>
              <a:rPr sz="1000" spc="-70" dirty="0" err="1" smtClean="0">
                <a:solidFill>
                  <a:srgbClr val="231F20"/>
                </a:solidFill>
                <a:latin typeface="ＭＳ ゴシック"/>
                <a:cs typeface="ＭＳ ゴシック"/>
              </a:rPr>
              <a:t>し</a:t>
            </a:r>
            <a:r>
              <a:rPr sz="1000" spc="10" dirty="0" err="1">
                <a:solidFill>
                  <a:srgbClr val="231F20"/>
                </a:solidFill>
                <a:latin typeface="ＭＳ ゴシック"/>
                <a:cs typeface="ＭＳ ゴシック"/>
              </a:rPr>
              <a:t>、</a:t>
            </a:r>
            <a:r>
              <a:rPr sz="1000" spc="-20" dirty="0" err="1" smtClean="0">
                <a:solidFill>
                  <a:srgbClr val="231F20"/>
                </a:solidFill>
                <a:latin typeface="ＭＳ ゴシック"/>
                <a:cs typeface="ＭＳ ゴシック"/>
              </a:rPr>
              <a:t>休</a:t>
            </a:r>
            <a:r>
              <a:rPr sz="1000" spc="-65" dirty="0" err="1" smtClean="0">
                <a:solidFill>
                  <a:srgbClr val="231F20"/>
                </a:solidFill>
                <a:latin typeface="ＭＳ ゴシック"/>
                <a:cs typeface="ＭＳ ゴシック"/>
              </a:rPr>
              <a:t>診日</a:t>
            </a:r>
            <a:r>
              <a:rPr sz="1000" dirty="0" err="1" smtClean="0">
                <a:solidFill>
                  <a:srgbClr val="231F20"/>
                </a:solidFill>
                <a:latin typeface="ＭＳ ゴシック"/>
                <a:cs typeface="ＭＳ ゴシック"/>
              </a:rPr>
              <a:t>情</a:t>
            </a:r>
            <a:r>
              <a:rPr sz="1000" spc="-65" dirty="0" err="1" smtClean="0">
                <a:solidFill>
                  <a:srgbClr val="231F20"/>
                </a:solidFill>
                <a:latin typeface="ＭＳ ゴシック"/>
                <a:cs typeface="ＭＳ ゴシック"/>
              </a:rPr>
              <a:t>報</a:t>
            </a:r>
            <a:r>
              <a:rPr sz="1000" spc="-20" dirty="0" err="1" smtClean="0">
                <a:solidFill>
                  <a:srgbClr val="231F20"/>
                </a:solidFill>
                <a:latin typeface="ＭＳ ゴシック"/>
                <a:cs typeface="ＭＳ ゴシック"/>
              </a:rPr>
              <a:t>を</a:t>
            </a:r>
            <a:r>
              <a:rPr sz="1000" spc="-10" dirty="0" err="1" smtClean="0">
                <a:solidFill>
                  <a:srgbClr val="231F20"/>
                </a:solidFill>
                <a:latin typeface="ＭＳ ゴシック"/>
                <a:cs typeface="ＭＳ ゴシック"/>
              </a:rPr>
              <a:t>編</a:t>
            </a:r>
            <a:r>
              <a:rPr sz="1000" spc="-120" dirty="0" err="1" smtClean="0">
                <a:solidFill>
                  <a:srgbClr val="231F20"/>
                </a:solidFill>
                <a:latin typeface="ＭＳ ゴシック"/>
                <a:cs typeface="ＭＳ ゴシック"/>
              </a:rPr>
              <a:t>集</a:t>
            </a:r>
            <a:r>
              <a:rPr lang="ja-JP" altLang="en-US" sz="1000" spc="-120" dirty="0" smtClean="0">
                <a:solidFill>
                  <a:srgbClr val="231F20"/>
                </a:solidFill>
                <a:latin typeface="ＭＳ ゴシック"/>
                <a:cs typeface="ＭＳ ゴシック"/>
              </a:rPr>
              <a:t>して</a:t>
            </a:r>
            <a:r>
              <a:rPr sz="1000" spc="-155" dirty="0" err="1" smtClean="0">
                <a:solidFill>
                  <a:srgbClr val="231F20"/>
                </a:solidFill>
                <a:latin typeface="ＭＳ ゴシック"/>
                <a:cs typeface="ＭＳ ゴシック"/>
              </a:rPr>
              <a:t>く</a:t>
            </a:r>
            <a:r>
              <a:rPr sz="1000" spc="-105" dirty="0" err="1" smtClean="0">
                <a:solidFill>
                  <a:srgbClr val="231F20"/>
                </a:solidFill>
                <a:latin typeface="ＭＳ ゴシック"/>
                <a:cs typeface="ＭＳ ゴシック"/>
              </a:rPr>
              <a:t>だ</a:t>
            </a:r>
            <a:r>
              <a:rPr sz="1000" spc="-100" dirty="0" err="1" smtClean="0">
                <a:solidFill>
                  <a:srgbClr val="231F20"/>
                </a:solidFill>
                <a:latin typeface="ＭＳ ゴシック"/>
                <a:cs typeface="ＭＳ ゴシック"/>
              </a:rPr>
              <a:t>さ</a:t>
            </a:r>
            <a:r>
              <a:rPr sz="1000" spc="-65" dirty="0" err="1" smtClean="0">
                <a:solidFill>
                  <a:srgbClr val="231F20"/>
                </a:solidFill>
                <a:latin typeface="ＭＳ ゴシック"/>
                <a:cs typeface="ＭＳ ゴシック"/>
              </a:rPr>
              <a:t>い</a:t>
            </a:r>
            <a:r>
              <a:rPr sz="1000" spc="-65" dirty="0">
                <a:solidFill>
                  <a:srgbClr val="231F20"/>
                </a:solidFill>
                <a:latin typeface="ＭＳ ゴシック"/>
                <a:cs typeface="ＭＳ ゴシック"/>
              </a:rPr>
              <a:t>。</a:t>
            </a:r>
            <a:endParaRPr sz="1000" dirty="0">
              <a:latin typeface="ＭＳ ゴシック"/>
              <a:cs typeface="ＭＳ ゴシック"/>
            </a:endParaRPr>
          </a:p>
          <a:p>
            <a:pPr marL="137795" indent="-125730">
              <a:lnSpc>
                <a:spcPct val="100000"/>
              </a:lnSpc>
              <a:spcBef>
                <a:spcPts val="575"/>
              </a:spcBef>
              <a:buSzPct val="90000"/>
              <a:buAutoNum type="arabicPeriod"/>
              <a:tabLst>
                <a:tab pos="138430" algn="l"/>
              </a:tabLst>
            </a:pPr>
            <a:r>
              <a:rPr sz="1000" spc="10" dirty="0">
                <a:solidFill>
                  <a:srgbClr val="231F20"/>
                </a:solidFill>
                <a:latin typeface="ＭＳ ゴシック"/>
                <a:cs typeface="ＭＳ ゴシック"/>
              </a:rPr>
              <a:t>「</a:t>
            </a:r>
            <a:r>
              <a:rPr sz="1000" spc="-15" dirty="0">
                <a:solidFill>
                  <a:srgbClr val="231F20"/>
                </a:solidFill>
                <a:latin typeface="ＭＳ ゴシック"/>
                <a:cs typeface="ＭＳ ゴシック"/>
              </a:rPr>
              <a:t>登</a:t>
            </a:r>
            <a:r>
              <a:rPr sz="1000" spc="-10" dirty="0">
                <a:solidFill>
                  <a:srgbClr val="231F20"/>
                </a:solidFill>
                <a:latin typeface="ＭＳ ゴシック"/>
                <a:cs typeface="ＭＳ ゴシック"/>
              </a:rPr>
              <a:t>録</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80" dirty="0">
                <a:solidFill>
                  <a:srgbClr val="231F20"/>
                </a:solidFill>
                <a:latin typeface="ＭＳ ゴシック"/>
                <a:cs typeface="ＭＳ ゴシック"/>
              </a:rPr>
              <a:t>ク</a:t>
            </a:r>
            <a:r>
              <a:rPr sz="1000" spc="-140" dirty="0">
                <a:solidFill>
                  <a:srgbClr val="231F20"/>
                </a:solidFill>
                <a:latin typeface="ＭＳ ゴシック"/>
                <a:cs typeface="ＭＳ ゴシック"/>
              </a:rPr>
              <a:t>す</a:t>
            </a:r>
            <a:r>
              <a:rPr sz="1000" spc="-105" dirty="0">
                <a:solidFill>
                  <a:srgbClr val="231F20"/>
                </a:solidFill>
                <a:latin typeface="ＭＳ ゴシック"/>
                <a:cs typeface="ＭＳ ゴシック"/>
              </a:rPr>
              <a:t>ると</a:t>
            </a:r>
            <a:r>
              <a:rPr sz="1000" spc="10" dirty="0">
                <a:solidFill>
                  <a:srgbClr val="231F20"/>
                </a:solidFill>
                <a:latin typeface="ＭＳ ゴシック"/>
                <a:cs typeface="ＭＳ ゴシック"/>
              </a:rPr>
              <a:t>、</a:t>
            </a:r>
            <a:r>
              <a:rPr sz="1000" spc="-15" dirty="0">
                <a:solidFill>
                  <a:srgbClr val="231F20"/>
                </a:solidFill>
                <a:latin typeface="ＭＳ ゴシック"/>
                <a:cs typeface="ＭＳ ゴシック"/>
              </a:rPr>
              <a:t>変</a:t>
            </a:r>
            <a:r>
              <a:rPr sz="1000" spc="-50" dirty="0">
                <a:solidFill>
                  <a:srgbClr val="231F20"/>
                </a:solidFill>
                <a:latin typeface="ＭＳ ゴシック"/>
                <a:cs typeface="ＭＳ ゴシック"/>
              </a:rPr>
              <a:t>更</a:t>
            </a:r>
            <a:r>
              <a:rPr sz="1000" dirty="0">
                <a:solidFill>
                  <a:srgbClr val="231F20"/>
                </a:solidFill>
                <a:latin typeface="ＭＳ ゴシック"/>
                <a:cs typeface="ＭＳ ゴシック"/>
              </a:rPr>
              <a:t>情</a:t>
            </a:r>
            <a:r>
              <a:rPr sz="1000" spc="-5" dirty="0">
                <a:solidFill>
                  <a:srgbClr val="231F20"/>
                </a:solidFill>
                <a:latin typeface="ＭＳ ゴシック"/>
                <a:cs typeface="ＭＳ ゴシック"/>
              </a:rPr>
              <a:t>報</a:t>
            </a:r>
            <a:r>
              <a:rPr sz="1000" spc="-30" dirty="0">
                <a:solidFill>
                  <a:srgbClr val="231F20"/>
                </a:solidFill>
                <a:latin typeface="ＭＳ ゴシック"/>
                <a:cs typeface="ＭＳ ゴシック"/>
              </a:rPr>
              <a:t>が</a:t>
            </a:r>
            <a:r>
              <a:rPr sz="1000" spc="-15" dirty="0">
                <a:solidFill>
                  <a:srgbClr val="231F20"/>
                </a:solidFill>
                <a:latin typeface="ＭＳ ゴシック"/>
                <a:cs typeface="ＭＳ ゴシック"/>
              </a:rPr>
              <a:t>登</a:t>
            </a:r>
            <a:r>
              <a:rPr sz="1000" spc="-75" dirty="0">
                <a:solidFill>
                  <a:srgbClr val="231F20"/>
                </a:solidFill>
                <a:latin typeface="ＭＳ ゴシック"/>
                <a:cs typeface="ＭＳ ゴシック"/>
              </a:rPr>
              <a:t>録</a:t>
            </a:r>
            <a:r>
              <a:rPr sz="1000" spc="-85" dirty="0">
                <a:solidFill>
                  <a:srgbClr val="231F20"/>
                </a:solidFill>
                <a:latin typeface="ＭＳ ゴシック"/>
                <a:cs typeface="ＭＳ ゴシック"/>
              </a:rPr>
              <a:t>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p:txBody>
      </p:sp>
      <p:sp>
        <p:nvSpPr>
          <p:cNvPr id="3" name="object 3"/>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30</a:t>
            </a:fld>
            <a:endParaRPr dirty="0"/>
          </a:p>
        </p:txBody>
      </p:sp>
      <p:sp>
        <p:nvSpPr>
          <p:cNvPr id="4" name="object 2"/>
          <p:cNvSpPr/>
          <p:nvPr/>
        </p:nvSpPr>
        <p:spPr>
          <a:xfrm>
            <a:off x="721700" y="3365500"/>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5" name="object 26"/>
          <p:cNvSpPr txBox="1"/>
          <p:nvPr/>
        </p:nvSpPr>
        <p:spPr>
          <a:xfrm>
            <a:off x="721700" y="3550907"/>
            <a:ext cx="6091555" cy="375744"/>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lang="ja-JP" altLang="en-US" sz="2200" spc="-55" dirty="0" smtClean="0">
                <a:solidFill>
                  <a:srgbClr val="FFFFFF"/>
                </a:solidFill>
                <a:latin typeface="HGPｺﾞｼｯｸE" panose="020B0900000000000000" pitchFamily="50" charset="-128"/>
                <a:ea typeface="HGPｺﾞｼｯｸE" panose="020B0900000000000000" pitchFamily="50" charset="-128"/>
                <a:cs typeface="HGPｺﾞｼｯｸE"/>
              </a:rPr>
              <a:t>代行用様式のダウンロード</a:t>
            </a:r>
            <a:endParaRPr sz="2200" dirty="0">
              <a:latin typeface="HGPｺﾞｼｯｸE" panose="020B0900000000000000" pitchFamily="50" charset="-128"/>
              <a:ea typeface="HGPｺﾞｼｯｸE" panose="020B0900000000000000" pitchFamily="50" charset="-128"/>
              <a:cs typeface="HGPｺﾞｼｯｸE"/>
            </a:endParaRPr>
          </a:p>
        </p:txBody>
      </p:sp>
      <p:sp>
        <p:nvSpPr>
          <p:cNvPr id="6" name="object 27"/>
          <p:cNvSpPr txBox="1"/>
          <p:nvPr/>
        </p:nvSpPr>
        <p:spPr>
          <a:xfrm>
            <a:off x="721700" y="3365500"/>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10" dirty="0">
                <a:solidFill>
                  <a:srgbClr val="FFFFFF"/>
                </a:solidFill>
                <a:latin typeface="ＭＳ Ｐゴシック"/>
                <a:cs typeface="ＭＳ Ｐゴシック"/>
              </a:rPr>
              <a:t>〈施</a:t>
            </a:r>
            <a:r>
              <a:rPr sz="1000" dirty="0">
                <a:solidFill>
                  <a:srgbClr val="FFFFFF"/>
                </a:solidFill>
                <a:latin typeface="ＭＳ Ｐゴシック"/>
                <a:cs typeface="ＭＳ Ｐゴシック"/>
              </a:rPr>
              <a:t>設</a:t>
            </a:r>
            <a:r>
              <a:rPr sz="1000" spc="10" dirty="0">
                <a:solidFill>
                  <a:srgbClr val="FFFFFF"/>
                </a:solidFill>
                <a:latin typeface="ＭＳ Ｐゴシック"/>
                <a:cs typeface="ＭＳ Ｐゴシック"/>
              </a:rPr>
              <a:t>情</a:t>
            </a:r>
            <a:r>
              <a:rPr sz="1000" dirty="0">
                <a:solidFill>
                  <a:srgbClr val="FFFFFF"/>
                </a:solidFill>
                <a:latin typeface="ＭＳ Ｐゴシック"/>
                <a:cs typeface="ＭＳ Ｐゴシック"/>
              </a:rPr>
              <a:t>報</a:t>
            </a:r>
            <a:r>
              <a:rPr sz="1000" spc="-5" dirty="0">
                <a:solidFill>
                  <a:srgbClr val="FFFFFF"/>
                </a:solidFill>
                <a:latin typeface="ＭＳ Ｐゴシック"/>
                <a:cs typeface="ＭＳ Ｐゴシック"/>
              </a:rPr>
              <a:t>編</a:t>
            </a:r>
            <a:r>
              <a:rPr sz="1000" spc="-20" dirty="0">
                <a:solidFill>
                  <a:srgbClr val="FFFFFF"/>
                </a:solidFill>
                <a:latin typeface="ＭＳ Ｐゴシック"/>
                <a:cs typeface="ＭＳ Ｐゴシック"/>
              </a:rPr>
              <a:t>集</a:t>
            </a:r>
            <a:r>
              <a:rPr sz="1000" spc="-15" dirty="0">
                <a:solidFill>
                  <a:srgbClr val="FFFFFF"/>
                </a:solidFill>
                <a:latin typeface="ＭＳ Ｐゴシック"/>
                <a:cs typeface="ＭＳ Ｐゴシック"/>
              </a:rPr>
              <a:t>〉</a:t>
            </a:r>
            <a:endParaRPr sz="1000">
              <a:latin typeface="ＭＳ Ｐゴシック"/>
              <a:cs typeface="ＭＳ Ｐゴシック"/>
            </a:endParaRPr>
          </a:p>
        </p:txBody>
      </p:sp>
      <p:sp>
        <p:nvSpPr>
          <p:cNvPr id="11" name="object 2"/>
          <p:cNvSpPr txBox="1"/>
          <p:nvPr/>
        </p:nvSpPr>
        <p:spPr>
          <a:xfrm>
            <a:off x="721700" y="7406707"/>
            <a:ext cx="5571150" cy="1151469"/>
          </a:xfrm>
          <a:prstGeom prst="rect">
            <a:avLst/>
          </a:prstGeom>
        </p:spPr>
        <p:txBody>
          <a:bodyPr vert="horz" wrap="square" lIns="0" tIns="85725" rIns="0" bIns="0" rtlCol="0">
            <a:spAutoFit/>
          </a:bodyPr>
          <a:lstStyle/>
          <a:p>
            <a:pPr marL="12700">
              <a:lnSpc>
                <a:spcPct val="100000"/>
              </a:lnSpc>
              <a:spcBef>
                <a:spcPts val="675"/>
              </a:spcBef>
            </a:pPr>
            <a:r>
              <a:rPr sz="1000" spc="-45" dirty="0" smtClean="0">
                <a:solidFill>
                  <a:srgbClr val="A9511A"/>
                </a:solidFill>
                <a:latin typeface="ＭＳ ゴシック"/>
                <a:cs typeface="ＭＳ ゴシック"/>
              </a:rPr>
              <a:t>■</a:t>
            </a:r>
            <a:r>
              <a:rPr lang="ja-JP" altLang="en-US" sz="1000" spc="-45" dirty="0" smtClean="0">
                <a:solidFill>
                  <a:srgbClr val="A9511A"/>
                </a:solidFill>
                <a:latin typeface="ＭＳ ゴシック"/>
                <a:cs typeface="ＭＳ ゴシック"/>
              </a:rPr>
              <a:t>代行用紙のダウンロード</a:t>
            </a:r>
            <a:endParaRPr sz="1000" dirty="0">
              <a:latin typeface="ＭＳ ゴシック"/>
              <a:cs typeface="ＭＳ ゴシック"/>
            </a:endParaRPr>
          </a:p>
          <a:p>
            <a:pPr marL="12700" marR="16510">
              <a:lnSpc>
                <a:spcPct val="148200"/>
              </a:lnSpc>
            </a:pPr>
            <a:r>
              <a:rPr lang="ja-JP" altLang="en-US" sz="1000" spc="-35" dirty="0">
                <a:solidFill>
                  <a:srgbClr val="231F20"/>
                </a:solidFill>
                <a:latin typeface="ＭＳ ゴシック"/>
                <a:cs typeface="ＭＳ ゴシック"/>
              </a:rPr>
              <a:t>　</a:t>
            </a:r>
            <a:r>
              <a:rPr lang="ja-JP" altLang="en-US" sz="1000" spc="-35" dirty="0" smtClean="0">
                <a:solidFill>
                  <a:srgbClr val="231F20"/>
                </a:solidFill>
                <a:latin typeface="ＭＳ ゴシック"/>
                <a:cs typeface="ＭＳ ゴシック"/>
              </a:rPr>
              <a:t>評価票を紙で収集し代行入力を行うときの収集用紙をダウンロードいただけます。</a:t>
            </a:r>
            <a:endParaRPr lang="en-US" altLang="ja-JP" sz="1000" spc="-35" dirty="0" smtClean="0">
              <a:solidFill>
                <a:srgbClr val="231F20"/>
              </a:solidFill>
              <a:latin typeface="ＭＳ ゴシック"/>
              <a:cs typeface="ＭＳ ゴシック"/>
            </a:endParaRPr>
          </a:p>
          <a:p>
            <a:pPr marL="12700" marR="16510">
              <a:lnSpc>
                <a:spcPct val="148200"/>
              </a:lnSpc>
            </a:pPr>
            <a:r>
              <a:rPr lang="ja-JP" altLang="en-US" sz="1000" spc="-30" dirty="0">
                <a:solidFill>
                  <a:srgbClr val="231F20"/>
                </a:solidFill>
                <a:latin typeface="ＭＳ ゴシック"/>
                <a:cs typeface="ＭＳ ゴシック"/>
              </a:rPr>
              <a:t>　</a:t>
            </a:r>
            <a:r>
              <a:rPr lang="ja-JP" altLang="en-US" sz="1000" spc="-30" dirty="0" smtClean="0">
                <a:solidFill>
                  <a:srgbClr val="231F20"/>
                </a:solidFill>
                <a:latin typeface="ＭＳ ゴシック"/>
                <a:cs typeface="ＭＳ ゴシック"/>
              </a:rPr>
              <a:t>「ダウンロード」をクリックしていただくと［</a:t>
            </a:r>
            <a:r>
              <a:rPr lang="ja-JP" altLang="en-US" sz="1000" spc="-30" dirty="0">
                <a:solidFill>
                  <a:srgbClr val="231F20"/>
                </a:solidFill>
                <a:latin typeface="ＭＳ ゴシック"/>
                <a:cs typeface="ＭＳ ゴシック"/>
              </a:rPr>
              <a:t>名前を付けて保存］のダイアログボックスが開きます</a:t>
            </a:r>
            <a:r>
              <a:rPr lang="ja-JP" altLang="en-US" sz="1000" spc="-30" dirty="0" smtClean="0">
                <a:solidFill>
                  <a:srgbClr val="231F20"/>
                </a:solidFill>
                <a:latin typeface="ＭＳ ゴシック"/>
                <a:cs typeface="ＭＳ ゴシック"/>
              </a:rPr>
              <a:t>ので</a:t>
            </a:r>
            <a:endParaRPr lang="en-US" altLang="ja-JP" sz="1000" spc="-30" dirty="0" smtClean="0">
              <a:solidFill>
                <a:srgbClr val="231F20"/>
              </a:solidFill>
              <a:latin typeface="ＭＳ ゴシック"/>
              <a:cs typeface="ＭＳ ゴシック"/>
            </a:endParaRPr>
          </a:p>
          <a:p>
            <a:pPr marL="12700" marR="16510">
              <a:lnSpc>
                <a:spcPct val="148200"/>
              </a:lnSpc>
            </a:pPr>
            <a:r>
              <a:rPr lang="ja-JP" altLang="en-US" sz="1000" spc="-30" dirty="0">
                <a:solidFill>
                  <a:srgbClr val="231F20"/>
                </a:solidFill>
                <a:latin typeface="ＭＳ ゴシック"/>
                <a:cs typeface="ＭＳ ゴシック"/>
              </a:rPr>
              <a:t>　</a:t>
            </a:r>
            <a:r>
              <a:rPr lang="ja-JP" altLang="en-US" sz="1000" spc="-30" dirty="0" smtClean="0">
                <a:solidFill>
                  <a:srgbClr val="231F20"/>
                </a:solidFill>
                <a:latin typeface="ＭＳ ゴシック"/>
                <a:cs typeface="ＭＳ ゴシック"/>
              </a:rPr>
              <a:t>エクセルファイル</a:t>
            </a:r>
            <a:r>
              <a:rPr lang="ja-JP" altLang="en-US" sz="1000" spc="-30" dirty="0">
                <a:solidFill>
                  <a:srgbClr val="231F20"/>
                </a:solidFill>
                <a:latin typeface="ＭＳ ゴシック"/>
                <a:cs typeface="ＭＳ ゴシック"/>
              </a:rPr>
              <a:t>を任意のフォルダに保存</a:t>
            </a:r>
            <a:r>
              <a:rPr lang="ja-JP" altLang="en-US" sz="1000" spc="-30" dirty="0" smtClean="0">
                <a:solidFill>
                  <a:srgbClr val="231F20"/>
                </a:solidFill>
                <a:latin typeface="ＭＳ ゴシック"/>
                <a:cs typeface="ＭＳ ゴシック"/>
              </a:rPr>
              <a:t>し</a:t>
            </a:r>
            <a:r>
              <a:rPr lang="ja-JP" altLang="en-US" sz="1000" spc="-30" dirty="0">
                <a:solidFill>
                  <a:srgbClr val="231F20"/>
                </a:solidFill>
                <a:latin typeface="ＭＳ ゴシック"/>
                <a:cs typeface="ＭＳ ゴシック"/>
              </a:rPr>
              <a:t>ご利用</a:t>
            </a:r>
            <a:r>
              <a:rPr lang="ja-JP" altLang="en-US" sz="1000" spc="-30" dirty="0" smtClean="0">
                <a:solidFill>
                  <a:srgbClr val="231F20"/>
                </a:solidFill>
                <a:latin typeface="ＭＳ ゴシック"/>
                <a:cs typeface="ＭＳ ゴシック"/>
              </a:rPr>
              <a:t>ください。</a:t>
            </a:r>
            <a:r>
              <a:rPr lang="en-US" altLang="ja-JP" sz="1000" spc="-30" dirty="0" smtClean="0">
                <a:solidFill>
                  <a:srgbClr val="231F20"/>
                </a:solidFill>
                <a:latin typeface="ＭＳ ゴシック"/>
                <a:cs typeface="ＭＳ ゴシック"/>
              </a:rPr>
              <a:t/>
            </a:r>
            <a:br>
              <a:rPr lang="en-US" altLang="ja-JP" sz="1000" spc="-30" dirty="0" smtClean="0">
                <a:solidFill>
                  <a:srgbClr val="231F20"/>
                </a:solidFill>
                <a:latin typeface="ＭＳ ゴシック"/>
                <a:cs typeface="ＭＳ ゴシック"/>
              </a:rPr>
            </a:br>
            <a:endParaRPr sz="1000" dirty="0">
              <a:latin typeface="ＭＳ ゴシック"/>
              <a:cs typeface="ＭＳ ゴシック"/>
            </a:endParaRP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447" y="4310455"/>
            <a:ext cx="6091555" cy="2862962"/>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31</a:t>
            </a:fld>
            <a:endParaRPr dirty="0"/>
          </a:p>
        </p:txBody>
      </p:sp>
      <p:sp>
        <p:nvSpPr>
          <p:cNvPr id="4" name="object 2"/>
          <p:cNvSpPr/>
          <p:nvPr/>
        </p:nvSpPr>
        <p:spPr>
          <a:xfrm>
            <a:off x="826538" y="698500"/>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5" name="object 26"/>
          <p:cNvSpPr txBox="1"/>
          <p:nvPr/>
        </p:nvSpPr>
        <p:spPr>
          <a:xfrm>
            <a:off x="826538" y="883907"/>
            <a:ext cx="6091555" cy="375744"/>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dirty="0" err="1" smtClean="0">
                <a:solidFill>
                  <a:srgbClr val="FFFFFF"/>
                </a:solidFill>
                <a:latin typeface="HGPｺﾞｼｯｸE" panose="020B0900000000000000" pitchFamily="50" charset="-128"/>
                <a:ea typeface="HGPｺﾞｼｯｸE" panose="020B0900000000000000" pitchFamily="50" charset="-128"/>
                <a:cs typeface="HGPｺﾞｼｯｸE"/>
              </a:rPr>
              <a:t>施</a:t>
            </a:r>
            <a:r>
              <a:rPr sz="2200" spc="-55" dirty="0" err="1" smtClean="0">
                <a:solidFill>
                  <a:srgbClr val="FFFFFF"/>
                </a:solidFill>
                <a:latin typeface="HGPｺﾞｼｯｸE" panose="020B0900000000000000" pitchFamily="50" charset="-128"/>
                <a:ea typeface="HGPｺﾞｼｯｸE" panose="020B0900000000000000" pitchFamily="50" charset="-128"/>
                <a:cs typeface="HGPｺﾞｼｯｸE"/>
              </a:rPr>
              <a:t>設</a:t>
            </a:r>
            <a:r>
              <a:rPr lang="ja-JP" altLang="en-US" sz="2200" spc="10" dirty="0" smtClean="0">
                <a:solidFill>
                  <a:srgbClr val="FFFFFF"/>
                </a:solidFill>
                <a:latin typeface="HGPｺﾞｼｯｸE" panose="020B0900000000000000" pitchFamily="50" charset="-128"/>
                <a:ea typeface="HGPｺﾞｼｯｸE" panose="020B0900000000000000" pitchFamily="50" charset="-128"/>
                <a:cs typeface="HGPｺﾞｼｯｸE"/>
              </a:rPr>
              <a:t>設定ダウンロード</a:t>
            </a:r>
            <a:endParaRPr sz="2200" dirty="0">
              <a:latin typeface="HGPｺﾞｼｯｸE" panose="020B0900000000000000" pitchFamily="50" charset="-128"/>
              <a:ea typeface="HGPｺﾞｼｯｸE" panose="020B0900000000000000" pitchFamily="50" charset="-128"/>
              <a:cs typeface="HGPｺﾞｼｯｸE"/>
            </a:endParaRPr>
          </a:p>
        </p:txBody>
      </p:sp>
      <p:sp>
        <p:nvSpPr>
          <p:cNvPr id="6" name="object 27"/>
          <p:cNvSpPr txBox="1"/>
          <p:nvPr/>
        </p:nvSpPr>
        <p:spPr>
          <a:xfrm>
            <a:off x="826538" y="698500"/>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10" dirty="0">
                <a:solidFill>
                  <a:srgbClr val="FFFFFF"/>
                </a:solidFill>
                <a:latin typeface="ＭＳ Ｐゴシック"/>
                <a:cs typeface="ＭＳ Ｐゴシック"/>
              </a:rPr>
              <a:t>〈施</a:t>
            </a:r>
            <a:r>
              <a:rPr sz="1000" dirty="0">
                <a:solidFill>
                  <a:srgbClr val="FFFFFF"/>
                </a:solidFill>
                <a:latin typeface="ＭＳ Ｐゴシック"/>
                <a:cs typeface="ＭＳ Ｐゴシック"/>
              </a:rPr>
              <a:t>設</a:t>
            </a:r>
            <a:r>
              <a:rPr sz="1000" spc="10" dirty="0">
                <a:solidFill>
                  <a:srgbClr val="FFFFFF"/>
                </a:solidFill>
                <a:latin typeface="ＭＳ Ｐゴシック"/>
                <a:cs typeface="ＭＳ Ｐゴシック"/>
              </a:rPr>
              <a:t>情</a:t>
            </a:r>
            <a:r>
              <a:rPr sz="1000" dirty="0">
                <a:solidFill>
                  <a:srgbClr val="FFFFFF"/>
                </a:solidFill>
                <a:latin typeface="ＭＳ Ｐゴシック"/>
                <a:cs typeface="ＭＳ Ｐゴシック"/>
              </a:rPr>
              <a:t>報</a:t>
            </a:r>
            <a:r>
              <a:rPr sz="1000" spc="-5" dirty="0">
                <a:solidFill>
                  <a:srgbClr val="FFFFFF"/>
                </a:solidFill>
                <a:latin typeface="ＭＳ Ｐゴシック"/>
                <a:cs typeface="ＭＳ Ｐゴシック"/>
              </a:rPr>
              <a:t>編</a:t>
            </a:r>
            <a:r>
              <a:rPr sz="1000" spc="-20" dirty="0">
                <a:solidFill>
                  <a:srgbClr val="FFFFFF"/>
                </a:solidFill>
                <a:latin typeface="ＭＳ Ｐゴシック"/>
                <a:cs typeface="ＭＳ Ｐゴシック"/>
              </a:rPr>
              <a:t>集</a:t>
            </a:r>
            <a:r>
              <a:rPr sz="1000" spc="-15" dirty="0">
                <a:solidFill>
                  <a:srgbClr val="FFFFFF"/>
                </a:solidFill>
                <a:latin typeface="ＭＳ Ｐゴシック"/>
                <a:cs typeface="ＭＳ Ｐゴシック"/>
              </a:rPr>
              <a:t>〉</a:t>
            </a:r>
            <a:endParaRPr sz="1000">
              <a:latin typeface="ＭＳ Ｐゴシック"/>
              <a:cs typeface="ＭＳ Ｐゴシック"/>
            </a:endParaRPr>
          </a:p>
        </p:txBody>
      </p:sp>
      <p:sp>
        <p:nvSpPr>
          <p:cNvPr id="11" name="object 2"/>
          <p:cNvSpPr txBox="1"/>
          <p:nvPr/>
        </p:nvSpPr>
        <p:spPr>
          <a:xfrm>
            <a:off x="826538" y="6642100"/>
            <a:ext cx="5571150" cy="1305357"/>
          </a:xfrm>
          <a:prstGeom prst="rect">
            <a:avLst/>
          </a:prstGeom>
        </p:spPr>
        <p:txBody>
          <a:bodyPr vert="horz" wrap="square" lIns="0" tIns="85725" rIns="0" bIns="0" rtlCol="0">
            <a:spAutoFit/>
          </a:bodyPr>
          <a:lstStyle/>
          <a:p>
            <a:pPr marL="12700">
              <a:lnSpc>
                <a:spcPct val="100000"/>
              </a:lnSpc>
              <a:spcBef>
                <a:spcPts val="675"/>
              </a:spcBef>
            </a:pPr>
            <a:r>
              <a:rPr sz="1000" spc="-45" dirty="0" smtClean="0">
                <a:solidFill>
                  <a:srgbClr val="A9511A"/>
                </a:solidFill>
                <a:latin typeface="ＭＳ ゴシック"/>
                <a:cs typeface="ＭＳ ゴシック"/>
              </a:rPr>
              <a:t>■</a:t>
            </a:r>
            <a:r>
              <a:rPr lang="ja-JP" altLang="en-US" sz="1000" spc="-45" dirty="0" smtClean="0">
                <a:solidFill>
                  <a:srgbClr val="A9511A"/>
                </a:solidFill>
                <a:latin typeface="ＭＳ ゴシック"/>
                <a:cs typeface="ＭＳ ゴシック"/>
              </a:rPr>
              <a:t>施設設定ダウンロード</a:t>
            </a:r>
            <a:endParaRPr sz="1000" dirty="0">
              <a:latin typeface="ＭＳ ゴシック"/>
              <a:cs typeface="ＭＳ ゴシック"/>
            </a:endParaRPr>
          </a:p>
          <a:p>
            <a:pPr marL="12700" marR="16510">
              <a:lnSpc>
                <a:spcPct val="148200"/>
              </a:lnSpc>
            </a:pPr>
            <a:r>
              <a:rPr lang="ja-JP" altLang="en-US" sz="1000" spc="-35" dirty="0">
                <a:solidFill>
                  <a:srgbClr val="231F20"/>
                </a:solidFill>
                <a:latin typeface="ＭＳ ゴシック"/>
                <a:cs typeface="ＭＳ ゴシック"/>
              </a:rPr>
              <a:t>　</a:t>
            </a:r>
            <a:r>
              <a:rPr lang="ja-JP" altLang="en-US" sz="1000" spc="-30" dirty="0" smtClean="0">
                <a:solidFill>
                  <a:srgbClr val="231F20"/>
                </a:solidFill>
                <a:latin typeface="ＭＳ ゴシック"/>
                <a:cs typeface="ＭＳ ゴシック"/>
              </a:rPr>
              <a:t>その施設に登録済みの診療科、指導医、メディカルスタッフの一覧表をダウンロードいただけます。</a:t>
            </a:r>
            <a:endParaRPr lang="en-US" altLang="ja-JP" sz="1000" spc="-30" dirty="0" smtClean="0">
              <a:solidFill>
                <a:srgbClr val="231F20"/>
              </a:solidFill>
              <a:latin typeface="ＭＳ ゴシック"/>
              <a:cs typeface="ＭＳ ゴシック"/>
            </a:endParaRPr>
          </a:p>
          <a:p>
            <a:pPr marL="12700" marR="16510">
              <a:lnSpc>
                <a:spcPct val="148200"/>
              </a:lnSpc>
            </a:pPr>
            <a:r>
              <a:rPr lang="ja-JP" altLang="en-US" sz="1000" spc="-30" dirty="0">
                <a:solidFill>
                  <a:srgbClr val="231F20"/>
                </a:solidFill>
                <a:latin typeface="ＭＳ ゴシック"/>
                <a:cs typeface="ＭＳ ゴシック"/>
              </a:rPr>
              <a:t>　</a:t>
            </a:r>
            <a:r>
              <a:rPr lang="ja-JP" altLang="en-US" sz="1000" spc="-30" dirty="0" smtClean="0">
                <a:solidFill>
                  <a:srgbClr val="231F20"/>
                </a:solidFill>
                <a:latin typeface="ＭＳ ゴシック"/>
                <a:cs typeface="ＭＳ ゴシック"/>
              </a:rPr>
              <a:t>引き継がれる情報とは別に管理、運用される場合にご活用ください。</a:t>
            </a:r>
            <a:r>
              <a:rPr lang="en-US" altLang="ja-JP" sz="1000" spc="-30" dirty="0" smtClean="0">
                <a:solidFill>
                  <a:srgbClr val="231F20"/>
                </a:solidFill>
                <a:latin typeface="ＭＳ ゴシック"/>
                <a:cs typeface="ＭＳ ゴシック"/>
              </a:rPr>
              <a:t/>
            </a:r>
            <a:br>
              <a:rPr lang="en-US" altLang="ja-JP" sz="1000" spc="-30" dirty="0" smtClean="0">
                <a:solidFill>
                  <a:srgbClr val="231F20"/>
                </a:solidFill>
                <a:latin typeface="ＭＳ ゴシック"/>
                <a:cs typeface="ＭＳ ゴシック"/>
              </a:rPr>
            </a:br>
            <a:r>
              <a:rPr lang="ja-JP" altLang="en-US" sz="1000" spc="-30" dirty="0" smtClean="0">
                <a:solidFill>
                  <a:srgbClr val="231F20"/>
                </a:solidFill>
                <a:latin typeface="ＭＳ ゴシック"/>
                <a:cs typeface="ＭＳ ゴシック"/>
              </a:rPr>
              <a:t>　</a:t>
            </a:r>
            <a:r>
              <a:rPr lang="en-US" altLang="ja-JP" sz="1000" spc="-30" dirty="0" smtClean="0">
                <a:solidFill>
                  <a:srgbClr val="231F20"/>
                </a:solidFill>
                <a:latin typeface="ＭＳ ゴシック"/>
                <a:cs typeface="ＭＳ ゴシック"/>
              </a:rPr>
              <a:t>※</a:t>
            </a:r>
            <a:r>
              <a:rPr lang="ja-JP" altLang="en-US" sz="1000" spc="-30" dirty="0" smtClean="0">
                <a:solidFill>
                  <a:srgbClr val="231F20"/>
                </a:solidFill>
                <a:latin typeface="ＭＳ ゴシック"/>
                <a:cs typeface="ＭＳ ゴシック"/>
              </a:rPr>
              <a:t>ダウンロード出来るデータはそのプログラムに登録されているものであり、</a:t>
            </a:r>
            <a:endParaRPr lang="en-US" altLang="ja-JP" sz="1000" spc="-30" dirty="0" smtClean="0">
              <a:solidFill>
                <a:srgbClr val="231F20"/>
              </a:solidFill>
              <a:latin typeface="ＭＳ ゴシック"/>
              <a:cs typeface="ＭＳ ゴシック"/>
            </a:endParaRPr>
          </a:p>
          <a:p>
            <a:pPr marL="12700" marR="16510">
              <a:lnSpc>
                <a:spcPct val="148200"/>
              </a:lnSpc>
            </a:pPr>
            <a:r>
              <a:rPr lang="ja-JP" altLang="en-US" sz="1000" spc="-30" dirty="0">
                <a:solidFill>
                  <a:srgbClr val="231F20"/>
                </a:solidFill>
                <a:latin typeface="ＭＳ ゴシック"/>
                <a:cs typeface="ＭＳ ゴシック"/>
              </a:rPr>
              <a:t>　</a:t>
            </a:r>
            <a:r>
              <a:rPr lang="ja-JP" altLang="en-US" sz="1000" spc="-30" dirty="0" smtClean="0">
                <a:solidFill>
                  <a:srgbClr val="231F20"/>
                </a:solidFill>
                <a:latin typeface="ＭＳ ゴシック"/>
                <a:cs typeface="ＭＳ ゴシック"/>
              </a:rPr>
              <a:t>　別に基幹型を持っている施設の場合、データを共有していないため、内容が異なる場合がございます。</a:t>
            </a:r>
            <a:endParaRPr sz="1000" dirty="0">
              <a:latin typeface="ＭＳ ゴシック"/>
              <a:cs typeface="ＭＳ ゴシック"/>
            </a:endParaRPr>
          </a:p>
          <a:p>
            <a:pPr>
              <a:lnSpc>
                <a:spcPct val="100000"/>
              </a:lnSpc>
            </a:pPr>
            <a:endParaRPr sz="1000" dirty="0">
              <a:latin typeface="ＭＳ ゴシック"/>
              <a:cs typeface="ＭＳ ゴシック"/>
            </a:endParaRPr>
          </a:p>
        </p:txBody>
      </p:sp>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r="2625"/>
          <a:stretch/>
        </p:blipFill>
        <p:spPr>
          <a:xfrm>
            <a:off x="835653" y="1689100"/>
            <a:ext cx="2866397" cy="2810267"/>
          </a:xfrm>
          <a:prstGeom prst="rect">
            <a:avLst/>
          </a:prstGeom>
        </p:spPr>
      </p:pic>
      <p:pic>
        <p:nvPicPr>
          <p:cNvPr id="13" name="図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710" y="4338845"/>
            <a:ext cx="5724383" cy="2079288"/>
          </a:xfrm>
          <a:prstGeom prst="rect">
            <a:avLst/>
          </a:prstGeom>
        </p:spPr>
      </p:pic>
      <p:sp>
        <p:nvSpPr>
          <p:cNvPr id="14" name="角丸四角形 13"/>
          <p:cNvSpPr/>
          <p:nvPr/>
        </p:nvSpPr>
        <p:spPr>
          <a:xfrm>
            <a:off x="958850" y="3456548"/>
            <a:ext cx="1602000" cy="207773"/>
          </a:xfrm>
          <a:prstGeom prst="roundRect">
            <a:avLst>
              <a:gd name="adj" fmla="val 14148"/>
            </a:avLst>
          </a:prstGeom>
          <a:ln w="12700">
            <a:solidFill>
              <a:srgbClr val="DA2128"/>
            </a:solidFill>
            <a:round/>
          </a:ln>
        </p:spPr>
        <p:txBody>
          <a:bodyPr wrap="square" lIns="0" tIns="0" rIns="0" bIns="0" rtlCol="0" anchor="ctr"/>
          <a:lstStyle/>
          <a:p>
            <a:pPr algn="ctr"/>
            <a:endParaRPr kumimoji="1" lang="ja-JP" altLang="en-US"/>
          </a:p>
        </p:txBody>
      </p:sp>
    </p:spTree>
    <p:extLst>
      <p:ext uri="{BB962C8B-B14F-4D97-AF65-F5344CB8AC3E}">
        <p14:creationId xmlns:p14="http://schemas.microsoft.com/office/powerpoint/2010/main" val="29225291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b="15063"/>
          <a:stretch/>
        </p:blipFill>
        <p:spPr>
          <a:xfrm>
            <a:off x="733034" y="1511345"/>
            <a:ext cx="6090432" cy="2082755"/>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475" y="3974221"/>
            <a:ext cx="6090432" cy="2975106"/>
          </a:xfrm>
          <a:prstGeom prst="rect">
            <a:avLst/>
          </a:prstGeom>
        </p:spPr>
      </p:pic>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14" name="object 14"/>
          <p:cNvSpPr txBox="1"/>
          <p:nvPr/>
        </p:nvSpPr>
        <p:spPr>
          <a:xfrm>
            <a:off x="3138257" y="1301038"/>
            <a:ext cx="109601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0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5" dirty="0">
                <a:solidFill>
                  <a:srgbClr val="231F20"/>
                </a:solidFill>
                <a:latin typeface="ＭＳ ゴシック"/>
                <a:cs typeface="ＭＳ ゴシック"/>
              </a:rPr>
              <a:t>医</a:t>
            </a:r>
            <a:r>
              <a:rPr sz="1000" spc="-20" dirty="0">
                <a:solidFill>
                  <a:srgbClr val="231F20"/>
                </a:solidFill>
                <a:latin typeface="ＭＳ ゴシック"/>
                <a:cs typeface="ＭＳ ゴシック"/>
              </a:rPr>
              <a:t>選</a:t>
            </a:r>
            <a:r>
              <a:rPr sz="1000" spc="-25" dirty="0">
                <a:solidFill>
                  <a:srgbClr val="231F20"/>
                </a:solidFill>
                <a:latin typeface="ＭＳ ゴシック"/>
                <a:cs typeface="ＭＳ ゴシック"/>
              </a:rPr>
              <a:t>択</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15" name="object 15"/>
          <p:cNvSpPr txBox="1"/>
          <p:nvPr/>
        </p:nvSpPr>
        <p:spPr>
          <a:xfrm>
            <a:off x="2863850" y="3679025"/>
            <a:ext cx="178752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0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修医</a:t>
            </a:r>
            <a:r>
              <a:rPr sz="1000" spc="-150" dirty="0">
                <a:solidFill>
                  <a:srgbClr val="231F20"/>
                </a:solidFill>
                <a:latin typeface="ＭＳ ゴシック"/>
                <a:cs typeface="ＭＳ ゴシック"/>
              </a:rPr>
              <a:t>ス</a:t>
            </a:r>
            <a:r>
              <a:rPr sz="1000" spc="-60" dirty="0">
                <a:solidFill>
                  <a:srgbClr val="231F20"/>
                </a:solidFill>
                <a:latin typeface="ＭＳ ゴシック"/>
                <a:cs typeface="ＭＳ ゴシック"/>
              </a:rPr>
              <a:t>ケ</a:t>
            </a:r>
            <a:r>
              <a:rPr sz="1000" spc="-110" dirty="0">
                <a:solidFill>
                  <a:srgbClr val="231F20"/>
                </a:solidFill>
                <a:latin typeface="ＭＳ ゴシック"/>
                <a:cs typeface="ＭＳ ゴシック"/>
              </a:rPr>
              <a:t>ジ</a:t>
            </a:r>
            <a:r>
              <a:rPr sz="1000" spc="-140" dirty="0">
                <a:solidFill>
                  <a:srgbClr val="231F20"/>
                </a:solidFill>
                <a:latin typeface="ＭＳ ゴシック"/>
                <a:cs typeface="ＭＳ ゴシック"/>
              </a:rPr>
              <a:t>ュ</a:t>
            </a:r>
            <a:r>
              <a:rPr sz="1000" spc="-100" dirty="0">
                <a:solidFill>
                  <a:srgbClr val="231F20"/>
                </a:solidFill>
                <a:latin typeface="ＭＳ ゴシック"/>
                <a:cs typeface="ＭＳ ゴシック"/>
              </a:rPr>
              <a:t>ー</a:t>
            </a:r>
            <a:r>
              <a:rPr sz="1000" spc="10" dirty="0">
                <a:solidFill>
                  <a:srgbClr val="231F20"/>
                </a:solidFill>
                <a:latin typeface="ＭＳ ゴシック"/>
                <a:cs typeface="ＭＳ ゴシック"/>
              </a:rPr>
              <a:t>ル</a:t>
            </a:r>
            <a:r>
              <a:rPr sz="1000" spc="-10" dirty="0">
                <a:solidFill>
                  <a:srgbClr val="231F20"/>
                </a:solidFill>
                <a:latin typeface="ＭＳ ゴシック"/>
                <a:cs typeface="ＭＳ ゴシック"/>
              </a:rPr>
              <a:t>確</a:t>
            </a:r>
            <a:r>
              <a:rPr sz="1000" spc="-20" dirty="0">
                <a:solidFill>
                  <a:srgbClr val="231F20"/>
                </a:solidFill>
                <a:latin typeface="ＭＳ ゴシック"/>
                <a:cs typeface="ＭＳ ゴシック"/>
              </a:rPr>
              <a:t>認画</a:t>
            </a:r>
            <a:r>
              <a:rPr sz="1000" dirty="0">
                <a:solidFill>
                  <a:srgbClr val="231F20"/>
                </a:solidFill>
                <a:latin typeface="ＭＳ ゴシック"/>
                <a:cs typeface="ＭＳ ゴシック"/>
              </a:rPr>
              <a:t>面</a:t>
            </a:r>
            <a:r>
              <a:rPr sz="1000" spc="-300"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16" name="object 16"/>
          <p:cNvSpPr txBox="1"/>
          <p:nvPr/>
        </p:nvSpPr>
        <p:spPr>
          <a:xfrm>
            <a:off x="715475" y="7015127"/>
            <a:ext cx="6263175" cy="3195618"/>
          </a:xfrm>
          <a:prstGeom prst="rect">
            <a:avLst/>
          </a:prstGeom>
        </p:spPr>
        <p:txBody>
          <a:bodyPr vert="horz" wrap="square" lIns="0" tIns="85725" rIns="0" bIns="0" rtlCol="0">
            <a:spAutoFit/>
          </a:bodyPr>
          <a:lstStyle/>
          <a:p>
            <a:pPr marL="140335">
              <a:lnSpc>
                <a:spcPct val="100000"/>
              </a:lnSpc>
              <a:spcBef>
                <a:spcPts val="675"/>
              </a:spcBef>
            </a:pP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40" dirty="0">
                <a:solidFill>
                  <a:srgbClr val="231F20"/>
                </a:solidFill>
                <a:latin typeface="ＭＳ ゴシック"/>
                <a:cs typeface="ＭＳ ゴシック"/>
              </a:rPr>
              <a:t>医</a:t>
            </a:r>
            <a:r>
              <a:rPr sz="1000" spc="-20" dirty="0">
                <a:solidFill>
                  <a:srgbClr val="231F20"/>
                </a:solidFill>
                <a:latin typeface="ＭＳ ゴシック"/>
                <a:cs typeface="ＭＳ ゴシック"/>
              </a:rPr>
              <a:t>の</a:t>
            </a:r>
            <a:r>
              <a:rPr sz="1000" spc="5" dirty="0">
                <a:solidFill>
                  <a:srgbClr val="231F20"/>
                </a:solidFill>
                <a:latin typeface="ＭＳ ゴシック"/>
                <a:cs typeface="ＭＳ ゴシック"/>
              </a:rPr>
              <a:t>研</a:t>
            </a:r>
            <a:r>
              <a:rPr sz="1000" spc="-60" dirty="0">
                <a:solidFill>
                  <a:srgbClr val="231F20"/>
                </a:solidFill>
                <a:latin typeface="ＭＳ ゴシック"/>
                <a:cs typeface="ＭＳ ゴシック"/>
              </a:rPr>
              <a:t>修</a:t>
            </a:r>
            <a:r>
              <a:rPr sz="1000" spc="-150" dirty="0">
                <a:solidFill>
                  <a:srgbClr val="231F20"/>
                </a:solidFill>
                <a:latin typeface="ＭＳ ゴシック"/>
                <a:cs typeface="ＭＳ ゴシック"/>
              </a:rPr>
              <a:t>ス</a:t>
            </a:r>
            <a:r>
              <a:rPr sz="1000" spc="-60" dirty="0">
                <a:solidFill>
                  <a:srgbClr val="231F20"/>
                </a:solidFill>
                <a:latin typeface="ＭＳ ゴシック"/>
                <a:cs typeface="ＭＳ ゴシック"/>
              </a:rPr>
              <a:t>ケ</a:t>
            </a:r>
            <a:r>
              <a:rPr sz="1000" spc="-110" dirty="0">
                <a:solidFill>
                  <a:srgbClr val="231F20"/>
                </a:solidFill>
                <a:latin typeface="ＭＳ ゴシック"/>
                <a:cs typeface="ＭＳ ゴシック"/>
              </a:rPr>
              <a:t>ジ</a:t>
            </a:r>
            <a:r>
              <a:rPr sz="1000" spc="-140" dirty="0">
                <a:solidFill>
                  <a:srgbClr val="231F20"/>
                </a:solidFill>
                <a:latin typeface="ＭＳ ゴシック"/>
                <a:cs typeface="ＭＳ ゴシック"/>
              </a:rPr>
              <a:t>ュ</a:t>
            </a:r>
            <a:r>
              <a:rPr sz="1000" spc="-100" dirty="0">
                <a:solidFill>
                  <a:srgbClr val="231F20"/>
                </a:solidFill>
                <a:latin typeface="ＭＳ ゴシック"/>
                <a:cs typeface="ＭＳ ゴシック"/>
              </a:rPr>
              <a:t>ー</a:t>
            </a:r>
            <a:r>
              <a:rPr sz="1000" spc="-40" dirty="0">
                <a:solidFill>
                  <a:srgbClr val="231F20"/>
                </a:solidFill>
                <a:latin typeface="ＭＳ ゴシック"/>
                <a:cs typeface="ＭＳ ゴシック"/>
              </a:rPr>
              <a:t>ル</a:t>
            </a:r>
            <a:r>
              <a:rPr sz="1000" spc="-50" dirty="0">
                <a:solidFill>
                  <a:srgbClr val="231F20"/>
                </a:solidFill>
                <a:latin typeface="ＭＳ ゴシック"/>
                <a:cs typeface="ＭＳ ゴシック"/>
              </a:rPr>
              <a:t>を</a:t>
            </a:r>
            <a:r>
              <a:rPr sz="1000" spc="-20" dirty="0">
                <a:solidFill>
                  <a:srgbClr val="231F20"/>
                </a:solidFill>
                <a:latin typeface="ＭＳ ゴシック"/>
                <a:cs typeface="ＭＳ ゴシック"/>
              </a:rPr>
              <a:t>管</a:t>
            </a:r>
            <a:r>
              <a:rPr sz="1000" spc="-105" dirty="0">
                <a:solidFill>
                  <a:srgbClr val="231F20"/>
                </a:solidFill>
                <a:latin typeface="ＭＳ ゴシック"/>
                <a:cs typeface="ＭＳ ゴシック"/>
              </a:rPr>
              <a:t>理し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1506855">
              <a:lnSpc>
                <a:spcPct val="148200"/>
              </a:lnSpc>
            </a:pP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40" dirty="0">
                <a:solidFill>
                  <a:srgbClr val="231F20"/>
                </a:solidFill>
                <a:latin typeface="ＭＳ ゴシック"/>
                <a:cs typeface="ＭＳ ゴシック"/>
              </a:rPr>
              <a:t>医</a:t>
            </a:r>
            <a:r>
              <a:rPr sz="1000" spc="-95" dirty="0">
                <a:solidFill>
                  <a:srgbClr val="231F20"/>
                </a:solidFill>
                <a:latin typeface="ＭＳ ゴシック"/>
                <a:cs typeface="ＭＳ ゴシック"/>
              </a:rPr>
              <a:t>の</a:t>
            </a:r>
            <a:r>
              <a:rPr sz="1000" spc="-150" dirty="0">
                <a:solidFill>
                  <a:srgbClr val="231F20"/>
                </a:solidFill>
                <a:latin typeface="ＭＳ ゴシック"/>
                <a:cs typeface="ＭＳ ゴシック"/>
              </a:rPr>
              <a:t>ス</a:t>
            </a:r>
            <a:r>
              <a:rPr sz="1000" spc="-60" dirty="0">
                <a:solidFill>
                  <a:srgbClr val="231F20"/>
                </a:solidFill>
                <a:latin typeface="ＭＳ ゴシック"/>
                <a:cs typeface="ＭＳ ゴシック"/>
              </a:rPr>
              <a:t>ケ</a:t>
            </a:r>
            <a:r>
              <a:rPr sz="1000" spc="-110" dirty="0">
                <a:solidFill>
                  <a:srgbClr val="231F20"/>
                </a:solidFill>
                <a:latin typeface="ＭＳ ゴシック"/>
                <a:cs typeface="ＭＳ ゴシック"/>
              </a:rPr>
              <a:t>ジ</a:t>
            </a:r>
            <a:r>
              <a:rPr sz="1000" spc="-140" dirty="0">
                <a:solidFill>
                  <a:srgbClr val="231F20"/>
                </a:solidFill>
                <a:latin typeface="ＭＳ ゴシック"/>
                <a:cs typeface="ＭＳ ゴシック"/>
              </a:rPr>
              <a:t>ュ</a:t>
            </a:r>
            <a:r>
              <a:rPr sz="1000" spc="-100" dirty="0">
                <a:solidFill>
                  <a:srgbClr val="231F20"/>
                </a:solidFill>
                <a:latin typeface="ＭＳ ゴシック"/>
                <a:cs typeface="ＭＳ ゴシック"/>
              </a:rPr>
              <a:t>ー</a:t>
            </a:r>
            <a:r>
              <a:rPr sz="1000" spc="-25" dirty="0">
                <a:solidFill>
                  <a:srgbClr val="231F20"/>
                </a:solidFill>
                <a:latin typeface="ＭＳ ゴシック"/>
                <a:cs typeface="ＭＳ ゴシック"/>
              </a:rPr>
              <a:t>ルは</a:t>
            </a:r>
            <a:r>
              <a:rPr sz="1000" spc="10" dirty="0">
                <a:solidFill>
                  <a:srgbClr val="231F20"/>
                </a:solidFill>
                <a:latin typeface="ＭＳ ゴシック"/>
                <a:cs typeface="ＭＳ ゴシック"/>
              </a:rPr>
              <a:t>、</a:t>
            </a:r>
            <a:r>
              <a:rPr sz="1000" spc="-65" dirty="0">
                <a:solidFill>
                  <a:srgbClr val="231F20"/>
                </a:solidFill>
                <a:latin typeface="ＭＳ ゴシック"/>
                <a:cs typeface="ＭＳ ゴシック"/>
              </a:rPr>
              <a:t>主</a:t>
            </a:r>
            <a:r>
              <a:rPr sz="1000" spc="5" dirty="0">
                <a:solidFill>
                  <a:srgbClr val="231F20"/>
                </a:solidFill>
                <a:latin typeface="ＭＳ ゴシック"/>
                <a:cs typeface="ＭＳ ゴシック"/>
              </a:rPr>
              <a:t>研</a:t>
            </a:r>
            <a:r>
              <a:rPr sz="1000" spc="-80" dirty="0">
                <a:solidFill>
                  <a:srgbClr val="231F20"/>
                </a:solidFill>
                <a:latin typeface="ＭＳ ゴシック"/>
                <a:cs typeface="ＭＳ ゴシック"/>
              </a:rPr>
              <a:t>修</a:t>
            </a:r>
            <a:r>
              <a:rPr sz="1000" spc="-100" dirty="0">
                <a:solidFill>
                  <a:srgbClr val="231F20"/>
                </a:solidFill>
                <a:latin typeface="ＭＳ ゴシック"/>
                <a:cs typeface="ＭＳ ゴシック"/>
              </a:rPr>
              <a:t>ブ</a:t>
            </a:r>
            <a:r>
              <a:rPr sz="1000" spc="-135" dirty="0">
                <a:solidFill>
                  <a:srgbClr val="231F20"/>
                </a:solidFill>
                <a:latin typeface="ＭＳ ゴシック"/>
                <a:cs typeface="ＭＳ ゴシック"/>
              </a:rPr>
              <a:t>ロ</a:t>
            </a:r>
            <a:r>
              <a:rPr sz="1000" spc="-100" dirty="0">
                <a:solidFill>
                  <a:srgbClr val="231F20"/>
                </a:solidFill>
                <a:latin typeface="ＭＳ ゴシック"/>
                <a:cs typeface="ＭＳ ゴシック"/>
              </a:rPr>
              <a:t>ッ</a:t>
            </a:r>
            <a:r>
              <a:rPr sz="1000" spc="-204" dirty="0">
                <a:solidFill>
                  <a:srgbClr val="231F20"/>
                </a:solidFill>
                <a:latin typeface="ＭＳ ゴシック"/>
                <a:cs typeface="ＭＳ ゴシック"/>
              </a:rPr>
              <a:t>ク</a:t>
            </a:r>
            <a:r>
              <a:rPr sz="1000" spc="-100" dirty="0">
                <a:solidFill>
                  <a:srgbClr val="231F20"/>
                </a:solidFill>
                <a:latin typeface="ＭＳ ゴシック"/>
                <a:cs typeface="ＭＳ ゴシック"/>
              </a:rPr>
              <a:t>と</a:t>
            </a:r>
            <a:r>
              <a:rPr sz="1000" spc="-45" dirty="0">
                <a:solidFill>
                  <a:srgbClr val="231F20"/>
                </a:solidFill>
                <a:latin typeface="ＭＳ ゴシック"/>
                <a:cs typeface="ＭＳ ゴシック"/>
              </a:rPr>
              <a:t>外</a:t>
            </a:r>
            <a:r>
              <a:rPr sz="1000" spc="-15" dirty="0">
                <a:solidFill>
                  <a:srgbClr val="231F20"/>
                </a:solidFill>
                <a:latin typeface="ＭＳ ゴシック"/>
                <a:cs typeface="ＭＳ ゴシック"/>
              </a:rPr>
              <a:t>来</a:t>
            </a:r>
            <a:r>
              <a:rPr sz="1000" spc="5" dirty="0">
                <a:solidFill>
                  <a:srgbClr val="231F20"/>
                </a:solidFill>
                <a:latin typeface="ＭＳ ゴシック"/>
                <a:cs typeface="ＭＳ ゴシック"/>
              </a:rPr>
              <a:t>研</a:t>
            </a:r>
            <a:r>
              <a:rPr sz="1000" spc="-80" dirty="0">
                <a:solidFill>
                  <a:srgbClr val="231F20"/>
                </a:solidFill>
                <a:latin typeface="ＭＳ ゴシック"/>
                <a:cs typeface="ＭＳ ゴシック"/>
              </a:rPr>
              <a:t>修</a:t>
            </a:r>
            <a:r>
              <a:rPr sz="1000" spc="-100" dirty="0">
                <a:solidFill>
                  <a:srgbClr val="231F20"/>
                </a:solidFill>
                <a:latin typeface="ＭＳ ゴシック"/>
                <a:cs typeface="ＭＳ ゴシック"/>
              </a:rPr>
              <a:t>ブ</a:t>
            </a:r>
            <a:r>
              <a:rPr sz="1000" spc="-135" dirty="0">
                <a:solidFill>
                  <a:srgbClr val="231F20"/>
                </a:solidFill>
                <a:latin typeface="ＭＳ ゴシック"/>
                <a:cs typeface="ＭＳ ゴシック"/>
              </a:rPr>
              <a:t>ロ</a:t>
            </a:r>
            <a:r>
              <a:rPr sz="1000" spc="-100" dirty="0">
                <a:solidFill>
                  <a:srgbClr val="231F20"/>
                </a:solidFill>
                <a:latin typeface="ＭＳ ゴシック"/>
                <a:cs typeface="ＭＳ ゴシック"/>
              </a:rPr>
              <a:t>ッ</a:t>
            </a:r>
            <a:r>
              <a:rPr sz="1000" spc="-165" dirty="0">
                <a:solidFill>
                  <a:srgbClr val="231F20"/>
                </a:solidFill>
                <a:latin typeface="ＭＳ ゴシック"/>
                <a:cs typeface="ＭＳ ゴシック"/>
              </a:rPr>
              <a:t>ク</a:t>
            </a:r>
            <a:r>
              <a:rPr sz="1000" spc="-120" dirty="0">
                <a:solidFill>
                  <a:srgbClr val="231F20"/>
                </a:solidFill>
                <a:latin typeface="ＭＳ ゴシック"/>
                <a:cs typeface="ＭＳ ゴシック"/>
              </a:rPr>
              <a:t>ご</a:t>
            </a:r>
            <a:r>
              <a:rPr sz="1000" spc="-100" dirty="0">
                <a:solidFill>
                  <a:srgbClr val="231F20"/>
                </a:solidFill>
                <a:latin typeface="ＭＳ ゴシック"/>
                <a:cs typeface="ＭＳ ゴシック"/>
              </a:rPr>
              <a:t>と</a:t>
            </a:r>
            <a:r>
              <a:rPr sz="1000" spc="-60" dirty="0">
                <a:solidFill>
                  <a:srgbClr val="231F20"/>
                </a:solidFill>
                <a:latin typeface="ＭＳ ゴシック"/>
                <a:cs typeface="ＭＳ ゴシック"/>
              </a:rPr>
              <a:t>に</a:t>
            </a:r>
            <a:r>
              <a:rPr sz="1000" spc="-20" dirty="0">
                <a:solidFill>
                  <a:srgbClr val="231F20"/>
                </a:solidFill>
                <a:latin typeface="ＭＳ ゴシック"/>
                <a:cs typeface="ＭＳ ゴシック"/>
              </a:rPr>
              <a:t>管</a:t>
            </a:r>
            <a:r>
              <a:rPr sz="1000" spc="-80" dirty="0">
                <a:solidFill>
                  <a:srgbClr val="231F20"/>
                </a:solidFill>
                <a:latin typeface="ＭＳ ゴシック"/>
                <a:cs typeface="ＭＳ ゴシック"/>
              </a:rPr>
              <a:t>理</a:t>
            </a:r>
            <a:r>
              <a:rPr sz="1000" spc="-85" dirty="0">
                <a:solidFill>
                  <a:srgbClr val="231F20"/>
                </a:solidFill>
                <a:latin typeface="ＭＳ ゴシック"/>
                <a:cs typeface="ＭＳ ゴシック"/>
              </a:rPr>
              <a:t>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 </a:t>
            </a:r>
            <a:endParaRPr lang="en-US" sz="1000" dirty="0" smtClean="0">
              <a:solidFill>
                <a:srgbClr val="231F20"/>
              </a:solidFill>
              <a:latin typeface="ＭＳ ゴシック"/>
              <a:cs typeface="ＭＳ ゴシック"/>
            </a:endParaRPr>
          </a:p>
          <a:p>
            <a:pPr marL="140335" marR="1506855">
              <a:lnSpc>
                <a:spcPct val="148200"/>
              </a:lnSpc>
            </a:pPr>
            <a:r>
              <a:rPr sz="1000" dirty="0" err="1" smtClean="0">
                <a:solidFill>
                  <a:srgbClr val="231F20"/>
                </a:solidFill>
                <a:latin typeface="ＭＳ ゴシック"/>
                <a:cs typeface="ＭＳ ゴシック"/>
              </a:rPr>
              <a:t>各ブロックは</a:t>
            </a:r>
            <a:r>
              <a:rPr lang="ja-JP" altLang="en-US" sz="1000" dirty="0" err="1">
                <a:solidFill>
                  <a:srgbClr val="231F20"/>
                </a:solidFill>
                <a:latin typeface="ＭＳ ゴシック"/>
                <a:cs typeface="ＭＳ ゴシック"/>
              </a:rPr>
              <a:t>、</a:t>
            </a:r>
            <a:r>
              <a:rPr sz="1000" dirty="0" err="1" smtClean="0">
                <a:solidFill>
                  <a:srgbClr val="231F20"/>
                </a:solidFill>
                <a:latin typeface="ＭＳ ゴシック"/>
                <a:cs typeface="ＭＳ ゴシック"/>
              </a:rPr>
              <a:t>期間ごとに指定してください</a:t>
            </a:r>
            <a:r>
              <a:rPr sz="1000" dirty="0" smtClean="0">
                <a:solidFill>
                  <a:srgbClr val="231F20"/>
                </a:solidFill>
                <a:latin typeface="ＭＳ ゴシック"/>
                <a:cs typeface="ＭＳ ゴシック"/>
              </a:rPr>
              <a:t>。</a:t>
            </a:r>
            <a:endParaRPr sz="1000" dirty="0" smtClean="0">
              <a:latin typeface="ＭＳ ゴシック"/>
              <a:cs typeface="ＭＳ ゴシック"/>
            </a:endParaRPr>
          </a:p>
          <a:p>
            <a:pPr marL="140335">
              <a:lnSpc>
                <a:spcPct val="100000"/>
              </a:lnSpc>
              <a:spcBef>
                <a:spcPts val="580"/>
              </a:spcBef>
            </a:pPr>
            <a:r>
              <a:rPr sz="1000" spc="-65" dirty="0" err="1" smtClean="0">
                <a:solidFill>
                  <a:srgbClr val="231F20"/>
                </a:solidFill>
                <a:latin typeface="ＭＳ ゴシック"/>
                <a:cs typeface="ＭＳ ゴシック"/>
              </a:rPr>
              <a:t>主</a:t>
            </a:r>
            <a:r>
              <a:rPr sz="1000" spc="5" dirty="0" err="1" smtClean="0">
                <a:solidFill>
                  <a:srgbClr val="231F20"/>
                </a:solidFill>
                <a:latin typeface="ＭＳ ゴシック"/>
                <a:cs typeface="ＭＳ ゴシック"/>
              </a:rPr>
              <a:t>研</a:t>
            </a:r>
            <a:r>
              <a:rPr sz="1000" spc="-80" dirty="0" err="1" smtClean="0">
                <a:solidFill>
                  <a:srgbClr val="231F20"/>
                </a:solidFill>
                <a:latin typeface="ＭＳ ゴシック"/>
                <a:cs typeface="ＭＳ ゴシック"/>
              </a:rPr>
              <a:t>修</a:t>
            </a:r>
            <a:r>
              <a:rPr sz="1000" spc="-100" dirty="0" err="1" smtClean="0">
                <a:solidFill>
                  <a:srgbClr val="231F20"/>
                </a:solidFill>
                <a:latin typeface="ＭＳ ゴシック"/>
                <a:cs typeface="ＭＳ ゴシック"/>
              </a:rPr>
              <a:t>ブ</a:t>
            </a:r>
            <a:r>
              <a:rPr sz="1000" spc="-135" dirty="0" err="1" smtClean="0">
                <a:solidFill>
                  <a:srgbClr val="231F20"/>
                </a:solidFill>
                <a:latin typeface="ＭＳ ゴシック"/>
                <a:cs typeface="ＭＳ ゴシック"/>
              </a:rPr>
              <a:t>ロ</a:t>
            </a:r>
            <a:r>
              <a:rPr sz="1000" spc="-100" dirty="0" err="1" smtClean="0">
                <a:solidFill>
                  <a:srgbClr val="231F20"/>
                </a:solidFill>
                <a:latin typeface="ＭＳ ゴシック"/>
                <a:cs typeface="ＭＳ ゴシック"/>
              </a:rPr>
              <a:t>ッ</a:t>
            </a:r>
            <a:r>
              <a:rPr sz="1000" spc="-114" dirty="0" err="1" smtClean="0">
                <a:solidFill>
                  <a:srgbClr val="231F20"/>
                </a:solidFill>
                <a:latin typeface="ＭＳ ゴシック"/>
                <a:cs typeface="ＭＳ ゴシック"/>
              </a:rPr>
              <a:t>ク</a:t>
            </a:r>
            <a:r>
              <a:rPr sz="1000" spc="-25" dirty="0" err="1" smtClean="0">
                <a:solidFill>
                  <a:srgbClr val="231F20"/>
                </a:solidFill>
                <a:latin typeface="ＭＳ ゴシック"/>
                <a:cs typeface="ＭＳ ゴシック"/>
              </a:rPr>
              <a:t>の</a:t>
            </a:r>
            <a:r>
              <a:rPr sz="1000" spc="-15" dirty="0" err="1" smtClean="0">
                <a:solidFill>
                  <a:srgbClr val="231F20"/>
                </a:solidFill>
                <a:latin typeface="ＭＳ ゴシック"/>
                <a:cs typeface="ＭＳ ゴシック"/>
              </a:rPr>
              <a:t>期</a:t>
            </a:r>
            <a:r>
              <a:rPr sz="1000" spc="-35" dirty="0" err="1" smtClean="0">
                <a:solidFill>
                  <a:srgbClr val="231F20"/>
                </a:solidFill>
                <a:latin typeface="ＭＳ ゴシック"/>
                <a:cs typeface="ＭＳ ゴシック"/>
              </a:rPr>
              <a:t>間</a:t>
            </a:r>
            <a:r>
              <a:rPr sz="1000" spc="-30" dirty="0" err="1" smtClean="0">
                <a:solidFill>
                  <a:srgbClr val="231F20"/>
                </a:solidFill>
                <a:latin typeface="ＭＳ ゴシック"/>
                <a:cs typeface="ＭＳ ゴシック"/>
              </a:rPr>
              <a:t>は</a:t>
            </a:r>
            <a:r>
              <a:rPr sz="1000" spc="-20" dirty="0" err="1" smtClean="0">
                <a:solidFill>
                  <a:srgbClr val="231F20"/>
                </a:solidFill>
                <a:latin typeface="ＭＳ ゴシック"/>
                <a:cs typeface="ＭＳ ゴシック"/>
              </a:rPr>
              <a:t>重</a:t>
            </a:r>
            <a:r>
              <a:rPr sz="1000" spc="-45" dirty="0" err="1" smtClean="0">
                <a:solidFill>
                  <a:srgbClr val="231F20"/>
                </a:solidFill>
                <a:latin typeface="ＭＳ ゴシック"/>
                <a:cs typeface="ＭＳ ゴシック"/>
              </a:rPr>
              <a:t>複</a:t>
            </a:r>
            <a:r>
              <a:rPr sz="1000" spc="-65" dirty="0" err="1" smtClean="0">
                <a:solidFill>
                  <a:srgbClr val="231F20"/>
                </a:solidFill>
                <a:latin typeface="ＭＳ ゴシック"/>
                <a:cs typeface="ＭＳ ゴシック"/>
              </a:rPr>
              <a:t>で</a:t>
            </a:r>
            <a:r>
              <a:rPr sz="1000" spc="-80" dirty="0" err="1" smtClean="0">
                <a:solidFill>
                  <a:srgbClr val="231F20"/>
                </a:solidFill>
                <a:latin typeface="ＭＳ ゴシック"/>
                <a:cs typeface="ＭＳ ゴシック"/>
              </a:rPr>
              <a:t>き</a:t>
            </a:r>
            <a:r>
              <a:rPr sz="1000" spc="-70" dirty="0" err="1" smtClean="0">
                <a:solidFill>
                  <a:srgbClr val="231F20"/>
                </a:solidFill>
                <a:latin typeface="ＭＳ ゴシック"/>
                <a:cs typeface="ＭＳ ゴシック"/>
              </a:rPr>
              <a:t>ま</a:t>
            </a:r>
            <a:r>
              <a:rPr sz="1000" spc="-80" dirty="0" err="1" smtClean="0">
                <a:solidFill>
                  <a:srgbClr val="231F20"/>
                </a:solidFill>
                <a:latin typeface="ＭＳ ゴシック"/>
                <a:cs typeface="ＭＳ ゴシック"/>
              </a:rPr>
              <a:t>せ</a:t>
            </a:r>
            <a:r>
              <a:rPr sz="1000" spc="-70" dirty="0" err="1" smtClean="0">
                <a:solidFill>
                  <a:srgbClr val="231F20"/>
                </a:solidFill>
                <a:latin typeface="ＭＳ ゴシック"/>
                <a:cs typeface="ＭＳ ゴシック"/>
              </a:rPr>
              <a:t>ん</a:t>
            </a:r>
            <a:r>
              <a:rPr sz="1000" spc="10" dirty="0" err="1">
                <a:solidFill>
                  <a:srgbClr val="231F20"/>
                </a:solidFill>
                <a:latin typeface="ＭＳ ゴシック"/>
                <a:cs typeface="ＭＳ ゴシック"/>
              </a:rPr>
              <a:t>。</a:t>
            </a:r>
            <a:r>
              <a:rPr sz="1000" spc="-20" dirty="0" err="1">
                <a:solidFill>
                  <a:srgbClr val="231F20"/>
                </a:solidFill>
                <a:latin typeface="ＭＳ ゴシック"/>
                <a:cs typeface="ＭＳ ゴシック"/>
              </a:rPr>
              <a:t>重</a:t>
            </a:r>
            <a:r>
              <a:rPr sz="1000" spc="-25" dirty="0" err="1">
                <a:solidFill>
                  <a:srgbClr val="231F20"/>
                </a:solidFill>
                <a:latin typeface="ＭＳ ゴシック"/>
                <a:cs typeface="ＭＳ ゴシック"/>
              </a:rPr>
              <a:t>複</a:t>
            </a:r>
            <a:r>
              <a:rPr sz="1000" spc="-140" dirty="0" err="1">
                <a:solidFill>
                  <a:srgbClr val="231F20"/>
                </a:solidFill>
                <a:latin typeface="ＭＳ ゴシック"/>
                <a:cs typeface="ＭＳ ゴシック"/>
              </a:rPr>
              <a:t>す</a:t>
            </a:r>
            <a:r>
              <a:rPr sz="1000" spc="-45" dirty="0" err="1">
                <a:solidFill>
                  <a:srgbClr val="231F20"/>
                </a:solidFill>
                <a:latin typeface="ＭＳ ゴシック"/>
                <a:cs typeface="ＭＳ ゴシック"/>
              </a:rPr>
              <a:t>る</a:t>
            </a:r>
            <a:r>
              <a:rPr sz="1000" spc="-15" dirty="0" err="1">
                <a:solidFill>
                  <a:srgbClr val="231F20"/>
                </a:solidFill>
                <a:latin typeface="ＭＳ ゴシック"/>
                <a:cs typeface="ＭＳ ゴシック"/>
              </a:rPr>
              <a:t>期</a:t>
            </a:r>
            <a:r>
              <a:rPr sz="1000" spc="-35" dirty="0" err="1">
                <a:solidFill>
                  <a:srgbClr val="231F20"/>
                </a:solidFill>
                <a:latin typeface="ＭＳ ゴシック"/>
                <a:cs typeface="ＭＳ ゴシック"/>
              </a:rPr>
              <a:t>間</a:t>
            </a:r>
            <a:r>
              <a:rPr sz="1000" spc="-25" dirty="0" err="1">
                <a:solidFill>
                  <a:srgbClr val="231F20"/>
                </a:solidFill>
                <a:latin typeface="ＭＳ ゴシック"/>
                <a:cs typeface="ＭＳ ゴシック"/>
              </a:rPr>
              <a:t>は</a:t>
            </a:r>
            <a:r>
              <a:rPr sz="1000" spc="10" dirty="0" err="1">
                <a:solidFill>
                  <a:srgbClr val="231F20"/>
                </a:solidFill>
                <a:latin typeface="ＭＳ ゴシック"/>
                <a:cs typeface="ＭＳ ゴシック"/>
              </a:rPr>
              <a:t>、</a:t>
            </a:r>
            <a:r>
              <a:rPr sz="1000" spc="-40" dirty="0" err="1">
                <a:solidFill>
                  <a:srgbClr val="231F20"/>
                </a:solidFill>
                <a:latin typeface="ＭＳ ゴシック"/>
                <a:cs typeface="ＭＳ ゴシック"/>
              </a:rPr>
              <a:t>並</a:t>
            </a:r>
            <a:r>
              <a:rPr sz="1000" spc="-25" dirty="0" err="1">
                <a:solidFill>
                  <a:srgbClr val="231F20"/>
                </a:solidFill>
                <a:latin typeface="ＭＳ ゴシック"/>
                <a:cs typeface="ＭＳ ゴシック"/>
              </a:rPr>
              <a:t>行</a:t>
            </a:r>
            <a:r>
              <a:rPr sz="1000" spc="5" dirty="0" err="1">
                <a:solidFill>
                  <a:srgbClr val="231F20"/>
                </a:solidFill>
                <a:latin typeface="ＭＳ ゴシック"/>
                <a:cs typeface="ＭＳ ゴシック"/>
              </a:rPr>
              <a:t>研</a:t>
            </a:r>
            <a:r>
              <a:rPr sz="1000" spc="-75" dirty="0" err="1">
                <a:solidFill>
                  <a:srgbClr val="231F20"/>
                </a:solidFill>
                <a:latin typeface="ＭＳ ゴシック"/>
                <a:cs typeface="ＭＳ ゴシック"/>
              </a:rPr>
              <a:t>修</a:t>
            </a:r>
            <a:r>
              <a:rPr sz="1000" spc="-170" dirty="0" err="1">
                <a:solidFill>
                  <a:srgbClr val="231F20"/>
                </a:solidFill>
                <a:latin typeface="ＭＳ ゴシック"/>
                <a:cs typeface="ＭＳ ゴシック"/>
              </a:rPr>
              <a:t>と</a:t>
            </a:r>
            <a:r>
              <a:rPr sz="1000" spc="-190" dirty="0" err="1">
                <a:solidFill>
                  <a:srgbClr val="231F20"/>
                </a:solidFill>
                <a:latin typeface="ＭＳ ゴシック"/>
                <a:cs typeface="ＭＳ ゴシック"/>
              </a:rPr>
              <a:t>し</a:t>
            </a:r>
            <a:r>
              <a:rPr sz="1000" spc="-85" dirty="0" err="1">
                <a:solidFill>
                  <a:srgbClr val="231F20"/>
                </a:solidFill>
                <a:latin typeface="ＭＳ ゴシック"/>
                <a:cs typeface="ＭＳ ゴシック"/>
              </a:rPr>
              <a:t>て</a:t>
            </a:r>
            <a:r>
              <a:rPr sz="1000" spc="-15" dirty="0" err="1">
                <a:solidFill>
                  <a:srgbClr val="231F20"/>
                </a:solidFill>
                <a:latin typeface="ＭＳ ゴシック"/>
                <a:cs typeface="ＭＳ ゴシック"/>
              </a:rPr>
              <a:t>登</a:t>
            </a:r>
            <a:r>
              <a:rPr sz="1000" spc="-105" dirty="0" err="1">
                <a:solidFill>
                  <a:srgbClr val="231F20"/>
                </a:solidFill>
                <a:latin typeface="ＭＳ ゴシック"/>
                <a:cs typeface="ＭＳ ゴシック"/>
              </a:rPr>
              <a:t>録</a:t>
            </a:r>
            <a:r>
              <a:rPr sz="1000" spc="-190" dirty="0" err="1">
                <a:solidFill>
                  <a:srgbClr val="231F20"/>
                </a:solidFill>
                <a:latin typeface="ＭＳ ゴシック"/>
                <a:cs typeface="ＭＳ ゴシック"/>
              </a:rPr>
              <a:t>し</a:t>
            </a:r>
            <a:r>
              <a:rPr sz="1000" spc="-215" dirty="0" err="1">
                <a:solidFill>
                  <a:srgbClr val="231F20"/>
                </a:solidFill>
                <a:latin typeface="ＭＳ ゴシック"/>
                <a:cs typeface="ＭＳ ゴシック"/>
              </a:rPr>
              <a:t>て</a:t>
            </a:r>
            <a:r>
              <a:rPr sz="1000" spc="-155" dirty="0" err="1">
                <a:solidFill>
                  <a:srgbClr val="231F20"/>
                </a:solidFill>
                <a:latin typeface="ＭＳ ゴシック"/>
                <a:cs typeface="ＭＳ ゴシック"/>
              </a:rPr>
              <a:t>く</a:t>
            </a:r>
            <a:r>
              <a:rPr sz="1000" spc="-105" dirty="0" err="1">
                <a:solidFill>
                  <a:srgbClr val="231F20"/>
                </a:solidFill>
                <a:latin typeface="ＭＳ ゴシック"/>
                <a:cs typeface="ＭＳ ゴシック"/>
              </a:rPr>
              <a:t>だ</a:t>
            </a:r>
            <a:r>
              <a:rPr sz="1000" spc="-100" dirty="0" err="1">
                <a:solidFill>
                  <a:srgbClr val="231F20"/>
                </a:solidFill>
                <a:latin typeface="ＭＳ ゴシック"/>
                <a:cs typeface="ＭＳ ゴシック"/>
              </a:rPr>
              <a:t>さ</a:t>
            </a:r>
            <a:r>
              <a:rPr sz="1000" spc="-65" dirty="0" err="1">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2700" marR="5080" indent="128905">
              <a:lnSpc>
                <a:spcPct val="148200"/>
              </a:lnSpc>
            </a:pPr>
            <a:r>
              <a:rPr sz="1000" spc="-25" dirty="0" err="1">
                <a:solidFill>
                  <a:srgbClr val="231F20"/>
                </a:solidFill>
                <a:latin typeface="ＭＳ ゴシック"/>
                <a:cs typeface="ＭＳ ゴシック"/>
              </a:rPr>
              <a:t>同</a:t>
            </a:r>
            <a:r>
              <a:rPr sz="1000" spc="-35" dirty="0" err="1">
                <a:solidFill>
                  <a:srgbClr val="231F20"/>
                </a:solidFill>
                <a:latin typeface="ＭＳ ゴシック"/>
                <a:cs typeface="ＭＳ ゴシック"/>
              </a:rPr>
              <a:t>一</a:t>
            </a:r>
            <a:r>
              <a:rPr sz="1000" spc="-10" dirty="0" err="1">
                <a:solidFill>
                  <a:srgbClr val="231F20"/>
                </a:solidFill>
                <a:latin typeface="ＭＳ ゴシック"/>
                <a:cs typeface="ＭＳ ゴシック"/>
              </a:rPr>
              <a:t>期</a:t>
            </a:r>
            <a:r>
              <a:rPr sz="1000" spc="-30" dirty="0" err="1">
                <a:solidFill>
                  <a:srgbClr val="231F20"/>
                </a:solidFill>
                <a:latin typeface="ＭＳ ゴシック"/>
                <a:cs typeface="ＭＳ ゴシック"/>
              </a:rPr>
              <a:t>間</a:t>
            </a:r>
            <a:r>
              <a:rPr sz="1000" spc="-45" dirty="0" err="1">
                <a:solidFill>
                  <a:srgbClr val="231F20"/>
                </a:solidFill>
                <a:latin typeface="ＭＳ ゴシック"/>
                <a:cs typeface="ＭＳ ゴシック"/>
              </a:rPr>
              <a:t>に</a:t>
            </a:r>
            <a:r>
              <a:rPr sz="1000" spc="-10" dirty="0" err="1">
                <a:solidFill>
                  <a:srgbClr val="231F20"/>
                </a:solidFill>
                <a:latin typeface="ＭＳ ゴシック"/>
                <a:cs typeface="ＭＳ ゴシック"/>
              </a:rPr>
              <a:t>複</a:t>
            </a:r>
            <a:r>
              <a:rPr sz="1000" spc="-50" dirty="0" err="1">
                <a:solidFill>
                  <a:srgbClr val="231F20"/>
                </a:solidFill>
                <a:latin typeface="ＭＳ ゴシック"/>
                <a:cs typeface="ＭＳ ゴシック"/>
              </a:rPr>
              <a:t>数</a:t>
            </a:r>
            <a:r>
              <a:rPr sz="1000" spc="-40" dirty="0" err="1">
                <a:solidFill>
                  <a:srgbClr val="231F20"/>
                </a:solidFill>
                <a:latin typeface="ＭＳ ゴシック"/>
                <a:cs typeface="ＭＳ ゴシック"/>
              </a:rPr>
              <a:t>の</a:t>
            </a:r>
            <a:r>
              <a:rPr sz="1000" spc="10" dirty="0" err="1">
                <a:solidFill>
                  <a:srgbClr val="231F20"/>
                </a:solidFill>
                <a:latin typeface="ＭＳ ゴシック"/>
                <a:cs typeface="ＭＳ ゴシック"/>
              </a:rPr>
              <a:t>診</a:t>
            </a:r>
            <a:r>
              <a:rPr sz="1000" spc="-30" dirty="0" err="1">
                <a:solidFill>
                  <a:srgbClr val="231F20"/>
                </a:solidFill>
                <a:latin typeface="ＭＳ ゴシック"/>
                <a:cs typeface="ＭＳ ゴシック"/>
              </a:rPr>
              <a:t>療</a:t>
            </a:r>
            <a:r>
              <a:rPr sz="1000" spc="-85" dirty="0" err="1">
                <a:solidFill>
                  <a:srgbClr val="231F20"/>
                </a:solidFill>
                <a:latin typeface="ＭＳ ゴシック"/>
                <a:cs typeface="ＭＳ ゴシック"/>
              </a:rPr>
              <a:t>科</a:t>
            </a:r>
            <a:r>
              <a:rPr sz="1000" spc="-40" dirty="0" err="1">
                <a:solidFill>
                  <a:srgbClr val="231F20"/>
                </a:solidFill>
                <a:latin typeface="ＭＳ ゴシック"/>
                <a:cs typeface="ＭＳ ゴシック"/>
              </a:rPr>
              <a:t>で</a:t>
            </a:r>
            <a:r>
              <a:rPr sz="1000" spc="-15" dirty="0" err="1">
                <a:solidFill>
                  <a:srgbClr val="231F20"/>
                </a:solidFill>
                <a:latin typeface="ＭＳ ゴシック"/>
                <a:cs typeface="ＭＳ ゴシック"/>
              </a:rPr>
              <a:t>の</a:t>
            </a:r>
            <a:r>
              <a:rPr sz="1000" spc="15" dirty="0" err="1">
                <a:solidFill>
                  <a:srgbClr val="231F20"/>
                </a:solidFill>
                <a:latin typeface="ＭＳ ゴシック"/>
                <a:cs typeface="ＭＳ ゴシック"/>
              </a:rPr>
              <a:t>研</a:t>
            </a:r>
            <a:r>
              <a:rPr sz="1000" spc="-35" dirty="0" err="1">
                <a:solidFill>
                  <a:srgbClr val="231F20"/>
                </a:solidFill>
                <a:latin typeface="ＭＳ ゴシック"/>
                <a:cs typeface="ＭＳ ゴシック"/>
              </a:rPr>
              <a:t>修</a:t>
            </a:r>
            <a:r>
              <a:rPr sz="1000" spc="-25" dirty="0" err="1">
                <a:solidFill>
                  <a:srgbClr val="231F20"/>
                </a:solidFill>
                <a:latin typeface="ＭＳ ゴシック"/>
                <a:cs typeface="ＭＳ ゴシック"/>
              </a:rPr>
              <a:t>を</a:t>
            </a:r>
            <a:r>
              <a:rPr sz="1000" spc="-70" dirty="0" err="1">
                <a:solidFill>
                  <a:srgbClr val="231F20"/>
                </a:solidFill>
                <a:latin typeface="ＭＳ ゴシック"/>
                <a:cs typeface="ＭＳ ゴシック"/>
              </a:rPr>
              <a:t>行</a:t>
            </a:r>
            <a:r>
              <a:rPr sz="1000" spc="-85" dirty="0" err="1">
                <a:solidFill>
                  <a:srgbClr val="231F20"/>
                </a:solidFill>
                <a:latin typeface="ＭＳ ゴシック"/>
                <a:cs typeface="ＭＳ ゴシック"/>
              </a:rPr>
              <a:t>う</a:t>
            </a:r>
            <a:r>
              <a:rPr sz="1000" spc="-5" dirty="0" err="1">
                <a:solidFill>
                  <a:srgbClr val="231F20"/>
                </a:solidFill>
                <a:latin typeface="ＭＳ ゴシック"/>
                <a:cs typeface="ＭＳ ゴシック"/>
              </a:rPr>
              <a:t>場</a:t>
            </a:r>
            <a:r>
              <a:rPr sz="1000" spc="-35" dirty="0" err="1">
                <a:solidFill>
                  <a:srgbClr val="231F20"/>
                </a:solidFill>
                <a:latin typeface="ＭＳ ゴシック"/>
                <a:cs typeface="ＭＳ ゴシック"/>
              </a:rPr>
              <a:t>合</a:t>
            </a:r>
            <a:r>
              <a:rPr sz="1000" spc="-25" dirty="0" err="1">
                <a:solidFill>
                  <a:srgbClr val="231F20"/>
                </a:solidFill>
                <a:latin typeface="ＭＳ ゴシック"/>
                <a:cs typeface="ＭＳ ゴシック"/>
              </a:rPr>
              <a:t>は</a:t>
            </a:r>
            <a:r>
              <a:rPr sz="1000" spc="15" dirty="0" err="1">
                <a:solidFill>
                  <a:srgbClr val="231F20"/>
                </a:solidFill>
                <a:latin typeface="ＭＳ ゴシック"/>
                <a:cs typeface="ＭＳ ゴシック"/>
              </a:rPr>
              <a:t>、</a:t>
            </a:r>
            <a:r>
              <a:rPr sz="1000" spc="-80" dirty="0" err="1">
                <a:solidFill>
                  <a:srgbClr val="231F20"/>
                </a:solidFill>
                <a:latin typeface="ＭＳ ゴシック"/>
                <a:cs typeface="ＭＳ ゴシック"/>
              </a:rPr>
              <a:t>主</a:t>
            </a:r>
            <a:r>
              <a:rPr sz="1000" spc="-110" dirty="0" err="1">
                <a:solidFill>
                  <a:srgbClr val="231F20"/>
                </a:solidFill>
                <a:latin typeface="ＭＳ ゴシック"/>
                <a:cs typeface="ＭＳ ゴシック"/>
              </a:rPr>
              <a:t>と</a:t>
            </a:r>
            <a:r>
              <a:rPr sz="1000" spc="-100" dirty="0" err="1">
                <a:solidFill>
                  <a:srgbClr val="231F20"/>
                </a:solidFill>
                <a:latin typeface="ＭＳ ゴシック"/>
                <a:cs typeface="ＭＳ ゴシック"/>
              </a:rPr>
              <a:t>な</a:t>
            </a:r>
            <a:r>
              <a:rPr sz="1000" spc="-55" dirty="0" err="1">
                <a:solidFill>
                  <a:srgbClr val="231F20"/>
                </a:solidFill>
                <a:latin typeface="ＭＳ ゴシック"/>
                <a:cs typeface="ＭＳ ゴシック"/>
              </a:rPr>
              <a:t>る</a:t>
            </a:r>
            <a:r>
              <a:rPr sz="1000" spc="10" dirty="0" err="1">
                <a:solidFill>
                  <a:srgbClr val="231F20"/>
                </a:solidFill>
                <a:latin typeface="ＭＳ ゴシック"/>
                <a:cs typeface="ＭＳ ゴシック"/>
              </a:rPr>
              <a:t>診</a:t>
            </a:r>
            <a:r>
              <a:rPr sz="1000" spc="-30" dirty="0" err="1">
                <a:solidFill>
                  <a:srgbClr val="231F20"/>
                </a:solidFill>
                <a:latin typeface="ＭＳ ゴシック"/>
                <a:cs typeface="ＭＳ ゴシック"/>
              </a:rPr>
              <a:t>療</a:t>
            </a:r>
            <a:r>
              <a:rPr sz="1000" spc="-60" dirty="0" err="1">
                <a:solidFill>
                  <a:srgbClr val="231F20"/>
                </a:solidFill>
                <a:latin typeface="ＭＳ ゴシック"/>
                <a:cs typeface="ＭＳ ゴシック"/>
              </a:rPr>
              <a:t>科</a:t>
            </a:r>
            <a:r>
              <a:rPr sz="1000" spc="-80" dirty="0" err="1">
                <a:solidFill>
                  <a:srgbClr val="231F20"/>
                </a:solidFill>
                <a:latin typeface="ＭＳ ゴシック"/>
                <a:cs typeface="ＭＳ ゴシック"/>
              </a:rPr>
              <a:t>を</a:t>
            </a:r>
            <a:r>
              <a:rPr sz="1000" spc="-55" dirty="0" err="1">
                <a:solidFill>
                  <a:srgbClr val="231F20"/>
                </a:solidFill>
                <a:latin typeface="ＭＳ ゴシック"/>
                <a:cs typeface="ＭＳ ゴシック"/>
              </a:rPr>
              <a:t>主</a:t>
            </a:r>
            <a:r>
              <a:rPr sz="1000" spc="15" dirty="0" err="1">
                <a:solidFill>
                  <a:srgbClr val="231F20"/>
                </a:solidFill>
                <a:latin typeface="ＭＳ ゴシック"/>
                <a:cs typeface="ＭＳ ゴシック"/>
              </a:rPr>
              <a:t>研</a:t>
            </a:r>
            <a:r>
              <a:rPr sz="1000" spc="-70" dirty="0" err="1">
                <a:solidFill>
                  <a:srgbClr val="231F20"/>
                </a:solidFill>
                <a:latin typeface="ＭＳ ゴシック"/>
                <a:cs typeface="ＭＳ ゴシック"/>
              </a:rPr>
              <a:t>修</a:t>
            </a:r>
            <a:r>
              <a:rPr sz="1000" spc="-90" dirty="0" err="1">
                <a:solidFill>
                  <a:srgbClr val="231F20"/>
                </a:solidFill>
                <a:latin typeface="ＭＳ ゴシック"/>
                <a:cs typeface="ＭＳ ゴシック"/>
              </a:rPr>
              <a:t>ブ</a:t>
            </a:r>
            <a:r>
              <a:rPr sz="1000" spc="-130" dirty="0" err="1">
                <a:solidFill>
                  <a:srgbClr val="231F20"/>
                </a:solidFill>
                <a:latin typeface="ＭＳ ゴシック"/>
                <a:cs typeface="ＭＳ ゴシック"/>
              </a:rPr>
              <a:t>ロ</a:t>
            </a:r>
            <a:r>
              <a:rPr sz="1000" spc="-95" dirty="0" err="1">
                <a:solidFill>
                  <a:srgbClr val="231F20"/>
                </a:solidFill>
                <a:latin typeface="ＭＳ ゴシック"/>
                <a:cs typeface="ＭＳ ゴシック"/>
              </a:rPr>
              <a:t>ッ</a:t>
            </a:r>
            <a:r>
              <a:rPr sz="1000" spc="-100" dirty="0" err="1">
                <a:solidFill>
                  <a:srgbClr val="231F20"/>
                </a:solidFill>
                <a:latin typeface="ＭＳ ゴシック"/>
                <a:cs typeface="ＭＳ ゴシック"/>
              </a:rPr>
              <a:t>ク</a:t>
            </a:r>
            <a:r>
              <a:rPr sz="1000" spc="-50" dirty="0" err="1">
                <a:solidFill>
                  <a:srgbClr val="231F20"/>
                </a:solidFill>
                <a:latin typeface="ＭＳ ゴシック"/>
                <a:cs typeface="ＭＳ ゴシック"/>
              </a:rPr>
              <a:t>に</a:t>
            </a:r>
            <a:r>
              <a:rPr sz="1000" spc="-10" dirty="0" err="1">
                <a:solidFill>
                  <a:srgbClr val="231F20"/>
                </a:solidFill>
                <a:latin typeface="ＭＳ ゴシック"/>
                <a:cs typeface="ＭＳ ゴシック"/>
              </a:rPr>
              <a:t>登</a:t>
            </a:r>
            <a:r>
              <a:rPr sz="1000" spc="-100" dirty="0" err="1">
                <a:solidFill>
                  <a:srgbClr val="231F20"/>
                </a:solidFill>
                <a:latin typeface="ＭＳ ゴシック"/>
                <a:cs typeface="ＭＳ ゴシック"/>
              </a:rPr>
              <a:t>録</a:t>
            </a:r>
            <a:r>
              <a:rPr sz="1000" spc="-70" dirty="0" err="1">
                <a:solidFill>
                  <a:srgbClr val="231F20"/>
                </a:solidFill>
                <a:latin typeface="ＭＳ ゴシック"/>
                <a:cs typeface="ＭＳ ゴシック"/>
              </a:rPr>
              <a:t>し</a:t>
            </a:r>
            <a:r>
              <a:rPr sz="1000" spc="15" dirty="0" err="1">
                <a:solidFill>
                  <a:srgbClr val="231F20"/>
                </a:solidFill>
                <a:latin typeface="ＭＳ ゴシック"/>
                <a:cs typeface="ＭＳ ゴシック"/>
              </a:rPr>
              <a:t>、</a:t>
            </a:r>
            <a:r>
              <a:rPr sz="1000" spc="-25" dirty="0" err="1">
                <a:solidFill>
                  <a:srgbClr val="231F20"/>
                </a:solidFill>
                <a:latin typeface="ＭＳ ゴシック"/>
                <a:cs typeface="ＭＳ ゴシック"/>
              </a:rPr>
              <a:t>他</a:t>
            </a:r>
            <a:r>
              <a:rPr sz="1000" spc="-40" dirty="0" err="1">
                <a:solidFill>
                  <a:srgbClr val="231F20"/>
                </a:solidFill>
                <a:latin typeface="ＭＳ ゴシック"/>
                <a:cs typeface="ＭＳ ゴシック"/>
              </a:rPr>
              <a:t>の</a:t>
            </a:r>
            <a:r>
              <a:rPr sz="1000" spc="10" dirty="0" err="1">
                <a:solidFill>
                  <a:srgbClr val="231F20"/>
                </a:solidFill>
                <a:latin typeface="ＭＳ ゴシック"/>
                <a:cs typeface="ＭＳ ゴシック"/>
              </a:rPr>
              <a:t>診</a:t>
            </a:r>
            <a:r>
              <a:rPr sz="1000" spc="-30" dirty="0" err="1">
                <a:solidFill>
                  <a:srgbClr val="231F20"/>
                </a:solidFill>
                <a:latin typeface="ＭＳ ゴシック"/>
                <a:cs typeface="ＭＳ ゴシック"/>
              </a:rPr>
              <a:t>療</a:t>
            </a:r>
            <a:r>
              <a:rPr sz="1000" spc="-60" dirty="0" err="1">
                <a:solidFill>
                  <a:srgbClr val="231F20"/>
                </a:solidFill>
                <a:latin typeface="ＭＳ ゴシック"/>
                <a:cs typeface="ＭＳ ゴシック"/>
              </a:rPr>
              <a:t>科</a:t>
            </a:r>
            <a:r>
              <a:rPr sz="1000" spc="-75" dirty="0" err="1">
                <a:solidFill>
                  <a:srgbClr val="231F20"/>
                </a:solidFill>
                <a:latin typeface="ＭＳ ゴシック"/>
                <a:cs typeface="ＭＳ ゴシック"/>
              </a:rPr>
              <a:t>を</a:t>
            </a:r>
            <a:r>
              <a:rPr sz="1000" dirty="0" err="1">
                <a:solidFill>
                  <a:srgbClr val="231F20"/>
                </a:solidFill>
                <a:latin typeface="ＭＳ ゴシック"/>
                <a:cs typeface="ＭＳ ゴシック"/>
              </a:rPr>
              <a:t>並</a:t>
            </a:r>
            <a:r>
              <a:rPr sz="1000" dirty="0">
                <a:solidFill>
                  <a:srgbClr val="231F20"/>
                </a:solidFill>
                <a:latin typeface="ＭＳ ゴシック"/>
                <a:cs typeface="ＭＳ ゴシック"/>
              </a:rPr>
              <a:t> </a:t>
            </a:r>
            <a:endParaRPr lang="en-US" sz="1000" dirty="0" smtClean="0">
              <a:solidFill>
                <a:srgbClr val="231F20"/>
              </a:solidFill>
              <a:latin typeface="ＭＳ ゴシック"/>
              <a:cs typeface="ＭＳ ゴシック"/>
            </a:endParaRPr>
          </a:p>
          <a:p>
            <a:pPr marL="12700" marR="5080" indent="128905">
              <a:lnSpc>
                <a:spcPct val="148200"/>
              </a:lnSpc>
            </a:pPr>
            <a:r>
              <a:rPr sz="1000" spc="-25" dirty="0" err="1" smtClean="0">
                <a:solidFill>
                  <a:srgbClr val="231F20"/>
                </a:solidFill>
                <a:latin typeface="ＭＳ ゴシック"/>
                <a:cs typeface="ＭＳ ゴシック"/>
              </a:rPr>
              <a:t>行</a:t>
            </a:r>
            <a:r>
              <a:rPr sz="1000" spc="5" dirty="0" err="1" smtClean="0">
                <a:solidFill>
                  <a:srgbClr val="231F20"/>
                </a:solidFill>
                <a:latin typeface="ＭＳ ゴシック"/>
                <a:cs typeface="ＭＳ ゴシック"/>
              </a:rPr>
              <a:t>研</a:t>
            </a:r>
            <a:r>
              <a:rPr sz="1000" spc="-80" dirty="0" err="1" smtClean="0">
                <a:solidFill>
                  <a:srgbClr val="231F20"/>
                </a:solidFill>
                <a:latin typeface="ＭＳ ゴシック"/>
                <a:cs typeface="ＭＳ ゴシック"/>
              </a:rPr>
              <a:t>修</a:t>
            </a:r>
            <a:r>
              <a:rPr sz="1000" spc="-100" dirty="0" err="1" smtClean="0">
                <a:solidFill>
                  <a:srgbClr val="231F20"/>
                </a:solidFill>
                <a:latin typeface="ＭＳ ゴシック"/>
                <a:cs typeface="ＭＳ ゴシック"/>
              </a:rPr>
              <a:t>ブ</a:t>
            </a:r>
            <a:r>
              <a:rPr sz="1000" spc="-135" dirty="0" err="1" smtClean="0">
                <a:solidFill>
                  <a:srgbClr val="231F20"/>
                </a:solidFill>
                <a:latin typeface="ＭＳ ゴシック"/>
                <a:cs typeface="ＭＳ ゴシック"/>
              </a:rPr>
              <a:t>ロ</a:t>
            </a:r>
            <a:r>
              <a:rPr sz="1000" spc="-100" dirty="0" err="1" smtClean="0">
                <a:solidFill>
                  <a:srgbClr val="231F20"/>
                </a:solidFill>
                <a:latin typeface="ＭＳ ゴシック"/>
                <a:cs typeface="ＭＳ ゴシック"/>
              </a:rPr>
              <a:t>ッ</a:t>
            </a:r>
            <a:r>
              <a:rPr sz="1000" spc="-204" dirty="0" err="1" smtClean="0">
                <a:solidFill>
                  <a:srgbClr val="231F20"/>
                </a:solidFill>
                <a:latin typeface="ＭＳ ゴシック"/>
                <a:cs typeface="ＭＳ ゴシック"/>
              </a:rPr>
              <a:t>ク</a:t>
            </a:r>
            <a:r>
              <a:rPr sz="1000" spc="-170" dirty="0" err="1" smtClean="0">
                <a:solidFill>
                  <a:srgbClr val="231F20"/>
                </a:solidFill>
                <a:latin typeface="ＭＳ ゴシック"/>
                <a:cs typeface="ＭＳ ゴシック"/>
              </a:rPr>
              <a:t>と</a:t>
            </a:r>
            <a:r>
              <a:rPr sz="1000" spc="-190" dirty="0" err="1" smtClean="0">
                <a:solidFill>
                  <a:srgbClr val="231F20"/>
                </a:solidFill>
                <a:latin typeface="ＭＳ ゴシック"/>
                <a:cs typeface="ＭＳ ゴシック"/>
              </a:rPr>
              <a:t>し</a:t>
            </a:r>
            <a:r>
              <a:rPr sz="1000" spc="-105" dirty="0" err="1" smtClean="0">
                <a:solidFill>
                  <a:srgbClr val="231F20"/>
                </a:solidFill>
                <a:latin typeface="ＭＳ ゴシック"/>
                <a:cs typeface="ＭＳ ゴシック"/>
              </a:rPr>
              <a:t>て</a:t>
            </a:r>
            <a:r>
              <a:rPr sz="1000" spc="-80" dirty="0" err="1" smtClean="0">
                <a:solidFill>
                  <a:srgbClr val="231F20"/>
                </a:solidFill>
                <a:latin typeface="ＭＳ ゴシック"/>
                <a:cs typeface="ＭＳ ゴシック"/>
              </a:rPr>
              <a:t>登録してください</a:t>
            </a:r>
            <a:r>
              <a:rPr sz="1000" spc="-80" dirty="0">
                <a:solidFill>
                  <a:srgbClr val="231F20"/>
                </a:solidFill>
                <a:latin typeface="ＭＳ ゴシック"/>
                <a:cs typeface="ＭＳ ゴシック"/>
              </a:rPr>
              <a:t>。</a:t>
            </a:r>
            <a:endParaRPr sz="1000" spc="-8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sz="1000" spc="-140" dirty="0">
                <a:solidFill>
                  <a:srgbClr val="A9511A"/>
                </a:solidFill>
                <a:latin typeface="ＭＳ ゴシック"/>
                <a:cs typeface="ＭＳ ゴシック"/>
              </a:rPr>
              <a:t>テ</a:t>
            </a:r>
            <a:r>
              <a:rPr sz="1000" spc="-120" dirty="0">
                <a:solidFill>
                  <a:srgbClr val="A9511A"/>
                </a:solidFill>
                <a:latin typeface="ＭＳ ゴシック"/>
                <a:cs typeface="ＭＳ ゴシック"/>
              </a:rPr>
              <a:t>ン</a:t>
            </a:r>
            <a:r>
              <a:rPr sz="1000" spc="-90" dirty="0">
                <a:solidFill>
                  <a:srgbClr val="A9511A"/>
                </a:solidFill>
                <a:latin typeface="ＭＳ ゴシック"/>
                <a:cs typeface="ＭＳ ゴシック"/>
              </a:rPr>
              <a:t>プ</a:t>
            </a:r>
            <a:r>
              <a:rPr sz="1000" spc="-15" dirty="0">
                <a:solidFill>
                  <a:srgbClr val="A9511A"/>
                </a:solidFill>
                <a:latin typeface="ＭＳ ゴシック"/>
                <a:cs typeface="ＭＳ ゴシック"/>
              </a:rPr>
              <a:t>レ</a:t>
            </a:r>
            <a:r>
              <a:rPr sz="1000" spc="-155" dirty="0">
                <a:solidFill>
                  <a:srgbClr val="A9511A"/>
                </a:solidFill>
                <a:latin typeface="ＭＳ ゴシック"/>
                <a:cs typeface="ＭＳ ゴシック"/>
              </a:rPr>
              <a:t>ー</a:t>
            </a:r>
            <a:r>
              <a:rPr sz="1000" spc="-90" dirty="0">
                <a:solidFill>
                  <a:srgbClr val="A9511A"/>
                </a:solidFill>
                <a:latin typeface="ＭＳ ゴシック"/>
                <a:cs typeface="ＭＳ ゴシック"/>
              </a:rPr>
              <a:t>ト</a:t>
            </a:r>
            <a:r>
              <a:rPr sz="1000" spc="-60" dirty="0">
                <a:solidFill>
                  <a:srgbClr val="A9511A"/>
                </a:solidFill>
                <a:latin typeface="ＭＳ ゴシック"/>
                <a:cs typeface="ＭＳ ゴシック"/>
              </a:rPr>
              <a:t>を</a:t>
            </a:r>
            <a:r>
              <a:rPr sz="1000" spc="-30" dirty="0">
                <a:solidFill>
                  <a:srgbClr val="A9511A"/>
                </a:solidFill>
                <a:latin typeface="ＭＳ ゴシック"/>
                <a:cs typeface="ＭＳ ゴシック"/>
              </a:rPr>
              <a:t>利</a:t>
            </a:r>
            <a:r>
              <a:rPr sz="1000" spc="-110" dirty="0">
                <a:solidFill>
                  <a:srgbClr val="A9511A"/>
                </a:solidFill>
                <a:latin typeface="ＭＳ ゴシック"/>
                <a:cs typeface="ＭＳ ゴシック"/>
              </a:rPr>
              <a:t>用</a:t>
            </a:r>
            <a:r>
              <a:rPr sz="1000" spc="-95" dirty="0">
                <a:solidFill>
                  <a:srgbClr val="A9511A"/>
                </a:solidFill>
                <a:latin typeface="ＭＳ ゴシック"/>
                <a:cs typeface="ＭＳ ゴシック"/>
              </a:rPr>
              <a:t>し</a:t>
            </a:r>
            <a:r>
              <a:rPr sz="1000" spc="-45" dirty="0">
                <a:solidFill>
                  <a:srgbClr val="A9511A"/>
                </a:solidFill>
                <a:latin typeface="ＭＳ ゴシック"/>
                <a:cs typeface="ＭＳ ゴシック"/>
              </a:rPr>
              <a:t>た</a:t>
            </a:r>
            <a:r>
              <a:rPr sz="1000" spc="5" dirty="0">
                <a:solidFill>
                  <a:srgbClr val="A9511A"/>
                </a:solidFill>
                <a:latin typeface="ＭＳ ゴシック"/>
                <a:cs typeface="ＭＳ ゴシック"/>
              </a:rPr>
              <a:t>研</a:t>
            </a:r>
            <a:r>
              <a:rPr sz="1000" spc="-60" dirty="0">
                <a:solidFill>
                  <a:srgbClr val="A9511A"/>
                </a:solidFill>
                <a:latin typeface="ＭＳ ゴシック"/>
                <a:cs typeface="ＭＳ ゴシック"/>
              </a:rPr>
              <a:t>修</a:t>
            </a:r>
            <a:r>
              <a:rPr sz="1000" spc="-150" dirty="0">
                <a:solidFill>
                  <a:srgbClr val="A9511A"/>
                </a:solidFill>
                <a:latin typeface="ＭＳ ゴシック"/>
                <a:cs typeface="ＭＳ ゴシック"/>
              </a:rPr>
              <a:t>ス</a:t>
            </a:r>
            <a:r>
              <a:rPr sz="1000" spc="-60" dirty="0">
                <a:solidFill>
                  <a:srgbClr val="A9511A"/>
                </a:solidFill>
                <a:latin typeface="ＭＳ ゴシック"/>
                <a:cs typeface="ＭＳ ゴシック"/>
              </a:rPr>
              <a:t>ケ</a:t>
            </a:r>
            <a:r>
              <a:rPr sz="1000" spc="-110" dirty="0">
                <a:solidFill>
                  <a:srgbClr val="A9511A"/>
                </a:solidFill>
                <a:latin typeface="ＭＳ ゴシック"/>
                <a:cs typeface="ＭＳ ゴシック"/>
              </a:rPr>
              <a:t>ジ</a:t>
            </a:r>
            <a:r>
              <a:rPr sz="1000" spc="-140" dirty="0">
                <a:solidFill>
                  <a:srgbClr val="A9511A"/>
                </a:solidFill>
                <a:latin typeface="ＭＳ ゴシック"/>
                <a:cs typeface="ＭＳ ゴシック"/>
              </a:rPr>
              <a:t>ュ</a:t>
            </a:r>
            <a:r>
              <a:rPr sz="1000" spc="-100" dirty="0">
                <a:solidFill>
                  <a:srgbClr val="A9511A"/>
                </a:solidFill>
                <a:latin typeface="ＭＳ ゴシック"/>
                <a:cs typeface="ＭＳ ゴシック"/>
              </a:rPr>
              <a:t>ー</a:t>
            </a:r>
            <a:r>
              <a:rPr sz="1000" spc="-10" dirty="0">
                <a:solidFill>
                  <a:srgbClr val="A9511A"/>
                </a:solidFill>
                <a:latin typeface="ＭＳ ゴシック"/>
                <a:cs typeface="ＭＳ ゴシック"/>
              </a:rPr>
              <a:t>ル</a:t>
            </a:r>
            <a:r>
              <a:rPr sz="1000" spc="-30" dirty="0">
                <a:solidFill>
                  <a:srgbClr val="A9511A"/>
                </a:solidFill>
                <a:latin typeface="ＭＳ ゴシック"/>
                <a:cs typeface="ＭＳ ゴシック"/>
              </a:rPr>
              <a:t>の</a:t>
            </a:r>
            <a:r>
              <a:rPr sz="1000" spc="-40" dirty="0">
                <a:solidFill>
                  <a:srgbClr val="A9511A"/>
                </a:solidFill>
                <a:latin typeface="ＭＳ ゴシック"/>
                <a:cs typeface="ＭＳ ゴシック"/>
              </a:rPr>
              <a:t>一</a:t>
            </a:r>
            <a:r>
              <a:rPr sz="1000" spc="-20" dirty="0">
                <a:solidFill>
                  <a:srgbClr val="A9511A"/>
                </a:solidFill>
                <a:latin typeface="ＭＳ ゴシック"/>
                <a:cs typeface="ＭＳ ゴシック"/>
              </a:rPr>
              <a:t>括</a:t>
            </a:r>
            <a:r>
              <a:rPr sz="1000" spc="-15" dirty="0">
                <a:solidFill>
                  <a:srgbClr val="A9511A"/>
                </a:solidFill>
                <a:latin typeface="ＭＳ ゴシック"/>
                <a:cs typeface="ＭＳ ゴシック"/>
              </a:rPr>
              <a:t>登</a:t>
            </a:r>
            <a:r>
              <a:rPr sz="1000" dirty="0">
                <a:solidFill>
                  <a:srgbClr val="A9511A"/>
                </a:solidFill>
                <a:latin typeface="ＭＳ ゴシック"/>
                <a:cs typeface="ＭＳ ゴシック"/>
              </a:rPr>
              <a:t>録</a:t>
            </a:r>
            <a:endParaRPr sz="1000" dirty="0">
              <a:latin typeface="ＭＳ ゴシック"/>
              <a:cs typeface="ＭＳ ゴシック"/>
            </a:endParaRPr>
          </a:p>
          <a:p>
            <a:pPr marL="140335">
              <a:lnSpc>
                <a:spcPct val="100000"/>
              </a:lnSpc>
              <a:spcBef>
                <a:spcPts val="580"/>
              </a:spcBef>
            </a:pPr>
            <a:r>
              <a:rPr sz="1000" spc="5" dirty="0">
                <a:solidFill>
                  <a:srgbClr val="231F20"/>
                </a:solidFill>
                <a:latin typeface="ＭＳ ゴシック"/>
                <a:cs typeface="ＭＳ ゴシック"/>
              </a:rPr>
              <a:t>研</a:t>
            </a:r>
            <a:r>
              <a:rPr sz="1000" spc="-60" dirty="0">
                <a:solidFill>
                  <a:srgbClr val="231F20"/>
                </a:solidFill>
                <a:latin typeface="ＭＳ ゴシック"/>
                <a:cs typeface="ＭＳ ゴシック"/>
              </a:rPr>
              <a:t>修</a:t>
            </a:r>
            <a:r>
              <a:rPr sz="1000" spc="-150" dirty="0">
                <a:solidFill>
                  <a:srgbClr val="231F20"/>
                </a:solidFill>
                <a:latin typeface="ＭＳ ゴシック"/>
                <a:cs typeface="ＭＳ ゴシック"/>
              </a:rPr>
              <a:t>ス</a:t>
            </a:r>
            <a:r>
              <a:rPr sz="1000" spc="-60" dirty="0">
                <a:solidFill>
                  <a:srgbClr val="231F20"/>
                </a:solidFill>
                <a:latin typeface="ＭＳ ゴシック"/>
                <a:cs typeface="ＭＳ ゴシック"/>
              </a:rPr>
              <a:t>ケ</a:t>
            </a:r>
            <a:r>
              <a:rPr sz="1000" spc="-110" dirty="0">
                <a:solidFill>
                  <a:srgbClr val="231F20"/>
                </a:solidFill>
                <a:latin typeface="ＭＳ ゴシック"/>
                <a:cs typeface="ＭＳ ゴシック"/>
              </a:rPr>
              <a:t>ジ</a:t>
            </a:r>
            <a:r>
              <a:rPr sz="1000" spc="-140" dirty="0">
                <a:solidFill>
                  <a:srgbClr val="231F20"/>
                </a:solidFill>
                <a:latin typeface="ＭＳ ゴシック"/>
                <a:cs typeface="ＭＳ ゴシック"/>
              </a:rPr>
              <a:t>ュ</a:t>
            </a:r>
            <a:r>
              <a:rPr sz="1000" spc="-100" dirty="0">
                <a:solidFill>
                  <a:srgbClr val="231F20"/>
                </a:solidFill>
                <a:latin typeface="ＭＳ ゴシック"/>
                <a:cs typeface="ＭＳ ゴシック"/>
              </a:rPr>
              <a:t>ー</a:t>
            </a:r>
            <a:r>
              <a:rPr sz="1000" spc="-10" dirty="0">
                <a:solidFill>
                  <a:srgbClr val="231F20"/>
                </a:solidFill>
                <a:latin typeface="ＭＳ ゴシック"/>
                <a:cs typeface="ＭＳ ゴシック"/>
              </a:rPr>
              <a:t>ル</a:t>
            </a:r>
            <a:r>
              <a:rPr sz="1000" spc="-30" dirty="0">
                <a:solidFill>
                  <a:srgbClr val="231F20"/>
                </a:solidFill>
                <a:latin typeface="ＭＳ ゴシック"/>
                <a:cs typeface="ＭＳ ゴシック"/>
              </a:rPr>
              <a:t>の</a:t>
            </a:r>
            <a:r>
              <a:rPr sz="1000" spc="-40" dirty="0">
                <a:solidFill>
                  <a:srgbClr val="231F20"/>
                </a:solidFill>
                <a:latin typeface="ＭＳ ゴシック"/>
                <a:cs typeface="ＭＳ ゴシック"/>
              </a:rPr>
              <a:t>一</a:t>
            </a:r>
            <a:r>
              <a:rPr sz="1000" spc="-20" dirty="0">
                <a:solidFill>
                  <a:srgbClr val="231F20"/>
                </a:solidFill>
                <a:latin typeface="ＭＳ ゴシック"/>
                <a:cs typeface="ＭＳ ゴシック"/>
              </a:rPr>
              <a:t>括</a:t>
            </a:r>
            <a:r>
              <a:rPr sz="1000" spc="-15" dirty="0">
                <a:solidFill>
                  <a:srgbClr val="231F20"/>
                </a:solidFill>
                <a:latin typeface="ＭＳ ゴシック"/>
                <a:cs typeface="ＭＳ ゴシック"/>
              </a:rPr>
              <a:t>登</a:t>
            </a:r>
            <a:r>
              <a:rPr sz="1000" spc="-40" dirty="0">
                <a:solidFill>
                  <a:srgbClr val="231F20"/>
                </a:solidFill>
                <a:latin typeface="ＭＳ ゴシック"/>
                <a:cs typeface="ＭＳ ゴシック"/>
              </a:rPr>
              <a:t>録</a:t>
            </a:r>
            <a:r>
              <a:rPr sz="1000" spc="-50" dirty="0">
                <a:solidFill>
                  <a:srgbClr val="231F20"/>
                </a:solidFill>
                <a:latin typeface="ＭＳ ゴシック"/>
                <a:cs typeface="ＭＳ ゴシック"/>
              </a:rPr>
              <a:t>で</a:t>
            </a:r>
            <a:r>
              <a:rPr sz="1000" spc="-25" dirty="0">
                <a:solidFill>
                  <a:srgbClr val="231F20"/>
                </a:solidFill>
                <a:latin typeface="ＭＳ ゴシック"/>
                <a:cs typeface="ＭＳ ゴシック"/>
              </a:rPr>
              <a:t>は</a:t>
            </a:r>
            <a:r>
              <a:rPr sz="1000" spc="10" dirty="0">
                <a:solidFill>
                  <a:srgbClr val="231F20"/>
                </a:solidFill>
                <a:latin typeface="ＭＳ ゴシック"/>
                <a:cs typeface="ＭＳ ゴシック"/>
              </a:rPr>
              <a:t>、</a:t>
            </a:r>
            <a:r>
              <a:rPr sz="1000" spc="-15" dirty="0">
                <a:solidFill>
                  <a:srgbClr val="231F20"/>
                </a:solidFill>
                <a:latin typeface="ＭＳ ゴシック"/>
                <a:cs typeface="ＭＳ ゴシック"/>
              </a:rPr>
              <a:t>複</a:t>
            </a:r>
            <a:r>
              <a:rPr sz="1000" spc="-55" dirty="0">
                <a:solidFill>
                  <a:srgbClr val="231F20"/>
                </a:solidFill>
                <a:latin typeface="ＭＳ ゴシック"/>
                <a:cs typeface="ＭＳ ゴシック"/>
              </a:rPr>
              <a:t>数</a:t>
            </a:r>
            <a:r>
              <a:rPr sz="1000" spc="-20" dirty="0">
                <a:solidFill>
                  <a:srgbClr val="231F20"/>
                </a:solidFill>
                <a:latin typeface="ＭＳ ゴシック"/>
                <a:cs typeface="ＭＳ ゴシック"/>
              </a:rPr>
              <a:t>の</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100" dirty="0">
                <a:solidFill>
                  <a:srgbClr val="231F20"/>
                </a:solidFill>
                <a:latin typeface="ＭＳ ゴシック"/>
                <a:cs typeface="ＭＳ ゴシック"/>
              </a:rPr>
              <a:t>医</a:t>
            </a:r>
            <a:r>
              <a:rPr sz="1000" spc="-80" dirty="0">
                <a:solidFill>
                  <a:srgbClr val="231F20"/>
                </a:solidFill>
                <a:latin typeface="ＭＳ ゴシック"/>
                <a:cs typeface="ＭＳ ゴシック"/>
              </a:rPr>
              <a:t>・</a:t>
            </a:r>
            <a:r>
              <a:rPr sz="1000" spc="-15" dirty="0">
                <a:solidFill>
                  <a:srgbClr val="231F20"/>
                </a:solidFill>
                <a:latin typeface="ＭＳ ゴシック"/>
                <a:cs typeface="ＭＳ ゴシック"/>
              </a:rPr>
              <a:t>複</a:t>
            </a:r>
            <a:r>
              <a:rPr sz="1000" spc="-55" dirty="0">
                <a:solidFill>
                  <a:srgbClr val="231F20"/>
                </a:solidFill>
                <a:latin typeface="ＭＳ ゴシック"/>
                <a:cs typeface="ＭＳ ゴシック"/>
              </a:rPr>
              <a:t>数</a:t>
            </a:r>
            <a:r>
              <a:rPr sz="1000" spc="-20" dirty="0">
                <a:solidFill>
                  <a:srgbClr val="231F20"/>
                </a:solidFill>
                <a:latin typeface="ＭＳ ゴシック"/>
                <a:cs typeface="ＭＳ ゴシック"/>
              </a:rPr>
              <a:t>の</a:t>
            </a:r>
            <a:r>
              <a:rPr sz="1000" spc="5" dirty="0">
                <a:solidFill>
                  <a:srgbClr val="231F20"/>
                </a:solidFill>
                <a:latin typeface="ＭＳ ゴシック"/>
                <a:cs typeface="ＭＳ ゴシック"/>
              </a:rPr>
              <a:t>研</a:t>
            </a:r>
            <a:r>
              <a:rPr sz="1000" spc="-80" dirty="0">
                <a:solidFill>
                  <a:srgbClr val="231F20"/>
                </a:solidFill>
                <a:latin typeface="ＭＳ ゴシック"/>
                <a:cs typeface="ＭＳ ゴシック"/>
              </a:rPr>
              <a:t>修</a:t>
            </a:r>
            <a:r>
              <a:rPr sz="1000" spc="-100" dirty="0">
                <a:solidFill>
                  <a:srgbClr val="231F20"/>
                </a:solidFill>
                <a:latin typeface="ＭＳ ゴシック"/>
                <a:cs typeface="ＭＳ ゴシック"/>
              </a:rPr>
              <a:t>ブ</a:t>
            </a:r>
            <a:r>
              <a:rPr sz="1000" spc="-135" dirty="0">
                <a:solidFill>
                  <a:srgbClr val="231F20"/>
                </a:solidFill>
                <a:latin typeface="ＭＳ ゴシック"/>
                <a:cs typeface="ＭＳ ゴシック"/>
              </a:rPr>
              <a:t>ロ</a:t>
            </a:r>
            <a:r>
              <a:rPr sz="1000" spc="-100" dirty="0">
                <a:solidFill>
                  <a:srgbClr val="231F20"/>
                </a:solidFill>
                <a:latin typeface="ＭＳ ゴシック"/>
                <a:cs typeface="ＭＳ ゴシック"/>
              </a:rPr>
              <a:t>ッ</a:t>
            </a:r>
            <a:r>
              <a:rPr sz="1000" spc="-125" dirty="0">
                <a:solidFill>
                  <a:srgbClr val="231F20"/>
                </a:solidFill>
                <a:latin typeface="ＭＳ ゴシック"/>
                <a:cs typeface="ＭＳ ゴシック"/>
              </a:rPr>
              <a:t>ク</a:t>
            </a:r>
            <a:r>
              <a:rPr sz="1000" spc="-40" dirty="0">
                <a:solidFill>
                  <a:srgbClr val="231F20"/>
                </a:solidFill>
                <a:latin typeface="ＭＳ ゴシック"/>
                <a:cs typeface="ＭＳ ゴシック"/>
              </a:rPr>
              <a:t>を一</a:t>
            </a:r>
            <a:r>
              <a:rPr sz="1000" spc="-30" dirty="0">
                <a:solidFill>
                  <a:srgbClr val="231F20"/>
                </a:solidFill>
                <a:latin typeface="ＭＳ ゴシック"/>
                <a:cs typeface="ＭＳ ゴシック"/>
              </a:rPr>
              <a:t>括で</a:t>
            </a:r>
            <a:r>
              <a:rPr sz="1000" spc="-15" dirty="0">
                <a:solidFill>
                  <a:srgbClr val="231F20"/>
                </a:solidFill>
                <a:latin typeface="ＭＳ ゴシック"/>
                <a:cs typeface="ＭＳ ゴシック"/>
              </a:rPr>
              <a:t>登</a:t>
            </a:r>
            <a:r>
              <a:rPr sz="1000" spc="-45" dirty="0">
                <a:solidFill>
                  <a:srgbClr val="231F20"/>
                </a:solidFill>
                <a:latin typeface="ＭＳ ゴシック"/>
                <a:cs typeface="ＭＳ ゴシック"/>
              </a:rPr>
              <a:t>録</a:t>
            </a:r>
            <a:r>
              <a:rPr sz="1000" spc="-65" dirty="0">
                <a:solidFill>
                  <a:srgbClr val="231F20"/>
                </a:solidFill>
                <a:latin typeface="ＭＳ ゴシック"/>
                <a:cs typeface="ＭＳ ゴシック"/>
              </a:rPr>
              <a:t>で</a:t>
            </a:r>
            <a:r>
              <a:rPr sz="1000" spc="-80" dirty="0">
                <a:solidFill>
                  <a:srgbClr val="231F20"/>
                </a:solidFill>
                <a:latin typeface="ＭＳ ゴシック"/>
                <a:cs typeface="ＭＳ ゴシック"/>
              </a:rPr>
              <a:t>き</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2700" marR="5080" indent="127635">
              <a:lnSpc>
                <a:spcPct val="148200"/>
              </a:lnSpc>
            </a:pPr>
            <a:r>
              <a:rPr sz="1000" spc="-40" dirty="0" err="1">
                <a:solidFill>
                  <a:srgbClr val="231F20"/>
                </a:solidFill>
                <a:latin typeface="ＭＳ ゴシック"/>
                <a:cs typeface="ＭＳ ゴシック"/>
              </a:rPr>
              <a:t>一</a:t>
            </a:r>
            <a:r>
              <a:rPr sz="1000" spc="-20" dirty="0" err="1">
                <a:solidFill>
                  <a:srgbClr val="231F20"/>
                </a:solidFill>
                <a:latin typeface="ＭＳ ゴシック"/>
                <a:cs typeface="ＭＳ ゴシック"/>
              </a:rPr>
              <a:t>括</a:t>
            </a:r>
            <a:r>
              <a:rPr sz="1000" spc="-15" dirty="0" err="1">
                <a:solidFill>
                  <a:srgbClr val="231F20"/>
                </a:solidFill>
                <a:latin typeface="ＭＳ ゴシック"/>
                <a:cs typeface="ＭＳ ゴシック"/>
              </a:rPr>
              <a:t>登</a:t>
            </a:r>
            <a:r>
              <a:rPr sz="1000" spc="-45" dirty="0" err="1">
                <a:solidFill>
                  <a:srgbClr val="231F20"/>
                </a:solidFill>
                <a:latin typeface="ＭＳ ゴシック"/>
                <a:cs typeface="ＭＳ ゴシック"/>
              </a:rPr>
              <a:t>録</a:t>
            </a:r>
            <a:r>
              <a:rPr sz="1000" spc="-50" dirty="0" err="1">
                <a:solidFill>
                  <a:srgbClr val="231F20"/>
                </a:solidFill>
                <a:latin typeface="ＭＳ ゴシック"/>
                <a:cs typeface="ＭＳ ゴシック"/>
              </a:rPr>
              <a:t>で</a:t>
            </a:r>
            <a:r>
              <a:rPr sz="1000" spc="-25" dirty="0" err="1">
                <a:solidFill>
                  <a:srgbClr val="231F20"/>
                </a:solidFill>
                <a:latin typeface="ＭＳ ゴシック"/>
                <a:cs typeface="ＭＳ ゴシック"/>
              </a:rPr>
              <a:t>は</a:t>
            </a:r>
            <a:r>
              <a:rPr sz="1000" spc="10" dirty="0" err="1">
                <a:solidFill>
                  <a:srgbClr val="231F20"/>
                </a:solidFill>
                <a:latin typeface="ＭＳ ゴシック"/>
                <a:cs typeface="ＭＳ ゴシック"/>
              </a:rPr>
              <a:t>、</a:t>
            </a:r>
            <a:r>
              <a:rPr sz="1000" spc="-70" dirty="0" err="1">
                <a:solidFill>
                  <a:srgbClr val="231F20"/>
                </a:solidFill>
                <a:latin typeface="ＭＳ ゴシック"/>
                <a:cs typeface="ＭＳ ゴシック"/>
              </a:rPr>
              <a:t>予</a:t>
            </a:r>
            <a:r>
              <a:rPr sz="1000" spc="-35" dirty="0" err="1">
                <a:solidFill>
                  <a:srgbClr val="231F20"/>
                </a:solidFill>
                <a:latin typeface="ＭＳ ゴシック"/>
                <a:cs typeface="ＭＳ ゴシック"/>
              </a:rPr>
              <a:t>定</a:t>
            </a:r>
            <a:r>
              <a:rPr sz="1000" spc="-75" dirty="0" err="1">
                <a:solidFill>
                  <a:srgbClr val="231F20"/>
                </a:solidFill>
                <a:latin typeface="ＭＳ ゴシック"/>
                <a:cs typeface="ＭＳ ゴシック"/>
              </a:rPr>
              <a:t>外</a:t>
            </a:r>
            <a:r>
              <a:rPr sz="1000" spc="-70" dirty="0" err="1">
                <a:solidFill>
                  <a:srgbClr val="231F20"/>
                </a:solidFill>
                <a:latin typeface="ＭＳ ゴシック"/>
                <a:cs typeface="ＭＳ ゴシック"/>
              </a:rPr>
              <a:t>日</a:t>
            </a:r>
            <a:r>
              <a:rPr sz="1000" spc="-235" dirty="0" err="1">
                <a:solidFill>
                  <a:srgbClr val="231F20"/>
                </a:solidFill>
                <a:latin typeface="ＭＳ ゴシック"/>
                <a:cs typeface="ＭＳ ゴシック"/>
              </a:rPr>
              <a:t>数</a:t>
            </a:r>
            <a:r>
              <a:rPr sz="1000" spc="-200" dirty="0" err="1">
                <a:solidFill>
                  <a:srgbClr val="231F20"/>
                </a:solidFill>
                <a:latin typeface="ＭＳ ゴシック"/>
                <a:cs typeface="ＭＳ ゴシック"/>
              </a:rPr>
              <a:t>・</a:t>
            </a:r>
            <a:r>
              <a:rPr sz="1000" spc="-10" dirty="0" err="1">
                <a:solidFill>
                  <a:srgbClr val="231F20"/>
                </a:solidFill>
                <a:latin typeface="ＭＳ ゴシック"/>
                <a:cs typeface="ＭＳ ゴシック"/>
              </a:rPr>
              <a:t>休</a:t>
            </a:r>
            <a:r>
              <a:rPr sz="1000" spc="-65" dirty="0" err="1">
                <a:solidFill>
                  <a:srgbClr val="231F20"/>
                </a:solidFill>
                <a:latin typeface="ＭＳ ゴシック"/>
                <a:cs typeface="ＭＳ ゴシック"/>
              </a:rPr>
              <a:t>暇</a:t>
            </a:r>
            <a:r>
              <a:rPr sz="1000" spc="-70" dirty="0" err="1">
                <a:solidFill>
                  <a:srgbClr val="231F20"/>
                </a:solidFill>
                <a:latin typeface="ＭＳ ゴシック"/>
                <a:cs typeface="ＭＳ ゴシック"/>
              </a:rPr>
              <a:t>日</a:t>
            </a:r>
            <a:r>
              <a:rPr sz="1000" spc="-35" dirty="0" err="1">
                <a:solidFill>
                  <a:srgbClr val="231F20"/>
                </a:solidFill>
                <a:latin typeface="ＭＳ ゴシック"/>
                <a:cs typeface="ＭＳ ゴシック"/>
              </a:rPr>
              <a:t>数</a:t>
            </a:r>
            <a:r>
              <a:rPr sz="1000" spc="-45" dirty="0" err="1">
                <a:solidFill>
                  <a:srgbClr val="231F20"/>
                </a:solidFill>
                <a:latin typeface="ＭＳ ゴシック"/>
                <a:cs typeface="ＭＳ ゴシック"/>
              </a:rPr>
              <a:t>は</a:t>
            </a:r>
            <a:r>
              <a:rPr sz="1000" spc="-15" dirty="0" err="1">
                <a:solidFill>
                  <a:srgbClr val="231F20"/>
                </a:solidFill>
                <a:latin typeface="ＭＳ ゴシック"/>
                <a:cs typeface="ＭＳ ゴシック"/>
              </a:rPr>
              <a:t>登</a:t>
            </a:r>
            <a:r>
              <a:rPr sz="1000" spc="-45" dirty="0" err="1">
                <a:solidFill>
                  <a:srgbClr val="231F20"/>
                </a:solidFill>
                <a:latin typeface="ＭＳ ゴシック"/>
                <a:cs typeface="ＭＳ ゴシック"/>
              </a:rPr>
              <a:t>録</a:t>
            </a:r>
            <a:r>
              <a:rPr sz="1000" spc="-65" dirty="0" err="1">
                <a:solidFill>
                  <a:srgbClr val="231F20"/>
                </a:solidFill>
                <a:latin typeface="ＭＳ ゴシック"/>
                <a:cs typeface="ＭＳ ゴシック"/>
              </a:rPr>
              <a:t>で</a:t>
            </a:r>
            <a:r>
              <a:rPr sz="1000" spc="-80" dirty="0" err="1">
                <a:solidFill>
                  <a:srgbClr val="231F20"/>
                </a:solidFill>
                <a:latin typeface="ＭＳ ゴシック"/>
                <a:cs typeface="ＭＳ ゴシック"/>
              </a:rPr>
              <a:t>き</a:t>
            </a:r>
            <a:r>
              <a:rPr sz="1000" spc="-70" dirty="0" err="1">
                <a:solidFill>
                  <a:srgbClr val="231F20"/>
                </a:solidFill>
                <a:latin typeface="ＭＳ ゴシック"/>
                <a:cs typeface="ＭＳ ゴシック"/>
              </a:rPr>
              <a:t>ま</a:t>
            </a:r>
            <a:r>
              <a:rPr sz="1000" spc="-80" dirty="0" err="1">
                <a:solidFill>
                  <a:srgbClr val="231F20"/>
                </a:solidFill>
                <a:latin typeface="ＭＳ ゴシック"/>
                <a:cs typeface="ＭＳ ゴシック"/>
              </a:rPr>
              <a:t>せ</a:t>
            </a:r>
            <a:r>
              <a:rPr sz="1000" spc="-70" dirty="0" err="1">
                <a:solidFill>
                  <a:srgbClr val="231F20"/>
                </a:solidFill>
                <a:latin typeface="ＭＳ ゴシック"/>
                <a:cs typeface="ＭＳ ゴシック"/>
              </a:rPr>
              <a:t>ん</a:t>
            </a:r>
            <a:r>
              <a:rPr sz="1000" spc="10" dirty="0" err="1">
                <a:solidFill>
                  <a:srgbClr val="231F20"/>
                </a:solidFill>
                <a:latin typeface="ＭＳ ゴシック"/>
                <a:cs typeface="ＭＳ ゴシック"/>
              </a:rPr>
              <a:t>。</a:t>
            </a:r>
            <a:r>
              <a:rPr sz="1000" spc="-65" dirty="0" err="1">
                <a:solidFill>
                  <a:srgbClr val="231F20"/>
                </a:solidFill>
                <a:latin typeface="ＭＳ ゴシック"/>
                <a:cs typeface="ＭＳ ゴシック"/>
              </a:rPr>
              <a:t>予</a:t>
            </a:r>
            <a:r>
              <a:rPr sz="1000" spc="-35" dirty="0" err="1">
                <a:solidFill>
                  <a:srgbClr val="231F20"/>
                </a:solidFill>
                <a:latin typeface="ＭＳ ゴシック"/>
                <a:cs typeface="ＭＳ ゴシック"/>
              </a:rPr>
              <a:t>定</a:t>
            </a:r>
            <a:r>
              <a:rPr sz="1000" spc="-75" dirty="0" err="1">
                <a:solidFill>
                  <a:srgbClr val="231F20"/>
                </a:solidFill>
                <a:latin typeface="ＭＳ ゴシック"/>
                <a:cs typeface="ＭＳ ゴシック"/>
              </a:rPr>
              <a:t>外</a:t>
            </a:r>
            <a:r>
              <a:rPr sz="1000" spc="-70" dirty="0" err="1">
                <a:solidFill>
                  <a:srgbClr val="231F20"/>
                </a:solidFill>
                <a:latin typeface="ＭＳ ゴシック"/>
                <a:cs typeface="ＭＳ ゴシック"/>
              </a:rPr>
              <a:t>日</a:t>
            </a:r>
            <a:r>
              <a:rPr sz="1000" spc="-235" dirty="0" err="1">
                <a:solidFill>
                  <a:srgbClr val="231F20"/>
                </a:solidFill>
                <a:latin typeface="ＭＳ ゴシック"/>
                <a:cs typeface="ＭＳ ゴシック"/>
              </a:rPr>
              <a:t>数</a:t>
            </a:r>
            <a:r>
              <a:rPr sz="1000" spc="-200" dirty="0" err="1">
                <a:solidFill>
                  <a:srgbClr val="231F20"/>
                </a:solidFill>
                <a:latin typeface="ＭＳ ゴシック"/>
                <a:cs typeface="ＭＳ ゴシック"/>
              </a:rPr>
              <a:t>・</a:t>
            </a:r>
            <a:r>
              <a:rPr sz="1000" spc="-10" dirty="0" err="1">
                <a:solidFill>
                  <a:srgbClr val="231F20"/>
                </a:solidFill>
                <a:latin typeface="ＭＳ ゴシック"/>
                <a:cs typeface="ＭＳ ゴシック"/>
              </a:rPr>
              <a:t>休</a:t>
            </a:r>
            <a:r>
              <a:rPr sz="1000" spc="-65" dirty="0" err="1">
                <a:solidFill>
                  <a:srgbClr val="231F20"/>
                </a:solidFill>
                <a:latin typeface="ＭＳ ゴシック"/>
                <a:cs typeface="ＭＳ ゴシック"/>
              </a:rPr>
              <a:t>暇</a:t>
            </a:r>
            <a:r>
              <a:rPr sz="1000" spc="-70" dirty="0" err="1">
                <a:solidFill>
                  <a:srgbClr val="231F20"/>
                </a:solidFill>
                <a:latin typeface="ＭＳ ゴシック"/>
                <a:cs typeface="ＭＳ ゴシック"/>
              </a:rPr>
              <a:t>日</a:t>
            </a:r>
            <a:r>
              <a:rPr sz="1000" spc="-60" dirty="0" err="1">
                <a:solidFill>
                  <a:srgbClr val="231F20"/>
                </a:solidFill>
                <a:latin typeface="ＭＳ ゴシック"/>
                <a:cs typeface="ＭＳ ゴシック"/>
              </a:rPr>
              <a:t>数</a:t>
            </a:r>
            <a:r>
              <a:rPr sz="1000" spc="-80" dirty="0" err="1">
                <a:solidFill>
                  <a:srgbClr val="231F20"/>
                </a:solidFill>
                <a:latin typeface="ＭＳ ゴシック"/>
                <a:cs typeface="ＭＳ ゴシック"/>
              </a:rPr>
              <a:t>を</a:t>
            </a:r>
            <a:r>
              <a:rPr sz="1000" spc="-35" dirty="0" err="1">
                <a:solidFill>
                  <a:srgbClr val="231F20"/>
                </a:solidFill>
                <a:latin typeface="ＭＳ ゴシック"/>
                <a:cs typeface="ＭＳ ゴシック"/>
              </a:rPr>
              <a:t>入</a:t>
            </a:r>
            <a:r>
              <a:rPr sz="1000" spc="-45" dirty="0" err="1">
                <a:solidFill>
                  <a:srgbClr val="231F20"/>
                </a:solidFill>
                <a:latin typeface="ＭＳ ゴシック"/>
                <a:cs typeface="ＭＳ ゴシック"/>
              </a:rPr>
              <a:t>力</a:t>
            </a:r>
            <a:r>
              <a:rPr sz="1000" spc="-140" dirty="0" err="1">
                <a:solidFill>
                  <a:srgbClr val="231F20"/>
                </a:solidFill>
                <a:latin typeface="ＭＳ ゴシック"/>
                <a:cs typeface="ＭＳ ゴシック"/>
              </a:rPr>
              <a:t>す</a:t>
            </a:r>
            <a:r>
              <a:rPr sz="1000" spc="-45" dirty="0" err="1">
                <a:solidFill>
                  <a:srgbClr val="231F20"/>
                </a:solidFill>
                <a:latin typeface="ＭＳ ゴシック"/>
                <a:cs typeface="ＭＳ ゴシック"/>
              </a:rPr>
              <a:t>る</a:t>
            </a:r>
            <a:r>
              <a:rPr sz="1000" spc="-10" dirty="0" err="1">
                <a:solidFill>
                  <a:srgbClr val="231F20"/>
                </a:solidFill>
                <a:latin typeface="ＭＳ ゴシック"/>
                <a:cs typeface="ＭＳ ゴシック"/>
              </a:rPr>
              <a:t>場</a:t>
            </a:r>
            <a:r>
              <a:rPr sz="1000" spc="-45" dirty="0" err="1">
                <a:solidFill>
                  <a:srgbClr val="231F20"/>
                </a:solidFill>
                <a:latin typeface="ＭＳ ゴシック"/>
                <a:cs typeface="ＭＳ ゴシック"/>
              </a:rPr>
              <a:t>合</a:t>
            </a:r>
            <a:r>
              <a:rPr sz="1000" spc="-25" dirty="0" err="1">
                <a:solidFill>
                  <a:srgbClr val="231F20"/>
                </a:solidFill>
                <a:latin typeface="ＭＳ ゴシック"/>
                <a:cs typeface="ＭＳ ゴシック"/>
              </a:rPr>
              <a:t>は</a:t>
            </a:r>
            <a:r>
              <a:rPr sz="1000" spc="10" dirty="0" err="1">
                <a:solidFill>
                  <a:srgbClr val="231F20"/>
                </a:solidFill>
                <a:latin typeface="ＭＳ ゴシック"/>
                <a:cs typeface="ＭＳ ゴシック"/>
              </a:rPr>
              <a:t>、</a:t>
            </a:r>
            <a:r>
              <a:rPr sz="1000" spc="5" dirty="0" err="1">
                <a:solidFill>
                  <a:srgbClr val="231F20"/>
                </a:solidFill>
                <a:latin typeface="ＭＳ ゴシック"/>
                <a:cs typeface="ＭＳ ゴシック"/>
              </a:rPr>
              <a:t>研</a:t>
            </a:r>
            <a:r>
              <a:rPr sz="1000" spc="-80" dirty="0" err="1">
                <a:solidFill>
                  <a:srgbClr val="231F20"/>
                </a:solidFill>
                <a:latin typeface="ＭＳ ゴシック"/>
                <a:cs typeface="ＭＳ ゴシック"/>
              </a:rPr>
              <a:t>修</a:t>
            </a:r>
            <a:r>
              <a:rPr sz="1000" spc="-100" dirty="0" err="1">
                <a:solidFill>
                  <a:srgbClr val="231F20"/>
                </a:solidFill>
                <a:latin typeface="ＭＳ ゴシック"/>
                <a:cs typeface="ＭＳ ゴシック"/>
              </a:rPr>
              <a:t>ブ</a:t>
            </a:r>
            <a:r>
              <a:rPr sz="1000" spc="-135" dirty="0" err="1">
                <a:solidFill>
                  <a:srgbClr val="231F20"/>
                </a:solidFill>
                <a:latin typeface="ＭＳ ゴシック"/>
                <a:cs typeface="ＭＳ ゴシック"/>
              </a:rPr>
              <a:t>ロ</a:t>
            </a:r>
            <a:r>
              <a:rPr sz="1000" dirty="0" err="1">
                <a:solidFill>
                  <a:srgbClr val="231F20"/>
                </a:solidFill>
                <a:latin typeface="ＭＳ ゴシック"/>
                <a:cs typeface="ＭＳ ゴシック"/>
              </a:rPr>
              <a:t>ッ</a:t>
            </a:r>
            <a:r>
              <a:rPr sz="1000" dirty="0">
                <a:solidFill>
                  <a:srgbClr val="231F20"/>
                </a:solidFill>
                <a:latin typeface="ＭＳ ゴシック"/>
                <a:cs typeface="ＭＳ ゴシック"/>
              </a:rPr>
              <a:t> </a:t>
            </a:r>
            <a:endParaRPr lang="en-US" sz="1000" dirty="0" smtClean="0">
              <a:solidFill>
                <a:srgbClr val="231F20"/>
              </a:solidFill>
              <a:latin typeface="ＭＳ ゴシック"/>
              <a:cs typeface="ＭＳ ゴシック"/>
            </a:endParaRPr>
          </a:p>
          <a:p>
            <a:pPr marL="12700" marR="5080" indent="127635">
              <a:lnSpc>
                <a:spcPct val="148200"/>
              </a:lnSpc>
            </a:pPr>
            <a:r>
              <a:rPr sz="1000" spc="-165" dirty="0" err="1" smtClean="0">
                <a:solidFill>
                  <a:srgbClr val="231F20"/>
                </a:solidFill>
                <a:latin typeface="ＭＳ ゴシック"/>
                <a:cs typeface="ＭＳ ゴシック"/>
              </a:rPr>
              <a:t>ク</a:t>
            </a:r>
            <a:r>
              <a:rPr sz="1000" spc="-120" dirty="0" err="1" smtClean="0">
                <a:solidFill>
                  <a:srgbClr val="231F20"/>
                </a:solidFill>
                <a:latin typeface="ＭＳ ゴシック"/>
                <a:cs typeface="ＭＳ ゴシック"/>
              </a:rPr>
              <a:t>ご</a:t>
            </a:r>
            <a:r>
              <a:rPr sz="1000" spc="-100" dirty="0" err="1" smtClean="0">
                <a:solidFill>
                  <a:srgbClr val="231F20"/>
                </a:solidFill>
                <a:latin typeface="ＭＳ ゴシック"/>
                <a:cs typeface="ＭＳ ゴシック"/>
              </a:rPr>
              <a:t>と</a:t>
            </a:r>
            <a:r>
              <a:rPr sz="1000" spc="-40" dirty="0" err="1" smtClean="0">
                <a:solidFill>
                  <a:srgbClr val="231F20"/>
                </a:solidFill>
                <a:latin typeface="ＭＳ ゴシック"/>
                <a:cs typeface="ＭＳ ゴシック"/>
              </a:rPr>
              <a:t>に</a:t>
            </a:r>
            <a:r>
              <a:rPr sz="1000" spc="-35" dirty="0" err="1" smtClean="0">
                <a:solidFill>
                  <a:srgbClr val="231F20"/>
                </a:solidFill>
                <a:latin typeface="ＭＳ ゴシック"/>
                <a:cs typeface="ＭＳ ゴシック"/>
              </a:rPr>
              <a:t>入</a:t>
            </a:r>
            <a:r>
              <a:rPr sz="1000" spc="-135" dirty="0" err="1" smtClean="0">
                <a:solidFill>
                  <a:srgbClr val="231F20"/>
                </a:solidFill>
                <a:latin typeface="ＭＳ ゴシック"/>
                <a:cs typeface="ＭＳ ゴシック"/>
              </a:rPr>
              <a:t>力</a:t>
            </a:r>
            <a:r>
              <a:rPr sz="1000" spc="-155" dirty="0" err="1" smtClean="0">
                <a:solidFill>
                  <a:srgbClr val="231F20"/>
                </a:solidFill>
                <a:latin typeface="ＭＳ ゴシック"/>
                <a:cs typeface="ＭＳ ゴシック"/>
              </a:rPr>
              <a:t>く</a:t>
            </a:r>
            <a:r>
              <a:rPr sz="1000" spc="-105" dirty="0" err="1" smtClean="0">
                <a:solidFill>
                  <a:srgbClr val="231F20"/>
                </a:solidFill>
                <a:latin typeface="ＭＳ ゴシック"/>
                <a:cs typeface="ＭＳ ゴシック"/>
              </a:rPr>
              <a:t>だ</a:t>
            </a:r>
            <a:r>
              <a:rPr sz="1000" spc="-100" dirty="0" err="1" smtClean="0">
                <a:solidFill>
                  <a:srgbClr val="231F20"/>
                </a:solidFill>
                <a:latin typeface="ＭＳ ゴシック"/>
                <a:cs typeface="ＭＳ ゴシック"/>
              </a:rPr>
              <a:t>さ</a:t>
            </a:r>
            <a:r>
              <a:rPr sz="1000" spc="-65" dirty="0" err="1" smtClean="0">
                <a:solidFill>
                  <a:srgbClr val="231F20"/>
                </a:solidFill>
                <a:latin typeface="ＭＳ ゴシック"/>
                <a:cs typeface="ＭＳ ゴシック"/>
              </a:rPr>
              <a:t>い</a:t>
            </a:r>
            <a:r>
              <a:rPr sz="1000" dirty="0" smtClean="0">
                <a:solidFill>
                  <a:srgbClr val="231F20"/>
                </a:solidFill>
                <a:latin typeface="ＭＳ ゴシック"/>
                <a:cs typeface="ＭＳ ゴシック"/>
              </a:rPr>
              <a:t>。</a:t>
            </a:r>
            <a:endParaRPr sz="1000" dirty="0">
              <a:latin typeface="ＭＳ ゴシック"/>
              <a:cs typeface="ＭＳ ゴシック"/>
            </a:endParaRPr>
          </a:p>
          <a:p>
            <a:pPr marL="140335" marR="5080" indent="-128270">
              <a:lnSpc>
                <a:spcPct val="148200"/>
              </a:lnSpc>
            </a:pPr>
            <a:r>
              <a:rPr lang="en-US" sz="1000" spc="-70" dirty="0" smtClean="0">
                <a:solidFill>
                  <a:srgbClr val="231F20"/>
                </a:solidFill>
                <a:latin typeface="ＭＳ ゴシック"/>
                <a:cs typeface="ＭＳ ゴシック"/>
              </a:rPr>
              <a:t>1.</a:t>
            </a:r>
            <a:r>
              <a:rPr lang="ja-JP" altLang="en-US" sz="1000" spc="100" dirty="0">
                <a:solidFill>
                  <a:srgbClr val="231F20"/>
                </a:solidFill>
                <a:latin typeface="ＭＳ ゴシック"/>
                <a:cs typeface="ＭＳ ゴシック"/>
              </a:rPr>
              <a:t>一括登録用テンプレートの「ダウンロード」ボタンをクリック</a:t>
            </a:r>
            <a:r>
              <a:rPr lang="ja-JP" altLang="en-US" sz="1000" spc="100" dirty="0" smtClean="0">
                <a:solidFill>
                  <a:srgbClr val="231F20"/>
                </a:solidFill>
                <a:latin typeface="ＭＳ ゴシック"/>
                <a:cs typeface="ＭＳ ゴシック"/>
              </a:rPr>
              <a:t>し</a:t>
            </a:r>
            <a:r>
              <a:rPr sz="1000" spc="15" dirty="0" smtClean="0">
                <a:solidFill>
                  <a:srgbClr val="231F20"/>
                </a:solidFill>
                <a:latin typeface="ＭＳ ゴシック"/>
                <a:cs typeface="ＭＳ ゴシック"/>
              </a:rPr>
              <a:t>、</a:t>
            </a:r>
            <a:r>
              <a:rPr sz="1000" spc="-35" dirty="0" err="1" smtClean="0">
                <a:solidFill>
                  <a:srgbClr val="231F20"/>
                </a:solidFill>
                <a:latin typeface="ＭＳ ゴシック"/>
                <a:cs typeface="ＭＳ ゴシック"/>
              </a:rPr>
              <a:t>一</a:t>
            </a:r>
            <a:r>
              <a:rPr sz="1000" spc="-10" dirty="0" err="1" smtClean="0">
                <a:solidFill>
                  <a:srgbClr val="231F20"/>
                </a:solidFill>
                <a:latin typeface="ＭＳ ゴシック"/>
                <a:cs typeface="ＭＳ ゴシック"/>
              </a:rPr>
              <a:t>括登</a:t>
            </a:r>
            <a:r>
              <a:rPr sz="1000" spc="5" dirty="0" err="1" smtClean="0">
                <a:solidFill>
                  <a:srgbClr val="231F20"/>
                </a:solidFill>
                <a:latin typeface="ＭＳ ゴシック"/>
                <a:cs typeface="ＭＳ ゴシック"/>
              </a:rPr>
              <a:t>録</a:t>
            </a:r>
            <a:r>
              <a:rPr sz="1000" spc="-40" dirty="0" err="1" smtClean="0">
                <a:solidFill>
                  <a:srgbClr val="231F20"/>
                </a:solidFill>
                <a:latin typeface="ＭＳ ゴシック"/>
                <a:cs typeface="ＭＳ ゴシック"/>
              </a:rPr>
              <a:t>用の</a:t>
            </a:r>
            <a:r>
              <a:rPr sz="1000" spc="-135" dirty="0" err="1" smtClean="0">
                <a:solidFill>
                  <a:srgbClr val="231F20"/>
                </a:solidFill>
                <a:latin typeface="ＭＳ ゴシック"/>
                <a:cs typeface="ＭＳ ゴシック"/>
              </a:rPr>
              <a:t>テ</a:t>
            </a:r>
            <a:r>
              <a:rPr sz="1000" spc="-110" dirty="0" err="1" smtClean="0">
                <a:solidFill>
                  <a:srgbClr val="231F20"/>
                </a:solidFill>
                <a:latin typeface="ＭＳ ゴシック"/>
                <a:cs typeface="ＭＳ ゴシック"/>
              </a:rPr>
              <a:t>ン</a:t>
            </a:r>
            <a:r>
              <a:rPr sz="1000" spc="-80" dirty="0" err="1" smtClean="0">
                <a:solidFill>
                  <a:srgbClr val="231F20"/>
                </a:solidFill>
                <a:latin typeface="ＭＳ ゴシック"/>
                <a:cs typeface="ＭＳ ゴシック"/>
              </a:rPr>
              <a:t>プ</a:t>
            </a:r>
            <a:r>
              <a:rPr sz="1000" spc="-5" dirty="0" err="1" smtClean="0">
                <a:solidFill>
                  <a:srgbClr val="231F20"/>
                </a:solidFill>
                <a:latin typeface="ＭＳ ゴシック"/>
                <a:cs typeface="ＭＳ ゴシック"/>
              </a:rPr>
              <a:t>レ</a:t>
            </a:r>
            <a:r>
              <a:rPr sz="1000" spc="-150" dirty="0" err="1" smtClean="0">
                <a:solidFill>
                  <a:srgbClr val="231F20"/>
                </a:solidFill>
                <a:latin typeface="ＭＳ ゴシック"/>
                <a:cs typeface="ＭＳ ゴシック"/>
              </a:rPr>
              <a:t>ー</a:t>
            </a:r>
            <a:r>
              <a:rPr sz="1000" spc="-85" dirty="0" err="1" smtClean="0">
                <a:solidFill>
                  <a:srgbClr val="231F20"/>
                </a:solidFill>
                <a:latin typeface="ＭＳ ゴシック"/>
                <a:cs typeface="ＭＳ ゴシック"/>
              </a:rPr>
              <a:t>ト</a:t>
            </a:r>
            <a:r>
              <a:rPr sz="1000" spc="-55" dirty="0" err="1" smtClean="0">
                <a:solidFill>
                  <a:srgbClr val="231F20"/>
                </a:solidFill>
                <a:latin typeface="ＭＳ ゴシック"/>
                <a:cs typeface="ＭＳ ゴシック"/>
              </a:rPr>
              <a:t>を</a:t>
            </a:r>
            <a:r>
              <a:rPr lang="en-US" sz="1000" spc="-55" dirty="0" smtClean="0">
                <a:solidFill>
                  <a:srgbClr val="231F20"/>
                </a:solidFill>
                <a:latin typeface="ＭＳ ゴシック"/>
                <a:cs typeface="ＭＳ ゴシック"/>
              </a:rPr>
              <a:t/>
            </a:r>
            <a:br>
              <a:rPr lang="en-US" sz="1000" spc="-55" dirty="0" smtClean="0">
                <a:solidFill>
                  <a:srgbClr val="231F20"/>
                </a:solidFill>
                <a:latin typeface="ＭＳ ゴシック"/>
                <a:cs typeface="ＭＳ ゴシック"/>
              </a:rPr>
            </a:br>
            <a:r>
              <a:rPr sz="1000" spc="-75" dirty="0" err="1" smtClean="0">
                <a:solidFill>
                  <a:srgbClr val="231F20"/>
                </a:solidFill>
                <a:latin typeface="ＭＳ ゴシック"/>
                <a:cs typeface="ＭＳ ゴシック"/>
              </a:rPr>
              <a:t>ダ</a:t>
            </a:r>
            <a:r>
              <a:rPr sz="1000" dirty="0" err="1" smtClean="0">
                <a:solidFill>
                  <a:srgbClr val="231F20"/>
                </a:solidFill>
                <a:latin typeface="ＭＳ ゴシック"/>
                <a:cs typeface="ＭＳ ゴシック"/>
              </a:rPr>
              <a:t>ウ</a:t>
            </a:r>
            <a:r>
              <a:rPr sz="1000" spc="-80" dirty="0" err="1" smtClean="0">
                <a:solidFill>
                  <a:srgbClr val="231F20"/>
                </a:solidFill>
                <a:latin typeface="ＭＳ ゴシック"/>
                <a:cs typeface="ＭＳ ゴシック"/>
              </a:rPr>
              <a:t>ン</a:t>
            </a:r>
            <a:r>
              <a:rPr sz="1000" spc="-60" dirty="0" err="1" smtClean="0">
                <a:solidFill>
                  <a:srgbClr val="231F20"/>
                </a:solidFill>
                <a:latin typeface="ＭＳ ゴシック"/>
                <a:cs typeface="ＭＳ ゴシック"/>
              </a:rPr>
              <a:t>ロ</a:t>
            </a:r>
            <a:r>
              <a:rPr sz="1000" spc="-155" dirty="0" err="1" smtClean="0">
                <a:solidFill>
                  <a:srgbClr val="231F20"/>
                </a:solidFill>
                <a:latin typeface="ＭＳ ゴシック"/>
                <a:cs typeface="ＭＳ ゴシック"/>
              </a:rPr>
              <a:t>ー</a:t>
            </a:r>
            <a:r>
              <a:rPr sz="1000" spc="-110" dirty="0" err="1" smtClean="0">
                <a:solidFill>
                  <a:srgbClr val="231F20"/>
                </a:solidFill>
                <a:latin typeface="ＭＳ ゴシック"/>
                <a:cs typeface="ＭＳ ゴシック"/>
              </a:rPr>
              <a:t>ド</a:t>
            </a:r>
            <a:r>
              <a:rPr sz="1000" spc="-105" dirty="0" err="1" smtClean="0">
                <a:solidFill>
                  <a:srgbClr val="231F20"/>
                </a:solidFill>
                <a:latin typeface="ＭＳ ゴシック"/>
                <a:cs typeface="ＭＳ ゴシック"/>
              </a:rPr>
              <a:t>し</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spc="-210" dirty="0" smtClean="0">
                <a:solidFill>
                  <a:srgbClr val="231F20"/>
                </a:solidFill>
                <a:latin typeface="ＭＳ ゴシック"/>
                <a:cs typeface="ＭＳ ゴシック"/>
              </a:rPr>
              <a:t>。</a:t>
            </a:r>
            <a:r>
              <a:rPr lang="ja-JP" altLang="en-US" sz="1000" spc="-80" dirty="0" smtClean="0">
                <a:solidFill>
                  <a:srgbClr val="231F20"/>
                </a:solidFill>
                <a:latin typeface="ＭＳ ゴシック"/>
                <a:cs typeface="ＭＳ ゴシック"/>
              </a:rPr>
              <a:t>ダ</a:t>
            </a:r>
            <a:r>
              <a:rPr lang="ja-JP" altLang="en-US" sz="1000" spc="-120" dirty="0" smtClean="0">
                <a:solidFill>
                  <a:srgbClr val="231F20"/>
                </a:solidFill>
                <a:latin typeface="ＭＳ ゴシック"/>
                <a:cs typeface="ＭＳ ゴシック"/>
              </a:rPr>
              <a:t>ウ</a:t>
            </a:r>
            <a:r>
              <a:rPr lang="ja-JP" altLang="en-US" sz="1000" spc="-80" dirty="0" smtClean="0">
                <a:solidFill>
                  <a:srgbClr val="231F20"/>
                </a:solidFill>
                <a:latin typeface="ＭＳ ゴシック"/>
                <a:cs typeface="ＭＳ ゴシック"/>
              </a:rPr>
              <a:t>ン</a:t>
            </a:r>
            <a:r>
              <a:rPr lang="ja-JP" altLang="en-US" sz="1000" spc="-60" dirty="0" smtClean="0">
                <a:solidFill>
                  <a:srgbClr val="231F20"/>
                </a:solidFill>
                <a:latin typeface="ＭＳ ゴシック"/>
                <a:cs typeface="ＭＳ ゴシック"/>
              </a:rPr>
              <a:t>ロ</a:t>
            </a:r>
            <a:r>
              <a:rPr lang="ja-JP" altLang="en-US" sz="1000" spc="-155" dirty="0" smtClean="0">
                <a:solidFill>
                  <a:srgbClr val="231F20"/>
                </a:solidFill>
                <a:latin typeface="ＭＳ ゴシック"/>
                <a:cs typeface="ＭＳ ゴシック"/>
              </a:rPr>
              <a:t>ー</a:t>
            </a:r>
            <a:r>
              <a:rPr lang="ja-JP" altLang="en-US" sz="1000" spc="-110" dirty="0" smtClean="0">
                <a:solidFill>
                  <a:srgbClr val="231F20"/>
                </a:solidFill>
                <a:latin typeface="ＭＳ ゴシック"/>
                <a:cs typeface="ＭＳ ゴシック"/>
              </a:rPr>
              <a:t>ド</a:t>
            </a:r>
            <a:r>
              <a:rPr lang="ja-JP" altLang="en-US" sz="1000" spc="-95" dirty="0">
                <a:solidFill>
                  <a:srgbClr val="231F20"/>
                </a:solidFill>
                <a:latin typeface="ＭＳ ゴシック"/>
                <a:cs typeface="ＭＳ ゴシック"/>
              </a:rPr>
              <a:t>し</a:t>
            </a:r>
            <a:r>
              <a:rPr lang="ja-JP" altLang="en-US" sz="1000" spc="-60" dirty="0">
                <a:solidFill>
                  <a:srgbClr val="231F20"/>
                </a:solidFill>
                <a:latin typeface="ＭＳ ゴシック"/>
                <a:cs typeface="ＭＳ ゴシック"/>
              </a:rPr>
              <a:t>た</a:t>
            </a:r>
            <a:r>
              <a:rPr lang="ja-JP" altLang="en-US" sz="1000" spc="-140" dirty="0">
                <a:solidFill>
                  <a:srgbClr val="231F20"/>
                </a:solidFill>
                <a:latin typeface="ＭＳ ゴシック"/>
                <a:cs typeface="ＭＳ ゴシック"/>
              </a:rPr>
              <a:t>テ</a:t>
            </a:r>
            <a:r>
              <a:rPr lang="ja-JP" altLang="en-US" sz="1000" spc="-120" dirty="0">
                <a:solidFill>
                  <a:srgbClr val="231F20"/>
                </a:solidFill>
                <a:latin typeface="ＭＳ ゴシック"/>
                <a:cs typeface="ＭＳ ゴシック"/>
              </a:rPr>
              <a:t>ン</a:t>
            </a:r>
            <a:r>
              <a:rPr lang="ja-JP" altLang="en-US" sz="1000" spc="-90" dirty="0">
                <a:solidFill>
                  <a:srgbClr val="231F20"/>
                </a:solidFill>
                <a:latin typeface="ＭＳ ゴシック"/>
                <a:cs typeface="ＭＳ ゴシック"/>
              </a:rPr>
              <a:t>プ</a:t>
            </a:r>
            <a:r>
              <a:rPr lang="ja-JP" altLang="en-US" sz="1000" spc="-15" dirty="0">
                <a:solidFill>
                  <a:srgbClr val="231F20"/>
                </a:solidFill>
                <a:latin typeface="ＭＳ ゴシック"/>
                <a:cs typeface="ＭＳ ゴシック"/>
              </a:rPr>
              <a:t>レ</a:t>
            </a:r>
            <a:r>
              <a:rPr lang="ja-JP" altLang="en-US" sz="1000" spc="-155" dirty="0">
                <a:solidFill>
                  <a:srgbClr val="231F20"/>
                </a:solidFill>
                <a:latin typeface="ＭＳ ゴシック"/>
                <a:cs typeface="ＭＳ ゴシック"/>
              </a:rPr>
              <a:t>ー</a:t>
            </a:r>
            <a:r>
              <a:rPr lang="ja-JP" altLang="en-US" sz="1000" spc="-210" dirty="0">
                <a:solidFill>
                  <a:srgbClr val="231F20"/>
                </a:solidFill>
                <a:latin typeface="ＭＳ ゴシック"/>
                <a:cs typeface="ＭＳ ゴシック"/>
              </a:rPr>
              <a:t>ト</a:t>
            </a:r>
            <a:r>
              <a:rPr lang="ja-JP" altLang="en-US" sz="1000" spc="-100" dirty="0">
                <a:solidFill>
                  <a:srgbClr val="231F20"/>
                </a:solidFill>
                <a:latin typeface="ＭＳ ゴシック"/>
                <a:cs typeface="ＭＳ ゴシック"/>
              </a:rPr>
              <a:t>フ</a:t>
            </a:r>
            <a:r>
              <a:rPr lang="ja-JP" altLang="en-US" sz="1000" spc="-160" dirty="0">
                <a:solidFill>
                  <a:srgbClr val="231F20"/>
                </a:solidFill>
                <a:latin typeface="ＭＳ ゴシック"/>
                <a:cs typeface="ＭＳ ゴシック"/>
              </a:rPr>
              <a:t>ァ</a:t>
            </a:r>
            <a:r>
              <a:rPr lang="ja-JP" altLang="en-US" sz="1000" spc="-185" dirty="0">
                <a:solidFill>
                  <a:srgbClr val="231F20"/>
                </a:solidFill>
                <a:latin typeface="ＭＳ ゴシック"/>
                <a:cs typeface="ＭＳ ゴシック"/>
              </a:rPr>
              <a:t>イ</a:t>
            </a:r>
            <a:r>
              <a:rPr lang="ja-JP" altLang="en-US" sz="1000" spc="-40" dirty="0">
                <a:solidFill>
                  <a:srgbClr val="231F20"/>
                </a:solidFill>
                <a:latin typeface="ＭＳ ゴシック"/>
                <a:cs typeface="ＭＳ ゴシック"/>
              </a:rPr>
              <a:t>ル</a:t>
            </a:r>
            <a:r>
              <a:rPr lang="ja-JP" altLang="en-US" sz="1000" spc="-20" dirty="0">
                <a:solidFill>
                  <a:srgbClr val="231F20"/>
                </a:solidFill>
                <a:latin typeface="ＭＳ ゴシック"/>
                <a:cs typeface="ＭＳ ゴシック"/>
              </a:rPr>
              <a:t>を</a:t>
            </a:r>
            <a:r>
              <a:rPr lang="ja-JP" altLang="en-US" sz="1000" spc="-10" dirty="0">
                <a:solidFill>
                  <a:srgbClr val="231F20"/>
                </a:solidFill>
                <a:latin typeface="ＭＳ ゴシック"/>
                <a:cs typeface="ＭＳ ゴシック"/>
              </a:rPr>
              <a:t>編</a:t>
            </a:r>
            <a:r>
              <a:rPr lang="ja-JP" altLang="en-US" sz="1000" spc="-110" dirty="0">
                <a:solidFill>
                  <a:srgbClr val="231F20"/>
                </a:solidFill>
                <a:latin typeface="ＭＳ ゴシック"/>
                <a:cs typeface="ＭＳ ゴシック"/>
              </a:rPr>
              <a:t>集</a:t>
            </a:r>
            <a:r>
              <a:rPr lang="ja-JP" altLang="en-US" sz="1000" spc="-70" dirty="0">
                <a:solidFill>
                  <a:srgbClr val="231F20"/>
                </a:solidFill>
                <a:latin typeface="ＭＳ ゴシック"/>
                <a:cs typeface="ＭＳ ゴシック"/>
              </a:rPr>
              <a:t>し</a:t>
            </a:r>
            <a:r>
              <a:rPr lang="ja-JP" altLang="en-US" sz="1000" spc="-185" dirty="0">
                <a:solidFill>
                  <a:srgbClr val="231F20"/>
                </a:solidFill>
                <a:latin typeface="ＭＳ ゴシック"/>
                <a:cs typeface="ＭＳ ゴシック"/>
              </a:rPr>
              <a:t>、</a:t>
            </a:r>
            <a:r>
              <a:rPr lang="ja-JP" altLang="en-US" sz="1000" spc="5" dirty="0">
                <a:solidFill>
                  <a:srgbClr val="231F20"/>
                </a:solidFill>
                <a:latin typeface="ＭＳ ゴシック"/>
                <a:cs typeface="ＭＳ ゴシック"/>
              </a:rPr>
              <a:t>研</a:t>
            </a:r>
            <a:r>
              <a:rPr lang="ja-JP" altLang="en-US" sz="1000" spc="-60" dirty="0">
                <a:solidFill>
                  <a:srgbClr val="231F20"/>
                </a:solidFill>
                <a:latin typeface="ＭＳ ゴシック"/>
                <a:cs typeface="ＭＳ ゴシック"/>
              </a:rPr>
              <a:t>修</a:t>
            </a:r>
            <a:r>
              <a:rPr lang="ja-JP" altLang="en-US" sz="1000" spc="-150" dirty="0">
                <a:solidFill>
                  <a:srgbClr val="231F20"/>
                </a:solidFill>
                <a:latin typeface="ＭＳ ゴシック"/>
                <a:cs typeface="ＭＳ ゴシック"/>
              </a:rPr>
              <a:t>ス</a:t>
            </a:r>
            <a:r>
              <a:rPr lang="ja-JP" altLang="en-US" sz="1000" spc="-60" dirty="0">
                <a:solidFill>
                  <a:srgbClr val="231F20"/>
                </a:solidFill>
                <a:latin typeface="ＭＳ ゴシック"/>
                <a:cs typeface="ＭＳ ゴシック"/>
              </a:rPr>
              <a:t>ケ</a:t>
            </a:r>
            <a:r>
              <a:rPr lang="ja-JP" altLang="en-US" sz="1000" spc="-110" dirty="0">
                <a:solidFill>
                  <a:srgbClr val="231F20"/>
                </a:solidFill>
                <a:latin typeface="ＭＳ ゴシック"/>
                <a:cs typeface="ＭＳ ゴシック"/>
              </a:rPr>
              <a:t>ジ</a:t>
            </a:r>
            <a:r>
              <a:rPr lang="ja-JP" altLang="en-US" sz="1000" spc="-140" dirty="0">
                <a:solidFill>
                  <a:srgbClr val="231F20"/>
                </a:solidFill>
                <a:latin typeface="ＭＳ ゴシック"/>
                <a:cs typeface="ＭＳ ゴシック"/>
              </a:rPr>
              <a:t>ュ</a:t>
            </a:r>
            <a:r>
              <a:rPr lang="ja-JP" altLang="en-US" sz="1000" spc="-100" dirty="0">
                <a:solidFill>
                  <a:srgbClr val="231F20"/>
                </a:solidFill>
                <a:latin typeface="ＭＳ ゴシック"/>
                <a:cs typeface="ＭＳ ゴシック"/>
              </a:rPr>
              <a:t>ー</a:t>
            </a:r>
            <a:r>
              <a:rPr lang="ja-JP" altLang="en-US" sz="1000" dirty="0">
                <a:solidFill>
                  <a:srgbClr val="231F20"/>
                </a:solidFill>
                <a:latin typeface="ＭＳ ゴシック"/>
                <a:cs typeface="ＭＳ ゴシック"/>
              </a:rPr>
              <a:t>ル情</a:t>
            </a:r>
            <a:r>
              <a:rPr lang="ja-JP" altLang="en-US" sz="1000" spc="-65" dirty="0">
                <a:solidFill>
                  <a:srgbClr val="231F20"/>
                </a:solidFill>
                <a:latin typeface="ＭＳ ゴシック"/>
                <a:cs typeface="ＭＳ ゴシック"/>
              </a:rPr>
              <a:t>報</a:t>
            </a:r>
            <a:r>
              <a:rPr lang="ja-JP" altLang="en-US" sz="1000" spc="-80" dirty="0">
                <a:solidFill>
                  <a:srgbClr val="231F20"/>
                </a:solidFill>
                <a:latin typeface="ＭＳ ゴシック"/>
                <a:cs typeface="ＭＳ ゴシック"/>
              </a:rPr>
              <a:t>を</a:t>
            </a:r>
            <a:r>
              <a:rPr lang="ja-JP" altLang="en-US" sz="1000" spc="-35" dirty="0">
                <a:solidFill>
                  <a:srgbClr val="231F20"/>
                </a:solidFill>
                <a:latin typeface="ＭＳ ゴシック"/>
                <a:cs typeface="ＭＳ ゴシック"/>
              </a:rPr>
              <a:t>入</a:t>
            </a:r>
            <a:r>
              <a:rPr lang="ja-JP" altLang="en-US" sz="1000" spc="-135" dirty="0">
                <a:solidFill>
                  <a:srgbClr val="231F20"/>
                </a:solidFill>
                <a:latin typeface="ＭＳ ゴシック"/>
                <a:cs typeface="ＭＳ ゴシック"/>
              </a:rPr>
              <a:t>力</a:t>
            </a:r>
            <a:r>
              <a:rPr lang="ja-JP" altLang="en-US" sz="1000" spc="-155" dirty="0">
                <a:solidFill>
                  <a:srgbClr val="231F20"/>
                </a:solidFill>
                <a:latin typeface="ＭＳ ゴシック"/>
                <a:cs typeface="ＭＳ ゴシック"/>
              </a:rPr>
              <a:t>く</a:t>
            </a:r>
            <a:r>
              <a:rPr lang="ja-JP" altLang="en-US" sz="1000" spc="-105" dirty="0">
                <a:solidFill>
                  <a:srgbClr val="231F20"/>
                </a:solidFill>
                <a:latin typeface="ＭＳ ゴシック"/>
                <a:cs typeface="ＭＳ ゴシック"/>
              </a:rPr>
              <a:t>だ</a:t>
            </a:r>
            <a:r>
              <a:rPr lang="ja-JP" altLang="en-US" sz="1000" spc="-100" dirty="0">
                <a:solidFill>
                  <a:srgbClr val="231F20"/>
                </a:solidFill>
                <a:latin typeface="ＭＳ ゴシック"/>
                <a:cs typeface="ＭＳ ゴシック"/>
              </a:rPr>
              <a:t>さ</a:t>
            </a:r>
            <a:r>
              <a:rPr lang="ja-JP" altLang="en-US" sz="1000" spc="-65" dirty="0">
                <a:solidFill>
                  <a:srgbClr val="231F20"/>
                </a:solidFill>
                <a:latin typeface="ＭＳ ゴシック"/>
                <a:cs typeface="ＭＳ ゴシック"/>
              </a:rPr>
              <a:t>い</a:t>
            </a:r>
            <a:r>
              <a:rPr lang="ja-JP" altLang="en-US" sz="1000" spc="10" dirty="0" smtClean="0">
                <a:solidFill>
                  <a:srgbClr val="231F20"/>
                </a:solidFill>
                <a:latin typeface="ＭＳ ゴシック"/>
                <a:cs typeface="ＭＳ ゴシック"/>
              </a:rPr>
              <a:t>。</a:t>
            </a:r>
            <a:r>
              <a:rPr lang="en-US" altLang="ja-JP" sz="1000" spc="10" dirty="0" smtClean="0">
                <a:solidFill>
                  <a:srgbClr val="231F20"/>
                </a:solidFill>
                <a:latin typeface="ＭＳ ゴシック"/>
                <a:cs typeface="ＭＳ ゴシック"/>
              </a:rPr>
              <a:t/>
            </a:r>
            <a:br>
              <a:rPr lang="en-US" altLang="ja-JP" sz="1000" spc="10" dirty="0" smtClean="0">
                <a:solidFill>
                  <a:srgbClr val="231F20"/>
                </a:solidFill>
                <a:latin typeface="ＭＳ ゴシック"/>
                <a:cs typeface="ＭＳ ゴシック"/>
              </a:rPr>
            </a:br>
            <a:r>
              <a:rPr lang="ja-JP" altLang="en-US" sz="1000" spc="-140" dirty="0">
                <a:solidFill>
                  <a:srgbClr val="231F20"/>
                </a:solidFill>
                <a:latin typeface="ＭＳ ゴシック"/>
                <a:cs typeface="ＭＳ ゴシック"/>
              </a:rPr>
              <a:t>テ</a:t>
            </a:r>
            <a:r>
              <a:rPr lang="ja-JP" altLang="en-US" sz="1000" spc="-120" dirty="0">
                <a:solidFill>
                  <a:srgbClr val="231F20"/>
                </a:solidFill>
                <a:latin typeface="ＭＳ ゴシック"/>
                <a:cs typeface="ＭＳ ゴシック"/>
              </a:rPr>
              <a:t>ン</a:t>
            </a:r>
            <a:r>
              <a:rPr lang="ja-JP" altLang="en-US" sz="1000" spc="-90" dirty="0">
                <a:solidFill>
                  <a:srgbClr val="231F20"/>
                </a:solidFill>
                <a:latin typeface="ＭＳ ゴシック"/>
                <a:cs typeface="ＭＳ ゴシック"/>
              </a:rPr>
              <a:t>プ</a:t>
            </a:r>
            <a:r>
              <a:rPr lang="ja-JP" altLang="en-US" sz="1000" spc="-15" dirty="0">
                <a:solidFill>
                  <a:srgbClr val="231F20"/>
                </a:solidFill>
                <a:latin typeface="ＭＳ ゴシック"/>
                <a:cs typeface="ＭＳ ゴシック"/>
              </a:rPr>
              <a:t>レ</a:t>
            </a:r>
            <a:r>
              <a:rPr lang="ja-JP" altLang="en-US" sz="1000" spc="-155" dirty="0">
                <a:solidFill>
                  <a:srgbClr val="231F20"/>
                </a:solidFill>
                <a:latin typeface="ＭＳ ゴシック"/>
                <a:cs typeface="ＭＳ ゴシック"/>
              </a:rPr>
              <a:t>ー</a:t>
            </a:r>
            <a:r>
              <a:rPr lang="ja-JP" altLang="en-US" sz="1000" spc="-60" dirty="0">
                <a:solidFill>
                  <a:srgbClr val="231F20"/>
                </a:solidFill>
                <a:latin typeface="ＭＳ ゴシック"/>
                <a:cs typeface="ＭＳ ゴシック"/>
              </a:rPr>
              <a:t>ト</a:t>
            </a:r>
            <a:r>
              <a:rPr lang="ja-JP" altLang="en-US" sz="1000" spc="-95" dirty="0">
                <a:solidFill>
                  <a:srgbClr val="231F20"/>
                </a:solidFill>
                <a:latin typeface="ＭＳ ゴシック"/>
                <a:cs typeface="ＭＳ ゴシック"/>
              </a:rPr>
              <a:t>の</a:t>
            </a:r>
            <a:r>
              <a:rPr lang="ja-JP" altLang="en-US" sz="1000" spc="-35" dirty="0">
                <a:solidFill>
                  <a:srgbClr val="231F20"/>
                </a:solidFill>
                <a:latin typeface="ＭＳ ゴシック"/>
                <a:cs typeface="ＭＳ ゴシック"/>
              </a:rPr>
              <a:t>見</a:t>
            </a:r>
            <a:r>
              <a:rPr lang="ja-JP" altLang="en-US" sz="1000" spc="-130" dirty="0">
                <a:solidFill>
                  <a:srgbClr val="231F20"/>
                </a:solidFill>
                <a:latin typeface="ＭＳ ゴシック"/>
                <a:cs typeface="ＭＳ ゴシック"/>
              </a:rPr>
              <a:t>出</a:t>
            </a:r>
            <a:r>
              <a:rPr lang="ja-JP" altLang="en-US" sz="1000" spc="-70" dirty="0">
                <a:solidFill>
                  <a:srgbClr val="231F20"/>
                </a:solidFill>
                <a:latin typeface="ＭＳ ゴシック"/>
                <a:cs typeface="ＭＳ ゴシック"/>
              </a:rPr>
              <a:t>し</a:t>
            </a:r>
            <a:r>
              <a:rPr lang="ja-JP" altLang="en-US" sz="1000" dirty="0">
                <a:solidFill>
                  <a:srgbClr val="231F20"/>
                </a:solidFill>
                <a:latin typeface="ＭＳ ゴシック"/>
                <a:cs typeface="ＭＳ ゴシック"/>
              </a:rPr>
              <a:t>、 サンプル行は削除しないでください</a:t>
            </a:r>
            <a:r>
              <a:rPr lang="ja-JP" altLang="en-US" sz="1000" dirty="0" smtClean="0">
                <a:solidFill>
                  <a:srgbClr val="231F20"/>
                </a:solidFill>
                <a:latin typeface="ＭＳ ゴシック"/>
                <a:cs typeface="ＭＳ ゴシック"/>
              </a:rPr>
              <a:t>。</a:t>
            </a:r>
            <a:endParaRPr lang="ja-JP" altLang="en-US" sz="1000" dirty="0">
              <a:latin typeface="ＭＳ ゴシック"/>
              <a:cs typeface="ＭＳ ゴシック"/>
            </a:endParaRPr>
          </a:p>
        </p:txBody>
      </p:sp>
      <p:sp>
        <p:nvSpPr>
          <p:cNvPr id="47" name="object 47"/>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32</a:t>
            </a:fld>
            <a:endParaRPr dirty="0"/>
          </a:p>
        </p:txBody>
      </p:sp>
      <p:sp>
        <p:nvSpPr>
          <p:cNvPr id="45" name="object 45"/>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55" dirty="0">
                <a:solidFill>
                  <a:srgbClr val="FFFFFF"/>
                </a:solidFill>
                <a:latin typeface="HGPｺﾞｼｯｸE"/>
                <a:cs typeface="HGPｺﾞｼｯｸE"/>
              </a:rPr>
              <a:t>研</a:t>
            </a:r>
            <a:r>
              <a:rPr sz="2200" spc="-10" dirty="0">
                <a:solidFill>
                  <a:srgbClr val="FFFFFF"/>
                </a:solidFill>
                <a:latin typeface="HGPｺﾞｼｯｸE"/>
                <a:cs typeface="HGPｺﾞｼｯｸE"/>
              </a:rPr>
              <a:t>修</a:t>
            </a:r>
            <a:r>
              <a:rPr sz="2200" spc="-70" dirty="0">
                <a:solidFill>
                  <a:srgbClr val="FFFFFF"/>
                </a:solidFill>
                <a:latin typeface="HGPｺﾞｼｯｸE"/>
                <a:cs typeface="HGPｺﾞｼｯｸE"/>
              </a:rPr>
              <a:t>医</a:t>
            </a:r>
            <a:r>
              <a:rPr sz="2200" spc="-155" dirty="0">
                <a:solidFill>
                  <a:srgbClr val="FFFFFF"/>
                </a:solidFill>
                <a:latin typeface="HGPｺﾞｼｯｸE"/>
                <a:cs typeface="HGPｺﾞｼｯｸE"/>
              </a:rPr>
              <a:t>の</a:t>
            </a:r>
            <a:r>
              <a:rPr sz="2200" spc="-250" dirty="0">
                <a:solidFill>
                  <a:srgbClr val="FFFFFF"/>
                </a:solidFill>
                <a:latin typeface="HGPｺﾞｼｯｸE"/>
                <a:cs typeface="HGPｺﾞｼｯｸE"/>
              </a:rPr>
              <a:t>ス</a:t>
            </a:r>
            <a:r>
              <a:rPr sz="2200" spc="-15" dirty="0">
                <a:solidFill>
                  <a:srgbClr val="FFFFFF"/>
                </a:solidFill>
                <a:latin typeface="HGPｺﾞｼｯｸE"/>
                <a:cs typeface="HGPｺﾞｼｯｸE"/>
              </a:rPr>
              <a:t>ケ</a:t>
            </a:r>
            <a:r>
              <a:rPr sz="2200" spc="-135" dirty="0">
                <a:solidFill>
                  <a:srgbClr val="FFFFFF"/>
                </a:solidFill>
                <a:latin typeface="HGPｺﾞｼｯｸE"/>
                <a:cs typeface="HGPｺﾞｼｯｸE"/>
              </a:rPr>
              <a:t>ジ</a:t>
            </a:r>
            <a:r>
              <a:rPr sz="2200" spc="-145" dirty="0">
                <a:solidFill>
                  <a:srgbClr val="FFFFFF"/>
                </a:solidFill>
                <a:latin typeface="HGPｺﾞｼｯｸE"/>
                <a:cs typeface="HGPｺﾞｼｯｸE"/>
              </a:rPr>
              <a:t>ュ</a:t>
            </a:r>
            <a:r>
              <a:rPr sz="2200" spc="-135" dirty="0">
                <a:solidFill>
                  <a:srgbClr val="FFFFFF"/>
                </a:solidFill>
                <a:latin typeface="HGPｺﾞｼｯｸE"/>
                <a:cs typeface="HGPｺﾞｼｯｸE"/>
              </a:rPr>
              <a:t>ー</a:t>
            </a:r>
            <a:r>
              <a:rPr sz="2200" spc="-45" dirty="0">
                <a:solidFill>
                  <a:srgbClr val="FFFFFF"/>
                </a:solidFill>
                <a:latin typeface="HGPｺﾞｼｯｸE"/>
                <a:cs typeface="HGPｺﾞｼｯｸE"/>
              </a:rPr>
              <a:t>ル</a:t>
            </a:r>
            <a:r>
              <a:rPr sz="2200" spc="-30" dirty="0">
                <a:solidFill>
                  <a:srgbClr val="FFFFFF"/>
                </a:solidFill>
                <a:latin typeface="HGPｺﾞｼｯｸE"/>
                <a:cs typeface="HGPｺﾞｼｯｸE"/>
              </a:rPr>
              <a:t>管</a:t>
            </a:r>
            <a:r>
              <a:rPr sz="2200" spc="-5" dirty="0">
                <a:solidFill>
                  <a:srgbClr val="FFFFFF"/>
                </a:solidFill>
                <a:latin typeface="HGPｺﾞｼｯｸE"/>
                <a:cs typeface="HGPｺﾞｼｯｸE"/>
              </a:rPr>
              <a:t>理</a:t>
            </a:r>
            <a:endParaRPr sz="2200">
              <a:latin typeface="HGPｺﾞｼｯｸE"/>
              <a:cs typeface="HGPｺﾞｼｯｸE"/>
            </a:endParaRPr>
          </a:p>
        </p:txBody>
      </p:sp>
      <p:sp>
        <p:nvSpPr>
          <p:cNvPr id="46" name="object 46"/>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15"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a:latin typeface="ＭＳ Ｐゴシック"/>
              <a:cs typeface="ＭＳ Ｐゴシック"/>
            </a:endParaRPr>
          </a:p>
        </p:txBody>
      </p:sp>
      <p:sp>
        <p:nvSpPr>
          <p:cNvPr id="58" name="角丸四角形 57"/>
          <p:cNvSpPr/>
          <p:nvPr/>
        </p:nvSpPr>
        <p:spPr>
          <a:xfrm>
            <a:off x="1111248" y="1718067"/>
            <a:ext cx="2133601" cy="580633"/>
          </a:xfrm>
          <a:prstGeom prst="roundRect">
            <a:avLst>
              <a:gd name="adj" fmla="val 14148"/>
            </a:avLst>
          </a:prstGeom>
          <a:ln w="12598">
            <a:solidFill>
              <a:srgbClr val="DA2128"/>
            </a:solidFill>
            <a:round/>
          </a:ln>
        </p:spPr>
        <p:txBody>
          <a:bodyPr wrap="square" lIns="0" tIns="0" rIns="0" bIns="0" rtlCol="0" anchor="ctr"/>
          <a:lstStyle/>
          <a:p>
            <a:pPr algn="ctr"/>
            <a:endParaRPr kumimoji="1" lang="ja-JP" altLang="en-US"/>
          </a:p>
        </p:txBody>
      </p:sp>
      <p:sp>
        <p:nvSpPr>
          <p:cNvPr id="60" name="object 43"/>
          <p:cNvSpPr/>
          <p:nvPr/>
        </p:nvSpPr>
        <p:spPr>
          <a:xfrm>
            <a:off x="2949193" y="1780470"/>
            <a:ext cx="1285074" cy="259715"/>
          </a:xfrm>
          <a:custGeom>
            <a:avLst/>
            <a:gdLst/>
            <a:ahLst/>
            <a:cxnLst/>
            <a:rect l="l" t="t" r="r" b="b"/>
            <a:pathLst>
              <a:path w="1465579" h="259714">
                <a:moveTo>
                  <a:pt x="1465199" y="0"/>
                </a:moveTo>
                <a:lnTo>
                  <a:pt x="253834" y="0"/>
                </a:lnTo>
                <a:lnTo>
                  <a:pt x="0" y="259194"/>
                </a:lnTo>
                <a:lnTo>
                  <a:pt x="1465199" y="259194"/>
                </a:lnTo>
                <a:lnTo>
                  <a:pt x="1465199" y="0"/>
                </a:lnTo>
                <a:close/>
              </a:path>
            </a:pathLst>
          </a:custGeom>
          <a:solidFill>
            <a:srgbClr val="DA2128"/>
          </a:solidFill>
        </p:spPr>
        <p:txBody>
          <a:bodyPr wrap="square" lIns="0" tIns="0" rIns="0" bIns="0" rtlCol="0"/>
          <a:lstStyle/>
          <a:p>
            <a:endParaRPr/>
          </a:p>
        </p:txBody>
      </p:sp>
      <p:sp>
        <p:nvSpPr>
          <p:cNvPr id="27" name="object 27"/>
          <p:cNvSpPr txBox="1"/>
          <p:nvPr/>
        </p:nvSpPr>
        <p:spPr>
          <a:xfrm>
            <a:off x="3294148" y="1829047"/>
            <a:ext cx="784225" cy="162560"/>
          </a:xfrm>
          <a:prstGeom prst="rect">
            <a:avLst/>
          </a:prstGeom>
        </p:spPr>
        <p:txBody>
          <a:bodyPr vert="horz" wrap="square" lIns="0" tIns="12700" rIns="0" bIns="0" rtlCol="0">
            <a:spAutoFit/>
          </a:bodyPr>
          <a:lstStyle/>
          <a:p>
            <a:pPr marL="12700">
              <a:lnSpc>
                <a:spcPct val="100000"/>
              </a:lnSpc>
              <a:spcBef>
                <a:spcPts val="100"/>
              </a:spcBef>
            </a:pPr>
            <a:r>
              <a:rPr sz="900" spc="-35" dirty="0">
                <a:solidFill>
                  <a:srgbClr val="FFFFFF"/>
                </a:solidFill>
                <a:latin typeface="ＭＳ ゴシック"/>
                <a:cs typeface="ＭＳ ゴシック"/>
              </a:rPr>
              <a:t>一</a:t>
            </a:r>
            <a:r>
              <a:rPr sz="900" spc="-15" dirty="0">
                <a:solidFill>
                  <a:srgbClr val="FFFFFF"/>
                </a:solidFill>
                <a:latin typeface="ＭＳ ゴシック"/>
                <a:cs typeface="ＭＳ ゴシック"/>
              </a:rPr>
              <a:t>括</a:t>
            </a:r>
            <a:r>
              <a:rPr sz="900" spc="-10" dirty="0">
                <a:solidFill>
                  <a:srgbClr val="FFFFFF"/>
                </a:solidFill>
                <a:latin typeface="ＭＳ ゴシック"/>
                <a:cs typeface="ＭＳ ゴシック"/>
              </a:rPr>
              <a:t>登</a:t>
            </a:r>
            <a:r>
              <a:rPr sz="900" spc="-35" dirty="0">
                <a:solidFill>
                  <a:srgbClr val="FFFFFF"/>
                </a:solidFill>
                <a:latin typeface="ＭＳ ゴシック"/>
                <a:cs typeface="ＭＳ ゴシック"/>
              </a:rPr>
              <a:t>録</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
        <p:nvSpPr>
          <p:cNvPr id="61" name="object 43"/>
          <p:cNvSpPr/>
          <p:nvPr/>
        </p:nvSpPr>
        <p:spPr>
          <a:xfrm>
            <a:off x="5493245" y="2388926"/>
            <a:ext cx="1333562" cy="287120"/>
          </a:xfrm>
          <a:custGeom>
            <a:avLst/>
            <a:gdLst/>
            <a:ahLst/>
            <a:cxnLst/>
            <a:rect l="l" t="t" r="r" b="b"/>
            <a:pathLst>
              <a:path w="1465579" h="259714">
                <a:moveTo>
                  <a:pt x="1465199" y="0"/>
                </a:moveTo>
                <a:lnTo>
                  <a:pt x="253834" y="0"/>
                </a:lnTo>
                <a:lnTo>
                  <a:pt x="0" y="259194"/>
                </a:lnTo>
                <a:lnTo>
                  <a:pt x="1465199" y="259194"/>
                </a:lnTo>
                <a:lnTo>
                  <a:pt x="1465199" y="0"/>
                </a:lnTo>
                <a:close/>
              </a:path>
            </a:pathLst>
          </a:custGeom>
          <a:solidFill>
            <a:srgbClr val="DA2128"/>
          </a:solidFill>
        </p:spPr>
        <p:txBody>
          <a:bodyPr wrap="square" lIns="0" tIns="0" rIns="0" bIns="0" rtlCol="0"/>
          <a:lstStyle/>
          <a:p>
            <a:endParaRPr/>
          </a:p>
        </p:txBody>
      </p:sp>
      <p:sp>
        <p:nvSpPr>
          <p:cNvPr id="62" name="角丸四角形 61"/>
          <p:cNvSpPr/>
          <p:nvPr/>
        </p:nvSpPr>
        <p:spPr>
          <a:xfrm>
            <a:off x="1091070" y="2573582"/>
            <a:ext cx="5528436" cy="980046"/>
          </a:xfrm>
          <a:prstGeom prst="roundRect">
            <a:avLst>
              <a:gd name="adj" fmla="val 8661"/>
            </a:avLst>
          </a:prstGeom>
          <a:ln w="12598">
            <a:solidFill>
              <a:srgbClr val="DA2128"/>
            </a:solidFill>
            <a:round/>
          </a:ln>
        </p:spPr>
        <p:txBody>
          <a:bodyPr wrap="square" lIns="0" tIns="0" rIns="0" bIns="0" rtlCol="0" anchor="ctr"/>
          <a:lstStyle/>
          <a:p>
            <a:pPr algn="ctr"/>
            <a:endParaRPr kumimoji="1" lang="ja-JP" altLang="en-US"/>
          </a:p>
        </p:txBody>
      </p:sp>
      <p:sp>
        <p:nvSpPr>
          <p:cNvPr id="63" name="object 27"/>
          <p:cNvSpPr txBox="1"/>
          <p:nvPr/>
        </p:nvSpPr>
        <p:spPr>
          <a:xfrm>
            <a:off x="5862186" y="2454777"/>
            <a:ext cx="792958" cy="151323"/>
          </a:xfrm>
          <a:prstGeom prst="rect">
            <a:avLst/>
          </a:prstGeom>
        </p:spPr>
        <p:txBody>
          <a:bodyPr vert="horz" wrap="square" lIns="0" tIns="12700" rIns="0" bIns="0" rtlCol="0">
            <a:spAutoFit/>
          </a:bodyPr>
          <a:lstStyle/>
          <a:p>
            <a:pPr marL="12700">
              <a:lnSpc>
                <a:spcPct val="100000"/>
              </a:lnSpc>
              <a:spcBef>
                <a:spcPts val="100"/>
              </a:spcBef>
            </a:pPr>
            <a:r>
              <a:rPr lang="ja-JP" altLang="en-US" sz="900" spc="-35" dirty="0" smtClean="0">
                <a:solidFill>
                  <a:srgbClr val="FFFFFF"/>
                </a:solidFill>
                <a:latin typeface="ＭＳ ゴシック"/>
                <a:cs typeface="ＭＳ ゴシック"/>
              </a:rPr>
              <a:t>研修医</a:t>
            </a:r>
            <a:r>
              <a:rPr lang="ja-JP" altLang="en-US" sz="900" spc="-35" dirty="0">
                <a:solidFill>
                  <a:srgbClr val="FFFFFF"/>
                </a:solidFill>
                <a:latin typeface="ＭＳ ゴシック"/>
                <a:cs typeface="ＭＳ ゴシック"/>
              </a:rPr>
              <a:t>情報一覧</a:t>
            </a:r>
            <a:endParaRPr sz="900" dirty="0">
              <a:latin typeface="ＭＳ ゴシック"/>
              <a:cs typeface="ＭＳ ゴシック"/>
            </a:endParaRPr>
          </a:p>
        </p:txBody>
      </p:sp>
      <p:sp>
        <p:nvSpPr>
          <p:cNvPr id="64" name="角丸四角形 63"/>
          <p:cNvSpPr/>
          <p:nvPr/>
        </p:nvSpPr>
        <p:spPr>
          <a:xfrm>
            <a:off x="1108831" y="6362272"/>
            <a:ext cx="5483049" cy="413076"/>
          </a:xfrm>
          <a:prstGeom prst="roundRect">
            <a:avLst>
              <a:gd name="adj" fmla="val 14148"/>
            </a:avLst>
          </a:prstGeom>
          <a:ln w="12598">
            <a:solidFill>
              <a:srgbClr val="DA2128"/>
            </a:solidFill>
            <a:round/>
          </a:ln>
        </p:spPr>
        <p:txBody>
          <a:bodyPr wrap="square" lIns="0" tIns="0" rIns="0" bIns="0" rtlCol="0" anchor="ctr"/>
          <a:lstStyle/>
          <a:p>
            <a:pPr algn="ctr"/>
            <a:endParaRPr kumimoji="1" lang="ja-JP" altLang="en-US"/>
          </a:p>
        </p:txBody>
      </p:sp>
      <p:sp>
        <p:nvSpPr>
          <p:cNvPr id="66" name="角丸四角形 65"/>
          <p:cNvSpPr/>
          <p:nvPr/>
        </p:nvSpPr>
        <p:spPr>
          <a:xfrm>
            <a:off x="1093688" y="5770905"/>
            <a:ext cx="5498192" cy="481317"/>
          </a:xfrm>
          <a:prstGeom prst="roundRect">
            <a:avLst>
              <a:gd name="adj" fmla="val 14148"/>
            </a:avLst>
          </a:prstGeom>
          <a:ln w="12598">
            <a:solidFill>
              <a:srgbClr val="DA2128"/>
            </a:solidFill>
            <a:round/>
          </a:ln>
        </p:spPr>
        <p:txBody>
          <a:bodyPr wrap="square" lIns="0" tIns="0" rIns="0" bIns="0" rtlCol="0" anchor="ctr"/>
          <a:lstStyle/>
          <a:p>
            <a:pPr algn="ctr"/>
            <a:endParaRPr kumimoji="1" lang="ja-JP" altLang="en-US"/>
          </a:p>
        </p:txBody>
      </p:sp>
      <p:sp>
        <p:nvSpPr>
          <p:cNvPr id="67" name="角丸四角形 66"/>
          <p:cNvSpPr/>
          <p:nvPr/>
        </p:nvSpPr>
        <p:spPr>
          <a:xfrm>
            <a:off x="1093689" y="4926815"/>
            <a:ext cx="5508258" cy="728629"/>
          </a:xfrm>
          <a:prstGeom prst="roundRect">
            <a:avLst>
              <a:gd name="adj" fmla="val 14148"/>
            </a:avLst>
          </a:prstGeom>
          <a:ln w="12598">
            <a:solidFill>
              <a:srgbClr val="DA2128"/>
            </a:solidFill>
            <a:round/>
          </a:ln>
        </p:spPr>
        <p:txBody>
          <a:bodyPr wrap="square" lIns="0" tIns="0" rIns="0" bIns="0" rtlCol="0" anchor="ctr"/>
          <a:lstStyle/>
          <a:p>
            <a:pPr algn="ctr"/>
            <a:endParaRPr kumimoji="1" lang="ja-JP" altLang="en-US"/>
          </a:p>
        </p:txBody>
      </p:sp>
      <p:sp>
        <p:nvSpPr>
          <p:cNvPr id="68" name="角丸四角形 67"/>
          <p:cNvSpPr/>
          <p:nvPr/>
        </p:nvSpPr>
        <p:spPr>
          <a:xfrm>
            <a:off x="3335081" y="4678942"/>
            <a:ext cx="965084" cy="240827"/>
          </a:xfrm>
          <a:prstGeom prst="roundRect">
            <a:avLst>
              <a:gd name="adj" fmla="val 14148"/>
            </a:avLst>
          </a:prstGeom>
          <a:ln w="12598">
            <a:solidFill>
              <a:srgbClr val="DA2128"/>
            </a:solidFill>
            <a:round/>
          </a:ln>
        </p:spPr>
        <p:txBody>
          <a:bodyPr wrap="square" lIns="0" tIns="0" rIns="0" bIns="0" rtlCol="0" anchor="ctr"/>
          <a:lstStyle/>
          <a:p>
            <a:pPr algn="ctr"/>
            <a:endParaRPr kumimoji="1" lang="ja-JP" altLang="en-US"/>
          </a:p>
        </p:txBody>
      </p:sp>
      <p:sp>
        <p:nvSpPr>
          <p:cNvPr id="69" name="角丸四角形 68"/>
          <p:cNvSpPr/>
          <p:nvPr/>
        </p:nvSpPr>
        <p:spPr>
          <a:xfrm>
            <a:off x="1108831" y="4318962"/>
            <a:ext cx="5445015" cy="341464"/>
          </a:xfrm>
          <a:prstGeom prst="roundRect">
            <a:avLst>
              <a:gd name="adj" fmla="val 14148"/>
            </a:avLst>
          </a:prstGeom>
          <a:ln w="12598">
            <a:solidFill>
              <a:srgbClr val="DA2128"/>
            </a:solidFill>
            <a:round/>
          </a:ln>
        </p:spPr>
        <p:txBody>
          <a:bodyPr wrap="square" lIns="0" tIns="0" rIns="0" bIns="0" rtlCol="0" anchor="ctr"/>
          <a:lstStyle/>
          <a:p>
            <a:pPr algn="ctr"/>
            <a:endParaRPr kumimoji="1" lang="ja-JP" altLang="en-US"/>
          </a:p>
        </p:txBody>
      </p:sp>
      <p:sp>
        <p:nvSpPr>
          <p:cNvPr id="56" name="object 43"/>
          <p:cNvSpPr/>
          <p:nvPr/>
        </p:nvSpPr>
        <p:spPr>
          <a:xfrm>
            <a:off x="5366420" y="4228138"/>
            <a:ext cx="1413960" cy="259715"/>
          </a:xfrm>
          <a:custGeom>
            <a:avLst/>
            <a:gdLst/>
            <a:ahLst/>
            <a:cxnLst/>
            <a:rect l="l" t="t" r="r" b="b"/>
            <a:pathLst>
              <a:path w="1465579" h="259714">
                <a:moveTo>
                  <a:pt x="1465199" y="0"/>
                </a:moveTo>
                <a:lnTo>
                  <a:pt x="253834" y="0"/>
                </a:lnTo>
                <a:lnTo>
                  <a:pt x="0" y="259194"/>
                </a:lnTo>
                <a:lnTo>
                  <a:pt x="1465199" y="259194"/>
                </a:lnTo>
                <a:lnTo>
                  <a:pt x="1465199" y="0"/>
                </a:lnTo>
                <a:close/>
              </a:path>
            </a:pathLst>
          </a:custGeom>
          <a:solidFill>
            <a:srgbClr val="DA2128"/>
          </a:solidFill>
        </p:spPr>
        <p:txBody>
          <a:bodyPr wrap="square" lIns="0" tIns="0" rIns="0" bIns="0" rtlCol="0"/>
          <a:lstStyle/>
          <a:p>
            <a:endParaRPr/>
          </a:p>
        </p:txBody>
      </p:sp>
      <p:sp>
        <p:nvSpPr>
          <p:cNvPr id="57" name="object 44"/>
          <p:cNvSpPr txBox="1"/>
          <p:nvPr/>
        </p:nvSpPr>
        <p:spPr>
          <a:xfrm>
            <a:off x="5726032" y="4265777"/>
            <a:ext cx="927100" cy="151323"/>
          </a:xfrm>
          <a:prstGeom prst="rect">
            <a:avLst/>
          </a:prstGeom>
        </p:spPr>
        <p:txBody>
          <a:bodyPr vert="horz" wrap="square" lIns="0" tIns="12700" rIns="0" bIns="0" rtlCol="0">
            <a:spAutoFit/>
          </a:bodyPr>
          <a:lstStyle/>
          <a:p>
            <a:pPr marL="12700">
              <a:lnSpc>
                <a:spcPct val="100000"/>
              </a:lnSpc>
              <a:spcBef>
                <a:spcPts val="100"/>
              </a:spcBef>
            </a:pPr>
            <a:r>
              <a:rPr sz="900" spc="-15" dirty="0" err="1" smtClean="0">
                <a:solidFill>
                  <a:srgbClr val="FFFFFF"/>
                </a:solidFill>
                <a:latin typeface="ＭＳ ゴシック"/>
                <a:cs typeface="ＭＳ ゴシック"/>
              </a:rPr>
              <a:t>選</a:t>
            </a:r>
            <a:r>
              <a:rPr sz="900" spc="-55" dirty="0" err="1" smtClean="0">
                <a:solidFill>
                  <a:srgbClr val="FFFFFF"/>
                </a:solidFill>
                <a:latin typeface="ＭＳ ゴシック"/>
                <a:cs typeface="ＭＳ ゴシック"/>
              </a:rPr>
              <a:t>択</a:t>
            </a:r>
            <a:r>
              <a:rPr sz="900" spc="-30" dirty="0" err="1" smtClean="0">
                <a:solidFill>
                  <a:srgbClr val="FFFFFF"/>
                </a:solidFill>
                <a:latin typeface="ＭＳ ゴシック"/>
                <a:cs typeface="ＭＳ ゴシック"/>
              </a:rPr>
              <a:t>中</a:t>
            </a:r>
            <a:r>
              <a:rPr lang="ja-JP" altLang="en-US" sz="900" spc="10" dirty="0">
                <a:solidFill>
                  <a:srgbClr val="FFFFFF"/>
                </a:solidFill>
                <a:latin typeface="ＭＳ ゴシック"/>
                <a:cs typeface="ＭＳ ゴシック"/>
              </a:rPr>
              <a:t>施設</a:t>
            </a:r>
            <a:r>
              <a:rPr sz="900" spc="5" dirty="0" err="1" smtClean="0">
                <a:solidFill>
                  <a:srgbClr val="FFFFFF"/>
                </a:solidFill>
                <a:latin typeface="ＭＳ ゴシック"/>
                <a:cs typeface="ＭＳ ゴシック"/>
              </a:rPr>
              <a:t>情</a:t>
            </a:r>
            <a:r>
              <a:rPr sz="900" dirty="0" err="1" smtClean="0">
                <a:solidFill>
                  <a:srgbClr val="FFFFFF"/>
                </a:solidFill>
                <a:latin typeface="ＭＳ ゴシック"/>
                <a:cs typeface="ＭＳ ゴシック"/>
              </a:rPr>
              <a:t>報</a:t>
            </a:r>
            <a:endParaRPr sz="900" dirty="0">
              <a:latin typeface="ＭＳ ゴシック"/>
              <a:cs typeface="ＭＳ ゴシック"/>
            </a:endParaRPr>
          </a:p>
        </p:txBody>
      </p:sp>
      <p:sp>
        <p:nvSpPr>
          <p:cNvPr id="49" name="object 37"/>
          <p:cNvSpPr/>
          <p:nvPr/>
        </p:nvSpPr>
        <p:spPr>
          <a:xfrm>
            <a:off x="4877061" y="5856277"/>
            <a:ext cx="1920975" cy="259715"/>
          </a:xfrm>
          <a:custGeom>
            <a:avLst/>
            <a:gdLst/>
            <a:ahLst/>
            <a:cxnLst/>
            <a:rect l="l" t="t" r="r" b="b"/>
            <a:pathLst>
              <a:path w="1885315" h="259714">
                <a:moveTo>
                  <a:pt x="1885048" y="0"/>
                </a:moveTo>
                <a:lnTo>
                  <a:pt x="326567" y="0"/>
                </a:lnTo>
                <a:lnTo>
                  <a:pt x="0" y="259194"/>
                </a:lnTo>
                <a:lnTo>
                  <a:pt x="1885048" y="259194"/>
                </a:lnTo>
                <a:lnTo>
                  <a:pt x="1885048" y="0"/>
                </a:lnTo>
                <a:close/>
              </a:path>
            </a:pathLst>
          </a:custGeom>
          <a:solidFill>
            <a:srgbClr val="DA2128"/>
          </a:solidFill>
        </p:spPr>
        <p:txBody>
          <a:bodyPr wrap="square" lIns="0" tIns="0" rIns="0" bIns="0" rtlCol="0"/>
          <a:lstStyle/>
          <a:p>
            <a:endParaRPr/>
          </a:p>
        </p:txBody>
      </p:sp>
      <p:sp>
        <p:nvSpPr>
          <p:cNvPr id="50" name="object 38"/>
          <p:cNvSpPr txBox="1"/>
          <p:nvPr/>
        </p:nvSpPr>
        <p:spPr>
          <a:xfrm>
            <a:off x="4918068" y="5831504"/>
            <a:ext cx="1838960" cy="338455"/>
          </a:xfrm>
          <a:prstGeom prst="rect">
            <a:avLst/>
          </a:prstGeom>
        </p:spPr>
        <p:txBody>
          <a:bodyPr vert="horz" wrap="square" lIns="0" tIns="73660" rIns="0" bIns="0" rtlCol="0">
            <a:spAutoFit/>
          </a:bodyPr>
          <a:lstStyle/>
          <a:p>
            <a:pPr marL="382905">
              <a:lnSpc>
                <a:spcPct val="100000"/>
              </a:lnSpc>
              <a:spcBef>
                <a:spcPts val="580"/>
              </a:spcBef>
            </a:pPr>
            <a:r>
              <a:rPr sz="900" spc="-35" dirty="0" err="1" smtClean="0">
                <a:solidFill>
                  <a:srgbClr val="FFFFFF"/>
                </a:solidFill>
                <a:latin typeface="ＭＳ ゴシック"/>
                <a:cs typeface="ＭＳ ゴシック"/>
              </a:rPr>
              <a:t>外</a:t>
            </a:r>
            <a:r>
              <a:rPr sz="900" spc="-10" dirty="0" err="1" smtClean="0">
                <a:solidFill>
                  <a:srgbClr val="FFFFFF"/>
                </a:solidFill>
                <a:latin typeface="ＭＳ ゴシック"/>
                <a:cs typeface="ＭＳ ゴシック"/>
              </a:rPr>
              <a:t>来</a:t>
            </a:r>
            <a:r>
              <a:rPr sz="900" spc="10" dirty="0" err="1" smtClean="0">
                <a:solidFill>
                  <a:srgbClr val="FFFFFF"/>
                </a:solidFill>
                <a:latin typeface="ＭＳ ゴシック"/>
                <a:cs typeface="ＭＳ ゴシック"/>
              </a:rPr>
              <a:t>研</a:t>
            </a:r>
            <a:r>
              <a:rPr sz="900" spc="-65" dirty="0" err="1" smtClean="0">
                <a:solidFill>
                  <a:srgbClr val="FFFFFF"/>
                </a:solidFill>
                <a:latin typeface="ＭＳ ゴシック"/>
                <a:cs typeface="ＭＳ ゴシック"/>
              </a:rPr>
              <a:t>修</a:t>
            </a:r>
            <a:r>
              <a:rPr sz="900" spc="-85" dirty="0" err="1" smtClean="0">
                <a:solidFill>
                  <a:srgbClr val="FFFFFF"/>
                </a:solidFill>
                <a:latin typeface="ＭＳ ゴシック"/>
                <a:cs typeface="ＭＳ ゴシック"/>
              </a:rPr>
              <a:t>ブ</a:t>
            </a:r>
            <a:r>
              <a:rPr sz="900" spc="-114" dirty="0" err="1" smtClean="0">
                <a:solidFill>
                  <a:srgbClr val="FFFFFF"/>
                </a:solidFill>
                <a:latin typeface="ＭＳ ゴシック"/>
                <a:cs typeface="ＭＳ ゴシック"/>
              </a:rPr>
              <a:t>ロ</a:t>
            </a:r>
            <a:r>
              <a:rPr sz="900" spc="-85" dirty="0" err="1" smtClean="0">
                <a:solidFill>
                  <a:srgbClr val="FFFFFF"/>
                </a:solidFill>
                <a:latin typeface="ＭＳ ゴシック"/>
                <a:cs typeface="ＭＳ ゴシック"/>
              </a:rPr>
              <a:t>ッ</a:t>
            </a:r>
            <a:r>
              <a:rPr sz="900" spc="-65" dirty="0" err="1" smtClean="0">
                <a:solidFill>
                  <a:srgbClr val="FFFFFF"/>
                </a:solidFill>
                <a:latin typeface="ＭＳ ゴシック"/>
                <a:cs typeface="ＭＳ ゴシック"/>
              </a:rPr>
              <a:t>ク</a:t>
            </a:r>
            <a:r>
              <a:rPr sz="900" spc="5" dirty="0" err="1" smtClean="0">
                <a:solidFill>
                  <a:srgbClr val="FFFFFF"/>
                </a:solidFill>
                <a:latin typeface="ＭＳ ゴシック"/>
                <a:cs typeface="ＭＳ ゴシック"/>
              </a:rPr>
              <a:t>情</a:t>
            </a:r>
            <a:r>
              <a:rPr sz="900" spc="-55" dirty="0" err="1" smtClean="0">
                <a:solidFill>
                  <a:srgbClr val="FFFFFF"/>
                </a:solidFill>
                <a:latin typeface="ＭＳ ゴシック"/>
                <a:cs typeface="ＭＳ ゴシック"/>
              </a:rPr>
              <a:t>報</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a:latin typeface="ＭＳ ゴシック"/>
              <a:cs typeface="ＭＳ ゴシック"/>
            </a:endParaRPr>
          </a:p>
        </p:txBody>
      </p:sp>
      <p:sp>
        <p:nvSpPr>
          <p:cNvPr id="33" name="object 33"/>
          <p:cNvSpPr/>
          <p:nvPr/>
        </p:nvSpPr>
        <p:spPr>
          <a:xfrm>
            <a:off x="5338154" y="6432684"/>
            <a:ext cx="1465216" cy="259715"/>
          </a:xfrm>
          <a:custGeom>
            <a:avLst/>
            <a:gdLst/>
            <a:ahLst/>
            <a:cxnLst/>
            <a:rect l="l" t="t" r="r" b="b"/>
            <a:pathLst>
              <a:path w="1421129" h="259715">
                <a:moveTo>
                  <a:pt x="1420736" y="0"/>
                </a:moveTo>
                <a:lnTo>
                  <a:pt x="302869" y="0"/>
                </a:lnTo>
                <a:lnTo>
                  <a:pt x="0" y="259194"/>
                </a:lnTo>
                <a:lnTo>
                  <a:pt x="1420736" y="259194"/>
                </a:lnTo>
                <a:lnTo>
                  <a:pt x="1420736" y="0"/>
                </a:lnTo>
                <a:close/>
              </a:path>
            </a:pathLst>
          </a:custGeom>
          <a:solidFill>
            <a:srgbClr val="DA2128"/>
          </a:solidFill>
        </p:spPr>
        <p:txBody>
          <a:bodyPr wrap="square" lIns="0" tIns="0" rIns="0" bIns="0" rtlCol="0"/>
          <a:lstStyle/>
          <a:p>
            <a:endParaRPr/>
          </a:p>
        </p:txBody>
      </p:sp>
      <p:sp>
        <p:nvSpPr>
          <p:cNvPr id="34" name="object 34"/>
          <p:cNvSpPr txBox="1"/>
          <p:nvPr/>
        </p:nvSpPr>
        <p:spPr>
          <a:xfrm>
            <a:off x="5399836" y="6470917"/>
            <a:ext cx="1383030" cy="162560"/>
          </a:xfrm>
          <a:prstGeom prst="rect">
            <a:avLst/>
          </a:prstGeom>
        </p:spPr>
        <p:txBody>
          <a:bodyPr vert="horz" wrap="square" lIns="0" tIns="12700" rIns="0" bIns="0" rtlCol="0">
            <a:spAutoFit/>
          </a:bodyPr>
          <a:lstStyle/>
          <a:p>
            <a:pPr marL="323215">
              <a:lnSpc>
                <a:spcPct val="100000"/>
              </a:lnSpc>
              <a:spcBef>
                <a:spcPts val="100"/>
              </a:spcBef>
            </a:pPr>
            <a:r>
              <a:rPr sz="900" spc="-30" dirty="0">
                <a:solidFill>
                  <a:srgbClr val="FFFFFF"/>
                </a:solidFill>
                <a:latin typeface="ＭＳ ゴシック"/>
                <a:cs typeface="ＭＳ ゴシック"/>
              </a:rPr>
              <a:t>並</a:t>
            </a:r>
            <a:r>
              <a:rPr sz="900" spc="-20" dirty="0">
                <a:solidFill>
                  <a:srgbClr val="FFFFFF"/>
                </a:solidFill>
                <a:latin typeface="ＭＳ ゴシック"/>
                <a:cs typeface="ＭＳ ゴシック"/>
              </a:rPr>
              <a:t>行</a:t>
            </a:r>
            <a:r>
              <a:rPr sz="900" spc="10" dirty="0">
                <a:solidFill>
                  <a:srgbClr val="FFFFFF"/>
                </a:solidFill>
                <a:latin typeface="ＭＳ ゴシック"/>
                <a:cs typeface="ＭＳ ゴシック"/>
              </a:rPr>
              <a:t>研修</a:t>
            </a:r>
            <a:r>
              <a:rPr sz="900" spc="5" dirty="0">
                <a:solidFill>
                  <a:srgbClr val="FFFFFF"/>
                </a:solidFill>
                <a:latin typeface="ＭＳ ゴシック"/>
                <a:cs typeface="ＭＳ ゴシック"/>
              </a:rPr>
              <a:t>情</a:t>
            </a:r>
            <a:r>
              <a:rPr sz="900" spc="-55" dirty="0">
                <a:solidFill>
                  <a:srgbClr val="FFFFFF"/>
                </a:solidFill>
                <a:latin typeface="ＭＳ ゴシック"/>
                <a:cs typeface="ＭＳ ゴシック"/>
              </a:rPr>
              <a:t>報</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
        <p:nvSpPr>
          <p:cNvPr id="36" name="object 43"/>
          <p:cNvSpPr/>
          <p:nvPr/>
        </p:nvSpPr>
        <p:spPr>
          <a:xfrm>
            <a:off x="4960627" y="5081774"/>
            <a:ext cx="1838962" cy="259715"/>
          </a:xfrm>
          <a:custGeom>
            <a:avLst/>
            <a:gdLst/>
            <a:ahLst/>
            <a:cxnLst/>
            <a:rect l="l" t="t" r="r" b="b"/>
            <a:pathLst>
              <a:path w="1465579" h="259714">
                <a:moveTo>
                  <a:pt x="1465199" y="0"/>
                </a:moveTo>
                <a:lnTo>
                  <a:pt x="253834" y="0"/>
                </a:lnTo>
                <a:lnTo>
                  <a:pt x="0" y="259194"/>
                </a:lnTo>
                <a:lnTo>
                  <a:pt x="1465199" y="259194"/>
                </a:lnTo>
                <a:lnTo>
                  <a:pt x="1465199" y="0"/>
                </a:lnTo>
                <a:close/>
              </a:path>
            </a:pathLst>
          </a:custGeom>
          <a:solidFill>
            <a:srgbClr val="DA2128"/>
          </a:solidFill>
        </p:spPr>
        <p:txBody>
          <a:bodyPr wrap="square" lIns="0" tIns="0" rIns="0" bIns="0" rtlCol="0"/>
          <a:lstStyle/>
          <a:p>
            <a:endParaRPr/>
          </a:p>
        </p:txBody>
      </p:sp>
      <p:sp>
        <p:nvSpPr>
          <p:cNvPr id="30" name="object 30"/>
          <p:cNvSpPr txBox="1"/>
          <p:nvPr/>
        </p:nvSpPr>
        <p:spPr>
          <a:xfrm>
            <a:off x="5060005" y="5120841"/>
            <a:ext cx="1640205" cy="162560"/>
          </a:xfrm>
          <a:prstGeom prst="rect">
            <a:avLst/>
          </a:prstGeom>
        </p:spPr>
        <p:txBody>
          <a:bodyPr vert="horz" wrap="square" lIns="0" tIns="12700" rIns="0" bIns="0" rtlCol="0">
            <a:spAutoFit/>
          </a:bodyPr>
          <a:lstStyle/>
          <a:p>
            <a:pPr marL="361315">
              <a:lnSpc>
                <a:spcPct val="100000"/>
              </a:lnSpc>
              <a:spcBef>
                <a:spcPts val="100"/>
              </a:spcBef>
            </a:pPr>
            <a:r>
              <a:rPr sz="900" spc="-55" dirty="0">
                <a:solidFill>
                  <a:srgbClr val="FFFFFF"/>
                </a:solidFill>
                <a:latin typeface="ＭＳ ゴシック"/>
                <a:cs typeface="ＭＳ ゴシック"/>
              </a:rPr>
              <a:t>主</a:t>
            </a:r>
            <a:r>
              <a:rPr sz="900" spc="10" dirty="0">
                <a:solidFill>
                  <a:srgbClr val="FFFFFF"/>
                </a:solidFill>
                <a:latin typeface="ＭＳ ゴシック"/>
                <a:cs typeface="ＭＳ ゴシック"/>
              </a:rPr>
              <a:t>研</a:t>
            </a:r>
            <a:r>
              <a:rPr sz="900" spc="-65" dirty="0">
                <a:solidFill>
                  <a:srgbClr val="FFFFFF"/>
                </a:solidFill>
                <a:latin typeface="ＭＳ ゴシック"/>
                <a:cs typeface="ＭＳ ゴシック"/>
              </a:rPr>
              <a:t>修</a:t>
            </a:r>
            <a:r>
              <a:rPr sz="900" spc="-85" dirty="0">
                <a:solidFill>
                  <a:srgbClr val="FFFFFF"/>
                </a:solidFill>
                <a:latin typeface="ＭＳ ゴシック"/>
                <a:cs typeface="ＭＳ ゴシック"/>
              </a:rPr>
              <a:t>ブ</a:t>
            </a:r>
            <a:r>
              <a:rPr sz="900" spc="-114" dirty="0">
                <a:solidFill>
                  <a:srgbClr val="FFFFFF"/>
                </a:solidFill>
                <a:latin typeface="ＭＳ ゴシック"/>
                <a:cs typeface="ＭＳ ゴシック"/>
              </a:rPr>
              <a:t>ロ</a:t>
            </a:r>
            <a:r>
              <a:rPr sz="900" spc="-85" dirty="0">
                <a:solidFill>
                  <a:srgbClr val="FFFFFF"/>
                </a:solidFill>
                <a:latin typeface="ＭＳ ゴシック"/>
                <a:cs typeface="ＭＳ ゴシック"/>
              </a:rPr>
              <a:t>ッ</a:t>
            </a:r>
            <a:r>
              <a:rPr sz="900" spc="-65" dirty="0">
                <a:solidFill>
                  <a:srgbClr val="FFFFFF"/>
                </a:solidFill>
                <a:latin typeface="ＭＳ ゴシック"/>
                <a:cs typeface="ＭＳ ゴシック"/>
              </a:rPr>
              <a:t>ク</a:t>
            </a:r>
            <a:r>
              <a:rPr sz="900" spc="5" dirty="0">
                <a:solidFill>
                  <a:srgbClr val="FFFFFF"/>
                </a:solidFill>
                <a:latin typeface="ＭＳ ゴシック"/>
                <a:cs typeface="ＭＳ ゴシック"/>
              </a:rPr>
              <a:t>情</a:t>
            </a:r>
            <a:r>
              <a:rPr sz="900" spc="-55" dirty="0">
                <a:solidFill>
                  <a:srgbClr val="FFFFFF"/>
                </a:solidFill>
                <a:latin typeface="ＭＳ ゴシック"/>
                <a:cs typeface="ＭＳ ゴシック"/>
              </a:rPr>
              <a:t>報</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
        <p:nvSpPr>
          <p:cNvPr id="65" name="object 43"/>
          <p:cNvSpPr/>
          <p:nvPr/>
        </p:nvSpPr>
        <p:spPr>
          <a:xfrm>
            <a:off x="4224070" y="4581687"/>
            <a:ext cx="1333562" cy="287120"/>
          </a:xfrm>
          <a:custGeom>
            <a:avLst/>
            <a:gdLst/>
            <a:ahLst/>
            <a:cxnLst/>
            <a:rect l="l" t="t" r="r" b="b"/>
            <a:pathLst>
              <a:path w="1465579" h="259714">
                <a:moveTo>
                  <a:pt x="1465199" y="0"/>
                </a:moveTo>
                <a:lnTo>
                  <a:pt x="253834" y="0"/>
                </a:lnTo>
                <a:lnTo>
                  <a:pt x="0" y="259194"/>
                </a:lnTo>
                <a:lnTo>
                  <a:pt x="1465199" y="259194"/>
                </a:lnTo>
                <a:lnTo>
                  <a:pt x="1465199" y="0"/>
                </a:lnTo>
                <a:close/>
              </a:path>
            </a:pathLst>
          </a:custGeom>
          <a:solidFill>
            <a:srgbClr val="DA2128"/>
          </a:solidFill>
        </p:spPr>
        <p:txBody>
          <a:bodyPr wrap="square" lIns="0" tIns="0" rIns="0" bIns="0" rtlCol="0"/>
          <a:lstStyle/>
          <a:p>
            <a:endParaRPr/>
          </a:p>
        </p:txBody>
      </p:sp>
      <p:sp>
        <p:nvSpPr>
          <p:cNvPr id="44" name="object 44"/>
          <p:cNvSpPr txBox="1"/>
          <p:nvPr/>
        </p:nvSpPr>
        <p:spPr>
          <a:xfrm>
            <a:off x="4516952" y="4624909"/>
            <a:ext cx="927100" cy="162560"/>
          </a:xfrm>
          <a:prstGeom prst="rect">
            <a:avLst/>
          </a:prstGeom>
        </p:spPr>
        <p:txBody>
          <a:bodyPr vert="horz" wrap="square" lIns="0" tIns="12700" rIns="0" bIns="0" rtlCol="0">
            <a:spAutoFit/>
          </a:bodyPr>
          <a:lstStyle/>
          <a:p>
            <a:pPr marL="12700">
              <a:lnSpc>
                <a:spcPct val="100000"/>
              </a:lnSpc>
              <a:spcBef>
                <a:spcPts val="100"/>
              </a:spcBef>
            </a:pPr>
            <a:r>
              <a:rPr sz="900" spc="-15" dirty="0">
                <a:solidFill>
                  <a:srgbClr val="FFFFFF"/>
                </a:solidFill>
                <a:latin typeface="ＭＳ ゴシック"/>
                <a:cs typeface="ＭＳ ゴシック"/>
              </a:rPr>
              <a:t>選</a:t>
            </a:r>
            <a:r>
              <a:rPr sz="900" spc="-55" dirty="0">
                <a:solidFill>
                  <a:srgbClr val="FFFFFF"/>
                </a:solidFill>
                <a:latin typeface="ＭＳ ゴシック"/>
                <a:cs typeface="ＭＳ ゴシック"/>
              </a:rPr>
              <a:t>択</a:t>
            </a:r>
            <a:r>
              <a:rPr sz="900" spc="-30" dirty="0">
                <a:solidFill>
                  <a:srgbClr val="FFFFFF"/>
                </a:solidFill>
                <a:latin typeface="ＭＳ ゴシック"/>
                <a:cs typeface="ＭＳ ゴシック"/>
              </a:rPr>
              <a:t>中</a:t>
            </a:r>
            <a:r>
              <a:rPr sz="900" spc="10" dirty="0">
                <a:solidFill>
                  <a:srgbClr val="FFFFFF"/>
                </a:solidFill>
                <a:latin typeface="ＭＳ ゴシック"/>
                <a:cs typeface="ＭＳ ゴシック"/>
              </a:rPr>
              <a:t>研</a:t>
            </a:r>
            <a:r>
              <a:rPr sz="900" spc="-15" dirty="0">
                <a:solidFill>
                  <a:srgbClr val="FFFFFF"/>
                </a:solidFill>
                <a:latin typeface="ＭＳ ゴシック"/>
                <a:cs typeface="ＭＳ ゴシック"/>
              </a:rPr>
              <a:t>修</a:t>
            </a:r>
            <a:r>
              <a:rPr sz="900" spc="-10" dirty="0">
                <a:solidFill>
                  <a:srgbClr val="FFFFFF"/>
                </a:solidFill>
                <a:latin typeface="ＭＳ ゴシック"/>
                <a:cs typeface="ＭＳ ゴシック"/>
              </a:rPr>
              <a:t>医</a:t>
            </a:r>
            <a:r>
              <a:rPr sz="900" spc="5" dirty="0">
                <a:solidFill>
                  <a:srgbClr val="FFFFFF"/>
                </a:solidFill>
                <a:latin typeface="ＭＳ ゴシック"/>
                <a:cs typeface="ＭＳ ゴシック"/>
              </a:rPr>
              <a:t>情</a:t>
            </a:r>
            <a:r>
              <a:rPr sz="900" dirty="0">
                <a:solidFill>
                  <a:srgbClr val="FFFFFF"/>
                </a:solidFill>
                <a:latin typeface="ＭＳ ゴシック"/>
                <a:cs typeface="ＭＳ ゴシック"/>
              </a:rPr>
              <a:t>報</a:t>
            </a:r>
            <a:endParaRPr sz="900" dirty="0">
              <a:latin typeface="ＭＳ ゴシック"/>
              <a:cs typeface="ＭＳ ゴシック"/>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1700" y="547455"/>
            <a:ext cx="6256950" cy="10014023"/>
          </a:xfrm>
          <a:prstGeom prst="rect">
            <a:avLst/>
          </a:prstGeom>
        </p:spPr>
        <p:txBody>
          <a:bodyPr vert="horz" wrap="square" lIns="0" tIns="12700" rIns="0" bIns="0" rtlCol="0">
            <a:spAutoFit/>
          </a:bodyPr>
          <a:lstStyle/>
          <a:p>
            <a:pPr marL="140335" marR="830580">
              <a:lnSpc>
                <a:spcPct val="148200"/>
              </a:lnSpc>
            </a:pPr>
            <a:r>
              <a:rPr sz="1000" spc="5" dirty="0" err="1" smtClean="0">
                <a:solidFill>
                  <a:srgbClr val="231F20"/>
                </a:solidFill>
                <a:latin typeface="ＭＳ ゴシック"/>
                <a:cs typeface="ＭＳ ゴシック"/>
              </a:rPr>
              <a:t>研</a:t>
            </a:r>
            <a:r>
              <a:rPr sz="1000" spc="-20" dirty="0" err="1" smtClean="0">
                <a:solidFill>
                  <a:srgbClr val="231F20"/>
                </a:solidFill>
                <a:latin typeface="ＭＳ ゴシック"/>
                <a:cs typeface="ＭＳ ゴシック"/>
              </a:rPr>
              <a:t>修</a:t>
            </a:r>
            <a:r>
              <a:rPr sz="1000" spc="229" dirty="0" err="1" smtClean="0">
                <a:solidFill>
                  <a:srgbClr val="231F20"/>
                </a:solidFill>
                <a:latin typeface="ＭＳ ゴシック"/>
                <a:cs typeface="ＭＳ ゴシック"/>
              </a:rPr>
              <a:t>医</a:t>
            </a:r>
            <a:r>
              <a:rPr sz="1000" spc="-20" dirty="0" err="1">
                <a:solidFill>
                  <a:srgbClr val="231F20"/>
                </a:solidFill>
                <a:latin typeface="ＭＳ ゴシック"/>
                <a:cs typeface="ＭＳ ゴシック"/>
              </a:rPr>
              <a:t>UMIN</a:t>
            </a:r>
            <a:r>
              <a:rPr sz="1000" spc="-60" dirty="0">
                <a:solidFill>
                  <a:srgbClr val="231F20"/>
                </a:solidFill>
                <a:latin typeface="ＭＳ ゴシック"/>
                <a:cs typeface="ＭＳ ゴシック"/>
              </a:rPr>
              <a:t> </a:t>
            </a:r>
            <a:r>
              <a:rPr sz="1000" spc="-50" dirty="0" err="1">
                <a:solidFill>
                  <a:srgbClr val="231F20"/>
                </a:solidFill>
                <a:latin typeface="ＭＳ ゴシック"/>
                <a:cs typeface="ＭＳ ゴシック"/>
              </a:rPr>
              <a:t>ID</a:t>
            </a:r>
            <a:r>
              <a:rPr sz="1000" spc="10" dirty="0" err="1">
                <a:solidFill>
                  <a:srgbClr val="231F20"/>
                </a:solidFill>
                <a:latin typeface="ＭＳ ゴシック"/>
                <a:cs typeface="ＭＳ ゴシック"/>
              </a:rPr>
              <a:t>、</a:t>
            </a:r>
            <a:r>
              <a:rPr sz="1000" spc="5" dirty="0" err="1">
                <a:solidFill>
                  <a:srgbClr val="231F20"/>
                </a:solidFill>
                <a:latin typeface="ＭＳ ゴシック"/>
                <a:cs typeface="ＭＳ ゴシック"/>
              </a:rPr>
              <a:t>研</a:t>
            </a:r>
            <a:r>
              <a:rPr sz="1000" spc="-15" dirty="0" err="1">
                <a:solidFill>
                  <a:srgbClr val="231F20"/>
                </a:solidFill>
                <a:latin typeface="ＭＳ ゴシック"/>
                <a:cs typeface="ＭＳ ゴシック"/>
              </a:rPr>
              <a:t>修開</a:t>
            </a:r>
            <a:r>
              <a:rPr sz="1000" spc="-75" dirty="0" err="1">
                <a:solidFill>
                  <a:srgbClr val="231F20"/>
                </a:solidFill>
                <a:latin typeface="ＭＳ ゴシック"/>
                <a:cs typeface="ＭＳ ゴシック"/>
              </a:rPr>
              <a:t>始</a:t>
            </a:r>
            <a:r>
              <a:rPr sz="1000" spc="-90" dirty="0" err="1">
                <a:solidFill>
                  <a:srgbClr val="231F20"/>
                </a:solidFill>
                <a:latin typeface="ＭＳ ゴシック"/>
                <a:cs typeface="ＭＳ ゴシック"/>
              </a:rPr>
              <a:t>日</a:t>
            </a:r>
            <a:r>
              <a:rPr sz="1000" spc="10" dirty="0" err="1">
                <a:solidFill>
                  <a:srgbClr val="231F20"/>
                </a:solidFill>
                <a:latin typeface="ＭＳ ゴシック"/>
                <a:cs typeface="ＭＳ ゴシック"/>
              </a:rPr>
              <a:t>、</a:t>
            </a:r>
            <a:r>
              <a:rPr sz="1000" spc="5" dirty="0" err="1">
                <a:solidFill>
                  <a:srgbClr val="231F20"/>
                </a:solidFill>
                <a:latin typeface="ＭＳ ゴシック"/>
                <a:cs typeface="ＭＳ ゴシック"/>
              </a:rPr>
              <a:t>研修</a:t>
            </a:r>
            <a:r>
              <a:rPr sz="1000" spc="-75" dirty="0" err="1">
                <a:solidFill>
                  <a:srgbClr val="231F20"/>
                </a:solidFill>
                <a:latin typeface="ＭＳ ゴシック"/>
                <a:cs typeface="ＭＳ ゴシック"/>
              </a:rPr>
              <a:t>終</a:t>
            </a:r>
            <a:r>
              <a:rPr sz="1000" spc="-110" dirty="0" err="1">
                <a:solidFill>
                  <a:srgbClr val="231F20"/>
                </a:solidFill>
                <a:latin typeface="ＭＳ ゴシック"/>
                <a:cs typeface="ＭＳ ゴシック"/>
              </a:rPr>
              <a:t>了</a:t>
            </a:r>
            <a:r>
              <a:rPr sz="1000" spc="-90" dirty="0" err="1">
                <a:solidFill>
                  <a:srgbClr val="231F20"/>
                </a:solidFill>
                <a:latin typeface="ＭＳ ゴシック"/>
                <a:cs typeface="ＭＳ ゴシック"/>
              </a:rPr>
              <a:t>日</a:t>
            </a:r>
            <a:r>
              <a:rPr sz="1000" spc="10" dirty="0" err="1">
                <a:solidFill>
                  <a:srgbClr val="231F20"/>
                </a:solidFill>
                <a:latin typeface="ＭＳ ゴシック"/>
                <a:cs typeface="ＭＳ ゴシック"/>
              </a:rPr>
              <a:t>、</a:t>
            </a:r>
            <a:r>
              <a:rPr sz="1000" spc="-20" dirty="0" err="1">
                <a:solidFill>
                  <a:srgbClr val="231F20"/>
                </a:solidFill>
                <a:latin typeface="ＭＳ ゴシック"/>
                <a:cs typeface="ＭＳ ゴシック"/>
              </a:rPr>
              <a:t>施</a:t>
            </a:r>
            <a:r>
              <a:rPr sz="1000" spc="-30" dirty="0" err="1">
                <a:solidFill>
                  <a:srgbClr val="231F20"/>
                </a:solidFill>
                <a:latin typeface="ＭＳ ゴシック"/>
                <a:cs typeface="ＭＳ ゴシック"/>
              </a:rPr>
              <a:t>設</a:t>
            </a:r>
            <a:r>
              <a:rPr sz="1000" spc="-80" dirty="0" err="1">
                <a:solidFill>
                  <a:srgbClr val="231F20"/>
                </a:solidFill>
                <a:latin typeface="ＭＳ ゴシック"/>
                <a:cs typeface="ＭＳ ゴシック"/>
              </a:rPr>
              <a:t>名</a:t>
            </a:r>
            <a:r>
              <a:rPr sz="1000" spc="10" dirty="0" err="1">
                <a:solidFill>
                  <a:srgbClr val="231F20"/>
                </a:solidFill>
                <a:latin typeface="ＭＳ ゴシック"/>
                <a:cs typeface="ＭＳ ゴシック"/>
              </a:rPr>
              <a:t>、</a:t>
            </a:r>
            <a:r>
              <a:rPr sz="1000" dirty="0" err="1">
                <a:solidFill>
                  <a:srgbClr val="231F20"/>
                </a:solidFill>
                <a:latin typeface="ＭＳ ゴシック"/>
                <a:cs typeface="ＭＳ ゴシック"/>
              </a:rPr>
              <a:t>診</a:t>
            </a:r>
            <a:r>
              <a:rPr sz="1000" spc="-35" dirty="0" err="1">
                <a:solidFill>
                  <a:srgbClr val="231F20"/>
                </a:solidFill>
                <a:latin typeface="ＭＳ ゴシック"/>
                <a:cs typeface="ＭＳ ゴシック"/>
              </a:rPr>
              <a:t>療</a:t>
            </a:r>
            <a:r>
              <a:rPr sz="1000" spc="-20" dirty="0" err="1">
                <a:solidFill>
                  <a:srgbClr val="231F20"/>
                </a:solidFill>
                <a:latin typeface="ＭＳ ゴシック"/>
                <a:cs typeface="ＭＳ ゴシック"/>
              </a:rPr>
              <a:t>科</a:t>
            </a:r>
            <a:r>
              <a:rPr sz="1000" spc="-80" dirty="0" err="1">
                <a:solidFill>
                  <a:srgbClr val="231F20"/>
                </a:solidFill>
                <a:latin typeface="ＭＳ ゴシック"/>
                <a:cs typeface="ＭＳ ゴシック"/>
              </a:rPr>
              <a:t>名</a:t>
            </a:r>
            <a:r>
              <a:rPr sz="1000" spc="10" dirty="0" err="1">
                <a:solidFill>
                  <a:srgbClr val="231F20"/>
                </a:solidFill>
                <a:latin typeface="ＭＳ ゴシック"/>
                <a:cs typeface="ＭＳ ゴシック"/>
              </a:rPr>
              <a:t>、</a:t>
            </a:r>
            <a:r>
              <a:rPr sz="1000" spc="5" dirty="0" err="1" smtClean="0">
                <a:solidFill>
                  <a:srgbClr val="231F20"/>
                </a:solidFill>
                <a:latin typeface="ＭＳ ゴシック"/>
                <a:cs typeface="ＭＳ ゴシック"/>
              </a:rPr>
              <a:t>研</a:t>
            </a:r>
            <a:r>
              <a:rPr sz="1000" spc="-80" dirty="0" err="1" smtClean="0">
                <a:solidFill>
                  <a:srgbClr val="231F20"/>
                </a:solidFill>
                <a:latin typeface="ＭＳ ゴシック"/>
                <a:cs typeface="ＭＳ ゴシック"/>
              </a:rPr>
              <a:t>修</a:t>
            </a:r>
            <a:r>
              <a:rPr sz="1000" spc="-100" dirty="0" err="1" smtClean="0">
                <a:solidFill>
                  <a:srgbClr val="231F20"/>
                </a:solidFill>
                <a:latin typeface="ＭＳ ゴシック"/>
                <a:cs typeface="ＭＳ ゴシック"/>
              </a:rPr>
              <a:t>ブ</a:t>
            </a:r>
            <a:r>
              <a:rPr sz="1000" spc="-135" dirty="0" err="1" smtClean="0">
                <a:solidFill>
                  <a:srgbClr val="231F20"/>
                </a:solidFill>
                <a:latin typeface="ＭＳ ゴシック"/>
                <a:cs typeface="ＭＳ ゴシック"/>
              </a:rPr>
              <a:t>ロ</a:t>
            </a:r>
            <a:r>
              <a:rPr sz="1000" spc="-100" dirty="0" err="1" smtClean="0">
                <a:solidFill>
                  <a:srgbClr val="231F20"/>
                </a:solidFill>
                <a:latin typeface="ＭＳ ゴシック"/>
                <a:cs typeface="ＭＳ ゴシック"/>
              </a:rPr>
              <a:t>ッ</a:t>
            </a:r>
            <a:r>
              <a:rPr sz="1000" spc="-105" dirty="0" err="1" smtClean="0">
                <a:solidFill>
                  <a:srgbClr val="231F20"/>
                </a:solidFill>
                <a:latin typeface="ＭＳ ゴシック"/>
                <a:cs typeface="ＭＳ ゴシック"/>
              </a:rPr>
              <a:t>ク</a:t>
            </a:r>
            <a:r>
              <a:rPr sz="1000" spc="-20" dirty="0" err="1" smtClean="0">
                <a:solidFill>
                  <a:srgbClr val="231F20"/>
                </a:solidFill>
                <a:latin typeface="ＭＳ ゴシック"/>
                <a:cs typeface="ＭＳ ゴシック"/>
              </a:rPr>
              <a:t>は</a:t>
            </a:r>
            <a:r>
              <a:rPr sz="1000" spc="-40" dirty="0" err="1" smtClean="0">
                <a:solidFill>
                  <a:srgbClr val="231F20"/>
                </a:solidFill>
                <a:latin typeface="ＭＳ ゴシック"/>
                <a:cs typeface="ＭＳ ゴシック"/>
              </a:rPr>
              <a:t>必</a:t>
            </a:r>
            <a:r>
              <a:rPr sz="1000" spc="-30" dirty="0" err="1" smtClean="0">
                <a:solidFill>
                  <a:srgbClr val="231F20"/>
                </a:solidFill>
                <a:latin typeface="ＭＳ ゴシック"/>
                <a:cs typeface="ＭＳ ゴシック"/>
              </a:rPr>
              <a:t>須</a:t>
            </a:r>
            <a:r>
              <a:rPr sz="1000" spc="-70" dirty="0" err="1" smtClean="0">
                <a:solidFill>
                  <a:srgbClr val="231F20"/>
                </a:solidFill>
                <a:latin typeface="ＭＳ ゴシック"/>
                <a:cs typeface="ＭＳ ゴシック"/>
              </a:rPr>
              <a:t>項</a:t>
            </a:r>
            <a:r>
              <a:rPr sz="1000" spc="-100" dirty="0" err="1" smtClean="0">
                <a:solidFill>
                  <a:srgbClr val="231F20"/>
                </a:solidFill>
                <a:latin typeface="ＭＳ ゴシック"/>
                <a:cs typeface="ＭＳ ゴシック"/>
              </a:rPr>
              <a:t>目</a:t>
            </a:r>
            <a:r>
              <a:rPr sz="1000" spc="-40" dirty="0" err="1" smtClean="0">
                <a:solidFill>
                  <a:srgbClr val="231F20"/>
                </a:solidFill>
                <a:latin typeface="ＭＳ ゴシック"/>
                <a:cs typeface="ＭＳ ゴシック"/>
              </a:rPr>
              <a:t>で</a:t>
            </a:r>
            <a:r>
              <a:rPr sz="1000" spc="-210" dirty="0" err="1" smtClean="0">
                <a:solidFill>
                  <a:srgbClr val="231F20"/>
                </a:solidFill>
                <a:latin typeface="ＭＳ ゴシック"/>
                <a:cs typeface="ＭＳ ゴシック"/>
              </a:rPr>
              <a:t>す</a:t>
            </a:r>
            <a:r>
              <a:rPr sz="1000" dirty="0" smtClean="0">
                <a:solidFill>
                  <a:srgbClr val="231F20"/>
                </a:solidFill>
                <a:latin typeface="ＭＳ ゴシック"/>
                <a:cs typeface="ＭＳ ゴシック"/>
              </a:rPr>
              <a:t>。 </a:t>
            </a:r>
            <a:r>
              <a:rPr sz="1000" spc="-15" dirty="0" err="1" smtClean="0">
                <a:solidFill>
                  <a:srgbClr val="231F20"/>
                </a:solidFill>
                <a:latin typeface="ＭＳ ゴシック"/>
                <a:cs typeface="ＭＳ ゴシック"/>
              </a:rPr>
              <a:t>指</a:t>
            </a:r>
            <a:r>
              <a:rPr sz="1000" spc="-30" dirty="0" err="1" smtClean="0">
                <a:solidFill>
                  <a:srgbClr val="231F20"/>
                </a:solidFill>
                <a:latin typeface="ＭＳ ゴシック"/>
                <a:cs typeface="ＭＳ ゴシック"/>
              </a:rPr>
              <a:t>導</a:t>
            </a:r>
            <a:r>
              <a:rPr sz="1000" spc="229" dirty="0" err="1" smtClean="0">
                <a:solidFill>
                  <a:srgbClr val="231F20"/>
                </a:solidFill>
                <a:latin typeface="ＭＳ ゴシック"/>
                <a:cs typeface="ＭＳ ゴシック"/>
              </a:rPr>
              <a:t>医</a:t>
            </a:r>
            <a:r>
              <a:rPr sz="1000" spc="-20" dirty="0" err="1">
                <a:solidFill>
                  <a:srgbClr val="231F20"/>
                </a:solidFill>
                <a:latin typeface="ＭＳ ゴシック"/>
                <a:cs typeface="ＭＳ ゴシック"/>
              </a:rPr>
              <a:t>UMIN</a:t>
            </a:r>
            <a:r>
              <a:rPr sz="1000" spc="10" dirty="0">
                <a:solidFill>
                  <a:srgbClr val="231F20"/>
                </a:solidFill>
                <a:latin typeface="ＭＳ ゴシック"/>
                <a:cs typeface="ＭＳ ゴシック"/>
              </a:rPr>
              <a:t> </a:t>
            </a:r>
            <a:r>
              <a:rPr sz="1000" spc="-25" dirty="0">
                <a:solidFill>
                  <a:srgbClr val="231F20"/>
                </a:solidFill>
                <a:latin typeface="ＭＳ ゴシック"/>
                <a:cs typeface="ＭＳ ゴシック"/>
              </a:rPr>
              <a:t>ID</a:t>
            </a:r>
            <a:r>
              <a:rPr sz="1000" spc="-275" dirty="0">
                <a:solidFill>
                  <a:srgbClr val="231F20"/>
                </a:solidFill>
                <a:latin typeface="ＭＳ ゴシック"/>
                <a:cs typeface="ＭＳ ゴシック"/>
              </a:rPr>
              <a:t> </a:t>
            </a:r>
            <a:r>
              <a:rPr sz="1000" spc="-25" dirty="0" err="1">
                <a:solidFill>
                  <a:srgbClr val="231F20"/>
                </a:solidFill>
                <a:latin typeface="ＭＳ ゴシック"/>
                <a:cs typeface="ＭＳ ゴシック"/>
              </a:rPr>
              <a:t>は</a:t>
            </a:r>
            <a:r>
              <a:rPr sz="1000" spc="10" dirty="0" err="1">
                <a:solidFill>
                  <a:srgbClr val="231F20"/>
                </a:solidFill>
                <a:latin typeface="ＭＳ ゴシック"/>
                <a:cs typeface="ＭＳ ゴシック"/>
              </a:rPr>
              <a:t>、</a:t>
            </a:r>
            <a:r>
              <a:rPr sz="1000" spc="-15" dirty="0" err="1">
                <a:solidFill>
                  <a:srgbClr val="231F20"/>
                </a:solidFill>
                <a:latin typeface="ＭＳ ゴシック"/>
                <a:cs typeface="ＭＳ ゴシック"/>
              </a:rPr>
              <a:t>指</a:t>
            </a:r>
            <a:r>
              <a:rPr sz="1000" spc="-30" dirty="0" err="1">
                <a:solidFill>
                  <a:srgbClr val="231F20"/>
                </a:solidFill>
                <a:latin typeface="ＭＳ ゴシック"/>
                <a:cs typeface="ＭＳ ゴシック"/>
              </a:rPr>
              <a:t>導</a:t>
            </a:r>
            <a:r>
              <a:rPr sz="1000" spc="-10" dirty="0" err="1">
                <a:solidFill>
                  <a:srgbClr val="231F20"/>
                </a:solidFill>
                <a:latin typeface="ＭＳ ゴシック"/>
                <a:cs typeface="ＭＳ ゴシック"/>
              </a:rPr>
              <a:t>医</a:t>
            </a:r>
            <a:r>
              <a:rPr sz="1000" spc="-40" dirty="0" err="1">
                <a:solidFill>
                  <a:srgbClr val="231F20"/>
                </a:solidFill>
                <a:latin typeface="ＭＳ ゴシック"/>
                <a:cs typeface="ＭＳ ゴシック"/>
              </a:rPr>
              <a:t>が</a:t>
            </a:r>
            <a:r>
              <a:rPr sz="1000" spc="-30" dirty="0" err="1">
                <a:solidFill>
                  <a:srgbClr val="231F20"/>
                </a:solidFill>
                <a:latin typeface="ＭＳ ゴシック"/>
                <a:cs typeface="ＭＳ ゴシック"/>
              </a:rPr>
              <a:t>未</a:t>
            </a:r>
            <a:r>
              <a:rPr sz="1000" spc="-60" dirty="0" err="1">
                <a:solidFill>
                  <a:srgbClr val="231F20"/>
                </a:solidFill>
                <a:latin typeface="ＭＳ ゴシック"/>
                <a:cs typeface="ＭＳ ゴシック"/>
              </a:rPr>
              <a:t>定</a:t>
            </a:r>
            <a:r>
              <a:rPr sz="1000" spc="-35" dirty="0" err="1">
                <a:solidFill>
                  <a:srgbClr val="231F20"/>
                </a:solidFill>
                <a:latin typeface="ＭＳ ゴシック"/>
                <a:cs typeface="ＭＳ ゴシック"/>
              </a:rPr>
              <a:t>の</a:t>
            </a:r>
            <a:r>
              <a:rPr sz="1000" spc="-10" dirty="0" err="1">
                <a:solidFill>
                  <a:srgbClr val="231F20"/>
                </a:solidFill>
                <a:latin typeface="ＭＳ ゴシック"/>
                <a:cs typeface="ＭＳ ゴシック"/>
              </a:rPr>
              <a:t>場</a:t>
            </a:r>
            <a:r>
              <a:rPr sz="1000" spc="-45" dirty="0" err="1">
                <a:solidFill>
                  <a:srgbClr val="231F20"/>
                </a:solidFill>
                <a:latin typeface="ＭＳ ゴシック"/>
                <a:cs typeface="ＭＳ ゴシック"/>
              </a:rPr>
              <a:t>合</a:t>
            </a:r>
            <a:r>
              <a:rPr sz="1000" spc="-35" dirty="0" err="1">
                <a:solidFill>
                  <a:srgbClr val="231F20"/>
                </a:solidFill>
                <a:latin typeface="ＭＳ ゴシック"/>
                <a:cs typeface="ＭＳ ゴシック"/>
              </a:rPr>
              <a:t>は</a:t>
            </a:r>
            <a:r>
              <a:rPr sz="1000" spc="-20" dirty="0" err="1">
                <a:solidFill>
                  <a:srgbClr val="231F20"/>
                </a:solidFill>
                <a:latin typeface="ＭＳ ゴシック"/>
                <a:cs typeface="ＭＳ ゴシック"/>
              </a:rPr>
              <a:t>省</a:t>
            </a:r>
            <a:r>
              <a:rPr sz="1000" spc="-35" dirty="0" err="1">
                <a:solidFill>
                  <a:srgbClr val="231F20"/>
                </a:solidFill>
                <a:latin typeface="ＭＳ ゴシック"/>
                <a:cs typeface="ＭＳ ゴシック"/>
              </a:rPr>
              <a:t>略</a:t>
            </a:r>
            <a:r>
              <a:rPr sz="1000" spc="-30" dirty="0" err="1">
                <a:solidFill>
                  <a:srgbClr val="231F20"/>
                </a:solidFill>
                <a:latin typeface="ＭＳ ゴシック"/>
                <a:cs typeface="ＭＳ ゴシック"/>
              </a:rPr>
              <a:t>可</a:t>
            </a:r>
            <a:r>
              <a:rPr sz="1000" spc="-35" dirty="0" err="1">
                <a:solidFill>
                  <a:srgbClr val="231F20"/>
                </a:solidFill>
                <a:latin typeface="ＭＳ ゴシック"/>
                <a:cs typeface="ＭＳ ゴシック"/>
              </a:rPr>
              <a:t>能</a:t>
            </a:r>
            <a:r>
              <a:rPr sz="1000" spc="-40" dirty="0" err="1">
                <a:solidFill>
                  <a:srgbClr val="231F20"/>
                </a:solidFill>
                <a:latin typeface="ＭＳ ゴシック"/>
                <a:cs typeface="ＭＳ ゴシック"/>
              </a:rPr>
              <a:t>で</a:t>
            </a:r>
            <a:r>
              <a:rPr sz="1000" spc="-210" dirty="0" err="1">
                <a:solidFill>
                  <a:srgbClr val="231F20"/>
                </a:solidFill>
                <a:latin typeface="ＭＳ ゴシック"/>
                <a:cs typeface="ＭＳ ゴシック"/>
              </a:rPr>
              <a:t>す</a:t>
            </a:r>
            <a:r>
              <a:rPr sz="1000" dirty="0" smtClean="0">
                <a:solidFill>
                  <a:srgbClr val="231F20"/>
                </a:solidFill>
                <a:latin typeface="ＭＳ ゴシック"/>
                <a:cs typeface="ＭＳ ゴシック"/>
              </a:rPr>
              <a:t>。</a:t>
            </a:r>
            <a:r>
              <a:rPr lang="en-US" sz="1000" dirty="0" smtClean="0">
                <a:solidFill>
                  <a:srgbClr val="231F20"/>
                </a:solidFill>
                <a:latin typeface="ＭＳ ゴシック"/>
                <a:cs typeface="ＭＳ ゴシック"/>
              </a:rPr>
              <a:t/>
            </a:r>
            <a:br>
              <a:rPr lang="en-US" sz="1000" dirty="0" smtClean="0">
                <a:solidFill>
                  <a:srgbClr val="231F20"/>
                </a:solidFill>
                <a:latin typeface="ＭＳ ゴシック"/>
                <a:cs typeface="ＭＳ ゴシック"/>
              </a:rPr>
            </a:br>
            <a:r>
              <a:rPr sz="1000" spc="-45" dirty="0" err="1" smtClean="0">
                <a:solidFill>
                  <a:srgbClr val="231F20"/>
                </a:solidFill>
                <a:latin typeface="ＭＳ ゴシック"/>
                <a:cs typeface="ＭＳ ゴシック"/>
              </a:rPr>
              <a:t>外</a:t>
            </a:r>
            <a:r>
              <a:rPr sz="1000" spc="-30" dirty="0" err="1" smtClean="0">
                <a:solidFill>
                  <a:srgbClr val="231F20"/>
                </a:solidFill>
                <a:latin typeface="ＭＳ ゴシック"/>
                <a:cs typeface="ＭＳ ゴシック"/>
              </a:rPr>
              <a:t>来</a:t>
            </a:r>
            <a:r>
              <a:rPr sz="1000" spc="-65" dirty="0" err="1" smtClean="0">
                <a:solidFill>
                  <a:srgbClr val="231F20"/>
                </a:solidFill>
                <a:latin typeface="ＭＳ ゴシック"/>
                <a:cs typeface="ＭＳ ゴシック"/>
              </a:rPr>
              <a:t>予</a:t>
            </a:r>
            <a:r>
              <a:rPr sz="1000" spc="-85" dirty="0" err="1" smtClean="0">
                <a:solidFill>
                  <a:srgbClr val="231F20"/>
                </a:solidFill>
                <a:latin typeface="ＭＳ ゴシック"/>
                <a:cs typeface="ＭＳ ゴシック"/>
              </a:rPr>
              <a:t>定</a:t>
            </a:r>
            <a:r>
              <a:rPr sz="1000" spc="-70" dirty="0" err="1" smtClean="0">
                <a:solidFill>
                  <a:srgbClr val="231F20"/>
                </a:solidFill>
                <a:latin typeface="ＭＳ ゴシック"/>
                <a:cs typeface="ＭＳ ゴシック"/>
              </a:rPr>
              <a:t>日</a:t>
            </a:r>
            <a:r>
              <a:rPr sz="1000" spc="-35" dirty="0" err="1" smtClean="0">
                <a:solidFill>
                  <a:srgbClr val="231F20"/>
                </a:solidFill>
                <a:latin typeface="ＭＳ ゴシック"/>
                <a:cs typeface="ＭＳ ゴシック"/>
              </a:rPr>
              <a:t>数</a:t>
            </a:r>
            <a:r>
              <a:rPr sz="1000" spc="-25" dirty="0" err="1" smtClean="0">
                <a:solidFill>
                  <a:srgbClr val="231F20"/>
                </a:solidFill>
                <a:latin typeface="ＭＳ ゴシック"/>
                <a:cs typeface="ＭＳ ゴシック"/>
              </a:rPr>
              <a:t>は</a:t>
            </a:r>
            <a:r>
              <a:rPr sz="1000" spc="10" dirty="0" err="1">
                <a:solidFill>
                  <a:srgbClr val="231F20"/>
                </a:solidFill>
                <a:latin typeface="ＭＳ ゴシック"/>
                <a:cs typeface="ＭＳ ゴシック"/>
              </a:rPr>
              <a:t>、</a:t>
            </a:r>
            <a:r>
              <a:rPr sz="1000" spc="-45" dirty="0" err="1" smtClean="0">
                <a:solidFill>
                  <a:srgbClr val="231F20"/>
                </a:solidFill>
                <a:latin typeface="ＭＳ ゴシック"/>
                <a:cs typeface="ＭＳ ゴシック"/>
              </a:rPr>
              <a:t>外</a:t>
            </a:r>
            <a:r>
              <a:rPr sz="1000" spc="-15" dirty="0" err="1" smtClean="0">
                <a:solidFill>
                  <a:srgbClr val="231F20"/>
                </a:solidFill>
                <a:latin typeface="ＭＳ ゴシック"/>
                <a:cs typeface="ＭＳ ゴシック"/>
              </a:rPr>
              <a:t>来</a:t>
            </a:r>
            <a:r>
              <a:rPr sz="1000" spc="5" dirty="0" err="1" smtClean="0">
                <a:solidFill>
                  <a:srgbClr val="231F20"/>
                </a:solidFill>
                <a:latin typeface="ＭＳ ゴシック"/>
                <a:cs typeface="ＭＳ ゴシック"/>
              </a:rPr>
              <a:t>研</a:t>
            </a:r>
            <a:r>
              <a:rPr sz="1000" spc="-15" dirty="0" err="1" smtClean="0">
                <a:solidFill>
                  <a:srgbClr val="231F20"/>
                </a:solidFill>
                <a:latin typeface="ＭＳ ゴシック"/>
                <a:cs typeface="ＭＳ ゴシック"/>
              </a:rPr>
              <a:t>修</a:t>
            </a:r>
            <a:r>
              <a:rPr sz="1000" spc="-35" dirty="0" err="1" smtClean="0">
                <a:solidFill>
                  <a:srgbClr val="231F20"/>
                </a:solidFill>
                <a:latin typeface="ＭＳ ゴシック"/>
                <a:cs typeface="ＭＳ ゴシック"/>
              </a:rPr>
              <a:t>の</a:t>
            </a:r>
            <a:r>
              <a:rPr sz="1000" spc="-10" dirty="0" err="1" smtClean="0">
                <a:solidFill>
                  <a:srgbClr val="231F20"/>
                </a:solidFill>
                <a:latin typeface="ＭＳ ゴシック"/>
                <a:cs typeface="ＭＳ ゴシック"/>
              </a:rPr>
              <a:t>場</a:t>
            </a:r>
            <a:r>
              <a:rPr sz="1000" spc="-45" dirty="0" err="1" smtClean="0">
                <a:solidFill>
                  <a:srgbClr val="231F20"/>
                </a:solidFill>
                <a:latin typeface="ＭＳ ゴシック"/>
                <a:cs typeface="ＭＳ ゴシック"/>
              </a:rPr>
              <a:t>合</a:t>
            </a:r>
            <a:r>
              <a:rPr lang="ja-JP" altLang="en-US" sz="1000" spc="-35" dirty="0">
                <a:solidFill>
                  <a:srgbClr val="231F20"/>
                </a:solidFill>
                <a:latin typeface="ＭＳ ゴシック"/>
                <a:cs typeface="ＭＳ ゴシック"/>
              </a:rPr>
              <a:t>のみ</a:t>
            </a:r>
            <a:r>
              <a:rPr sz="1000" spc="-35" dirty="0" err="1" smtClean="0">
                <a:solidFill>
                  <a:srgbClr val="231F20"/>
                </a:solidFill>
                <a:latin typeface="ＭＳ ゴシック"/>
                <a:cs typeface="ＭＳ ゴシック"/>
              </a:rPr>
              <a:t>入</a:t>
            </a:r>
            <a:r>
              <a:rPr sz="1000" spc="-130" dirty="0" err="1" smtClean="0">
                <a:solidFill>
                  <a:srgbClr val="231F20"/>
                </a:solidFill>
                <a:latin typeface="ＭＳ ゴシック"/>
                <a:cs typeface="ＭＳ ゴシック"/>
              </a:rPr>
              <a:t>力</a:t>
            </a:r>
            <a:r>
              <a:rPr sz="1000" spc="-190" dirty="0" err="1" smtClean="0">
                <a:solidFill>
                  <a:srgbClr val="231F20"/>
                </a:solidFill>
                <a:latin typeface="ＭＳ ゴシック"/>
                <a:cs typeface="ＭＳ ゴシック"/>
              </a:rPr>
              <a:t>し</a:t>
            </a:r>
            <a:r>
              <a:rPr sz="1000" spc="-215" dirty="0" err="1" smtClean="0">
                <a:solidFill>
                  <a:srgbClr val="231F20"/>
                </a:solidFill>
                <a:latin typeface="ＭＳ ゴシック"/>
                <a:cs typeface="ＭＳ ゴシック"/>
              </a:rPr>
              <a:t>て</a:t>
            </a:r>
            <a:r>
              <a:rPr sz="1000" spc="-155" dirty="0" err="1" smtClean="0">
                <a:solidFill>
                  <a:srgbClr val="231F20"/>
                </a:solidFill>
                <a:latin typeface="ＭＳ ゴシック"/>
                <a:cs typeface="ＭＳ ゴシック"/>
              </a:rPr>
              <a:t>く</a:t>
            </a:r>
            <a:r>
              <a:rPr sz="1000" spc="-105" dirty="0" err="1" smtClean="0">
                <a:solidFill>
                  <a:srgbClr val="231F20"/>
                </a:solidFill>
                <a:latin typeface="ＭＳ ゴシック"/>
                <a:cs typeface="ＭＳ ゴシック"/>
              </a:rPr>
              <a:t>だ</a:t>
            </a:r>
            <a:r>
              <a:rPr sz="1000" spc="-100" dirty="0" err="1" smtClean="0">
                <a:solidFill>
                  <a:srgbClr val="231F20"/>
                </a:solidFill>
                <a:latin typeface="ＭＳ ゴシック"/>
                <a:cs typeface="ＭＳ ゴシック"/>
              </a:rPr>
              <a:t>さ</a:t>
            </a:r>
            <a:r>
              <a:rPr sz="1000" spc="-65" dirty="0" err="1" smtClean="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67945" indent="-128270">
              <a:lnSpc>
                <a:spcPct val="148200"/>
              </a:lnSpc>
              <a:buSzPct val="90000"/>
              <a:buAutoNum type="arabicPeriod" startAt="2"/>
              <a:tabLst>
                <a:tab pos="138430" algn="l"/>
              </a:tabLst>
            </a:pPr>
            <a:r>
              <a:rPr sz="1000" spc="-100" dirty="0">
                <a:solidFill>
                  <a:srgbClr val="231F20"/>
                </a:solidFill>
                <a:latin typeface="ＭＳ ゴシック"/>
                <a:cs typeface="ＭＳ ゴシック"/>
              </a:rPr>
              <a:t>「</a:t>
            </a:r>
            <a:r>
              <a:rPr sz="1000" spc="-100" dirty="0" err="1" smtClean="0">
                <a:solidFill>
                  <a:srgbClr val="231F20"/>
                </a:solidFill>
                <a:latin typeface="ＭＳ ゴシック"/>
                <a:cs typeface="ＭＳ ゴシック"/>
              </a:rPr>
              <a:t>ファイルを選択</a:t>
            </a:r>
            <a:r>
              <a:rPr lang="ja-JP" altLang="en-US" sz="1000" spc="-100" dirty="0" smtClean="0">
                <a:solidFill>
                  <a:srgbClr val="231F20"/>
                </a:solidFill>
                <a:latin typeface="ＭＳ ゴシック"/>
                <a:cs typeface="ＭＳ ゴシック"/>
              </a:rPr>
              <a:t>」</a:t>
            </a:r>
            <a:r>
              <a:rPr sz="1000" spc="-100" dirty="0" err="1" smtClean="0">
                <a:solidFill>
                  <a:srgbClr val="231F20"/>
                </a:solidFill>
                <a:latin typeface="ＭＳ ゴシック"/>
                <a:cs typeface="ＭＳ ゴシック"/>
              </a:rPr>
              <a:t>ボタンをクリックし</a:t>
            </a:r>
            <a:r>
              <a:rPr sz="1000" spc="-100" dirty="0" err="1">
                <a:solidFill>
                  <a:srgbClr val="231F20"/>
                </a:solidFill>
                <a:latin typeface="ＭＳ ゴシック"/>
                <a:cs typeface="ＭＳ ゴシック"/>
              </a:rPr>
              <a:t>、</a:t>
            </a:r>
            <a:r>
              <a:rPr sz="1000" spc="-100" dirty="0" err="1" smtClean="0">
                <a:solidFill>
                  <a:srgbClr val="231F20"/>
                </a:solidFill>
                <a:latin typeface="ＭＳ ゴシック"/>
                <a:cs typeface="ＭＳ ゴシック"/>
              </a:rPr>
              <a:t>研修スケジュール情報入力済みの一括登録用テンプレートを選択ください</a:t>
            </a:r>
            <a:r>
              <a:rPr sz="1000" spc="-100" dirty="0">
                <a:solidFill>
                  <a:srgbClr val="231F20"/>
                </a:solidFill>
                <a:latin typeface="ＭＳ ゴシック"/>
                <a:cs typeface="ＭＳ ゴシック"/>
              </a:rPr>
              <a:t>。</a:t>
            </a:r>
            <a:endParaRPr sz="1000" spc="-100" dirty="0">
              <a:latin typeface="ＭＳ ゴシック"/>
              <a:cs typeface="ＭＳ ゴシック"/>
            </a:endParaRPr>
          </a:p>
          <a:p>
            <a:pPr marL="137160" indent="-125095">
              <a:lnSpc>
                <a:spcPct val="100000"/>
              </a:lnSpc>
              <a:spcBef>
                <a:spcPts val="575"/>
              </a:spcBef>
              <a:buSzPct val="90000"/>
              <a:buAutoNum type="arabicPeriod" startAt="2"/>
              <a:tabLst>
                <a:tab pos="137795" algn="l"/>
              </a:tabLst>
            </a:pPr>
            <a:r>
              <a:rPr sz="1000" spc="10" dirty="0">
                <a:solidFill>
                  <a:srgbClr val="231F20"/>
                </a:solidFill>
                <a:latin typeface="ＭＳ ゴシック"/>
                <a:cs typeface="ＭＳ ゴシック"/>
              </a:rPr>
              <a:t>「</a:t>
            </a:r>
            <a:r>
              <a:rPr sz="1000" spc="-40" dirty="0">
                <a:solidFill>
                  <a:srgbClr val="231F20"/>
                </a:solidFill>
                <a:latin typeface="ＭＳ ゴシック"/>
                <a:cs typeface="ＭＳ ゴシック"/>
              </a:rPr>
              <a:t>一</a:t>
            </a:r>
            <a:r>
              <a:rPr sz="1000" spc="-20" dirty="0">
                <a:solidFill>
                  <a:srgbClr val="231F20"/>
                </a:solidFill>
                <a:latin typeface="ＭＳ ゴシック"/>
                <a:cs typeface="ＭＳ ゴシック"/>
              </a:rPr>
              <a:t>括</a:t>
            </a:r>
            <a:r>
              <a:rPr sz="1000" spc="-15" dirty="0">
                <a:solidFill>
                  <a:srgbClr val="231F20"/>
                </a:solidFill>
                <a:latin typeface="ＭＳ ゴシック"/>
                <a:cs typeface="ＭＳ ゴシック"/>
              </a:rPr>
              <a:t>登</a:t>
            </a:r>
            <a:r>
              <a:rPr sz="1000" spc="-10" dirty="0">
                <a:solidFill>
                  <a:srgbClr val="231F20"/>
                </a:solidFill>
                <a:latin typeface="ＭＳ ゴシック"/>
                <a:cs typeface="ＭＳ ゴシック"/>
              </a:rPr>
              <a:t>録</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70" dirty="0">
                <a:solidFill>
                  <a:srgbClr val="231F20"/>
                </a:solidFill>
                <a:latin typeface="ＭＳ ゴシック"/>
                <a:cs typeface="ＭＳ ゴシック"/>
              </a:rPr>
              <a:t>し</a:t>
            </a:r>
            <a:r>
              <a:rPr sz="1000" spc="10" dirty="0">
                <a:solidFill>
                  <a:srgbClr val="231F20"/>
                </a:solidFill>
                <a:latin typeface="ＭＳ ゴシック"/>
                <a:cs typeface="ＭＳ ゴシック"/>
              </a:rPr>
              <a:t>、</a:t>
            </a:r>
            <a:r>
              <a:rPr sz="1000" spc="-15" dirty="0">
                <a:solidFill>
                  <a:srgbClr val="231F20"/>
                </a:solidFill>
                <a:latin typeface="ＭＳ ゴシック"/>
                <a:cs typeface="ＭＳ ゴシック"/>
              </a:rPr>
              <a:t>登</a:t>
            </a:r>
            <a:r>
              <a:rPr sz="1000" spc="-105" dirty="0">
                <a:solidFill>
                  <a:srgbClr val="231F20"/>
                </a:solidFill>
                <a:latin typeface="ＭＳ ゴシック"/>
                <a:cs typeface="ＭＳ ゴシック"/>
              </a:rPr>
              <a:t>録し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a:lnSpc>
                <a:spcPct val="100000"/>
              </a:lnSpc>
            </a:pPr>
            <a:endParaRPr sz="1000" dirty="0" smtClean="0">
              <a:latin typeface="ＭＳ ゴシック"/>
              <a:cs typeface="ＭＳ ゴシック"/>
            </a:endParaRPr>
          </a:p>
          <a:p>
            <a:pPr>
              <a:lnSpc>
                <a:spcPct val="100000"/>
              </a:lnSpc>
              <a:spcBef>
                <a:spcPts val="50"/>
              </a:spcBef>
            </a:pPr>
            <a:endParaRPr sz="800" dirty="0">
              <a:latin typeface="ＭＳ ゴシック"/>
              <a:cs typeface="ＭＳ ゴシック"/>
            </a:endParaRPr>
          </a:p>
          <a:p>
            <a:pPr marL="12700">
              <a:lnSpc>
                <a:spcPct val="100000"/>
              </a:lnSpc>
            </a:pPr>
            <a:r>
              <a:rPr sz="1000" spc="-40" dirty="0">
                <a:solidFill>
                  <a:srgbClr val="A9511A"/>
                </a:solidFill>
                <a:latin typeface="ＭＳ ゴシック"/>
                <a:cs typeface="ＭＳ ゴシック"/>
              </a:rPr>
              <a:t>■</a:t>
            </a:r>
            <a:r>
              <a:rPr sz="1000" spc="-5" dirty="0">
                <a:solidFill>
                  <a:srgbClr val="A9511A"/>
                </a:solidFill>
                <a:latin typeface="ＭＳ ゴシック"/>
                <a:cs typeface="ＭＳ ゴシック"/>
              </a:rPr>
              <a:t>設</a:t>
            </a:r>
            <a:r>
              <a:rPr sz="1000" spc="-130" dirty="0">
                <a:solidFill>
                  <a:srgbClr val="A9511A"/>
                </a:solidFill>
                <a:latin typeface="ＭＳ ゴシック"/>
                <a:cs typeface="ＭＳ ゴシック"/>
              </a:rPr>
              <a:t>定</a:t>
            </a:r>
            <a:r>
              <a:rPr sz="1000" spc="-80" dirty="0">
                <a:solidFill>
                  <a:srgbClr val="A9511A"/>
                </a:solidFill>
                <a:latin typeface="ＭＳ ゴシック"/>
                <a:cs typeface="ＭＳ ゴシック"/>
              </a:rPr>
              <a:t>・</a:t>
            </a:r>
            <a:r>
              <a:rPr sz="1000" spc="-10" dirty="0">
                <a:solidFill>
                  <a:srgbClr val="A9511A"/>
                </a:solidFill>
                <a:latin typeface="ＭＳ ゴシック"/>
                <a:cs typeface="ＭＳ ゴシック"/>
              </a:rPr>
              <a:t>確</a:t>
            </a:r>
            <a:r>
              <a:rPr sz="1000" spc="-35" dirty="0">
                <a:solidFill>
                  <a:srgbClr val="A9511A"/>
                </a:solidFill>
                <a:latin typeface="ＭＳ ゴシック"/>
                <a:cs typeface="ＭＳ ゴシック"/>
              </a:rPr>
              <a:t>認</a:t>
            </a:r>
            <a:r>
              <a:rPr sz="1000" spc="-140" dirty="0">
                <a:solidFill>
                  <a:srgbClr val="A9511A"/>
                </a:solidFill>
                <a:latin typeface="ＭＳ ゴシック"/>
                <a:cs typeface="ＭＳ ゴシック"/>
              </a:rPr>
              <a:t>す</a:t>
            </a:r>
            <a:r>
              <a:rPr sz="1000" spc="-55" dirty="0">
                <a:solidFill>
                  <a:srgbClr val="A9511A"/>
                </a:solidFill>
                <a:latin typeface="ＭＳ ゴシック"/>
                <a:cs typeface="ＭＳ ゴシック"/>
              </a:rPr>
              <a:t>る</a:t>
            </a:r>
            <a:r>
              <a:rPr sz="1000" spc="5" dirty="0">
                <a:solidFill>
                  <a:srgbClr val="A9511A"/>
                </a:solidFill>
                <a:latin typeface="ＭＳ ゴシック"/>
                <a:cs typeface="ＭＳ ゴシック"/>
              </a:rPr>
              <a:t>研</a:t>
            </a:r>
            <a:r>
              <a:rPr sz="1000" spc="-20" dirty="0">
                <a:solidFill>
                  <a:srgbClr val="A9511A"/>
                </a:solidFill>
                <a:latin typeface="ＭＳ ゴシック"/>
                <a:cs typeface="ＭＳ ゴシック"/>
              </a:rPr>
              <a:t>修</a:t>
            </a:r>
            <a:r>
              <a:rPr sz="1000" spc="-40" dirty="0">
                <a:solidFill>
                  <a:srgbClr val="A9511A"/>
                </a:solidFill>
                <a:latin typeface="ＭＳ ゴシック"/>
                <a:cs typeface="ＭＳ ゴシック"/>
              </a:rPr>
              <a:t>医</a:t>
            </a:r>
            <a:r>
              <a:rPr sz="1000" spc="-25" dirty="0">
                <a:solidFill>
                  <a:srgbClr val="A9511A"/>
                </a:solidFill>
                <a:latin typeface="ＭＳ ゴシック"/>
                <a:cs typeface="ＭＳ ゴシック"/>
              </a:rPr>
              <a:t>の</a:t>
            </a:r>
            <a:r>
              <a:rPr sz="1000" spc="-20" dirty="0">
                <a:solidFill>
                  <a:srgbClr val="A9511A"/>
                </a:solidFill>
                <a:latin typeface="ＭＳ ゴシック"/>
                <a:cs typeface="ＭＳ ゴシック"/>
              </a:rPr>
              <a:t>選</a:t>
            </a:r>
            <a:r>
              <a:rPr sz="1000" dirty="0">
                <a:solidFill>
                  <a:srgbClr val="A9511A"/>
                </a:solidFill>
                <a:latin typeface="ＭＳ ゴシック"/>
                <a:cs typeface="ＭＳ ゴシック"/>
              </a:rPr>
              <a:t>択</a:t>
            </a:r>
            <a:endParaRPr sz="1000" dirty="0">
              <a:latin typeface="ＭＳ ゴシック"/>
              <a:cs typeface="ＭＳ ゴシック"/>
            </a:endParaRPr>
          </a:p>
          <a:p>
            <a:pPr marL="140335">
              <a:lnSpc>
                <a:spcPct val="100000"/>
              </a:lnSpc>
              <a:spcBef>
                <a:spcPts val="580"/>
              </a:spcBef>
            </a:pPr>
            <a:r>
              <a:rPr sz="1000" dirty="0">
                <a:solidFill>
                  <a:srgbClr val="231F20"/>
                </a:solidFill>
                <a:latin typeface="ＭＳ ゴシック"/>
                <a:cs typeface="ＭＳ ゴシック"/>
              </a:rPr>
              <a:t>研修医ごとに研修スケジュールの設定・確認をします。</a:t>
            </a:r>
            <a:endParaRPr sz="1000" dirty="0">
              <a:latin typeface="ＭＳ ゴシック"/>
              <a:cs typeface="ＭＳ ゴシック"/>
            </a:endParaRPr>
          </a:p>
          <a:p>
            <a:pPr marL="139700" indent="-127635">
              <a:lnSpc>
                <a:spcPct val="100000"/>
              </a:lnSpc>
              <a:spcBef>
                <a:spcPts val="580"/>
              </a:spcBef>
              <a:buSzPct val="90000"/>
              <a:buAutoNum type="arabicPeriod"/>
              <a:tabLst>
                <a:tab pos="140335" algn="l"/>
              </a:tabLst>
            </a:pPr>
            <a:r>
              <a:rPr sz="1000" spc="5" dirty="0" err="1">
                <a:solidFill>
                  <a:srgbClr val="231F20"/>
                </a:solidFill>
                <a:latin typeface="ＭＳ ゴシック"/>
                <a:cs typeface="ＭＳ ゴシック"/>
              </a:rPr>
              <a:t>研</a:t>
            </a:r>
            <a:r>
              <a:rPr sz="1000" spc="-20" dirty="0" err="1">
                <a:solidFill>
                  <a:srgbClr val="231F20"/>
                </a:solidFill>
                <a:latin typeface="ＭＳ ゴシック"/>
                <a:cs typeface="ＭＳ ゴシック"/>
              </a:rPr>
              <a:t>修医</a:t>
            </a:r>
            <a:r>
              <a:rPr sz="1000" dirty="0" err="1">
                <a:solidFill>
                  <a:srgbClr val="231F20"/>
                </a:solidFill>
                <a:latin typeface="ＭＳ ゴシック"/>
                <a:cs typeface="ＭＳ ゴシック"/>
              </a:rPr>
              <a:t>情</a:t>
            </a:r>
            <a:r>
              <a:rPr sz="1000" spc="-20" dirty="0" err="1">
                <a:solidFill>
                  <a:srgbClr val="231F20"/>
                </a:solidFill>
                <a:latin typeface="ＭＳ ゴシック"/>
                <a:cs typeface="ＭＳ ゴシック"/>
              </a:rPr>
              <a:t>報</a:t>
            </a:r>
            <a:r>
              <a:rPr sz="1000" spc="-50" dirty="0" err="1">
                <a:solidFill>
                  <a:srgbClr val="231F20"/>
                </a:solidFill>
                <a:latin typeface="ＭＳ ゴシック"/>
                <a:cs typeface="ＭＳ ゴシック"/>
              </a:rPr>
              <a:t>一</a:t>
            </a:r>
            <a:r>
              <a:rPr sz="1000" spc="-10" dirty="0" err="1">
                <a:solidFill>
                  <a:srgbClr val="231F20"/>
                </a:solidFill>
                <a:latin typeface="ＭＳ ゴシック"/>
                <a:cs typeface="ＭＳ ゴシック"/>
              </a:rPr>
              <a:t>覧</a:t>
            </a:r>
            <a:r>
              <a:rPr sz="1000" spc="-90" dirty="0" err="1">
                <a:solidFill>
                  <a:srgbClr val="231F20"/>
                </a:solidFill>
                <a:latin typeface="ＭＳ ゴシック"/>
                <a:cs typeface="ＭＳ ゴシック"/>
              </a:rPr>
              <a:t>か</a:t>
            </a:r>
            <a:r>
              <a:rPr sz="1000" spc="-85" dirty="0" err="1">
                <a:solidFill>
                  <a:srgbClr val="231F20"/>
                </a:solidFill>
                <a:latin typeface="ＭＳ ゴシック"/>
                <a:cs typeface="ＭＳ ゴシック"/>
              </a:rPr>
              <a:t>ら</a:t>
            </a:r>
            <a:r>
              <a:rPr sz="1000" spc="10" dirty="0" err="1">
                <a:solidFill>
                  <a:srgbClr val="231F20"/>
                </a:solidFill>
                <a:latin typeface="ＭＳ ゴシック"/>
                <a:cs typeface="ＭＳ ゴシック"/>
              </a:rPr>
              <a:t>、</a:t>
            </a:r>
            <a:r>
              <a:rPr sz="1000" spc="-5" dirty="0" err="1">
                <a:solidFill>
                  <a:srgbClr val="231F20"/>
                </a:solidFill>
                <a:latin typeface="ＭＳ ゴシック"/>
                <a:cs typeface="ＭＳ ゴシック"/>
              </a:rPr>
              <a:t>設</a:t>
            </a:r>
            <a:r>
              <a:rPr sz="1000" spc="-130" dirty="0" err="1">
                <a:solidFill>
                  <a:srgbClr val="231F20"/>
                </a:solidFill>
                <a:latin typeface="ＭＳ ゴシック"/>
                <a:cs typeface="ＭＳ ゴシック"/>
              </a:rPr>
              <a:t>定</a:t>
            </a:r>
            <a:r>
              <a:rPr sz="1000" spc="-80" dirty="0" err="1">
                <a:solidFill>
                  <a:srgbClr val="231F20"/>
                </a:solidFill>
                <a:latin typeface="ＭＳ ゴシック"/>
                <a:cs typeface="ＭＳ ゴシック"/>
              </a:rPr>
              <a:t>・</a:t>
            </a:r>
            <a:r>
              <a:rPr sz="1000" spc="-10" dirty="0" err="1">
                <a:solidFill>
                  <a:srgbClr val="231F20"/>
                </a:solidFill>
                <a:latin typeface="ＭＳ ゴシック"/>
                <a:cs typeface="ＭＳ ゴシック"/>
              </a:rPr>
              <a:t>確</a:t>
            </a:r>
            <a:r>
              <a:rPr sz="1000" spc="-110" dirty="0" err="1">
                <a:solidFill>
                  <a:srgbClr val="231F20"/>
                </a:solidFill>
                <a:latin typeface="ＭＳ ゴシック"/>
                <a:cs typeface="ＭＳ ゴシック"/>
              </a:rPr>
              <a:t>認</a:t>
            </a:r>
            <a:r>
              <a:rPr sz="1000" spc="-95" dirty="0" err="1">
                <a:solidFill>
                  <a:srgbClr val="231F20"/>
                </a:solidFill>
                <a:latin typeface="ＭＳ ゴシック"/>
                <a:cs typeface="ＭＳ ゴシック"/>
              </a:rPr>
              <a:t>し</a:t>
            </a:r>
            <a:r>
              <a:rPr sz="1000" spc="-80" dirty="0" err="1">
                <a:solidFill>
                  <a:srgbClr val="231F20"/>
                </a:solidFill>
                <a:latin typeface="ＭＳ ゴシック"/>
                <a:cs typeface="ＭＳ ゴシック"/>
              </a:rPr>
              <a:t>た</a:t>
            </a:r>
            <a:r>
              <a:rPr sz="1000" spc="-20" dirty="0" err="1">
                <a:solidFill>
                  <a:srgbClr val="231F20"/>
                </a:solidFill>
                <a:latin typeface="ＭＳ ゴシック"/>
                <a:cs typeface="ＭＳ ゴシック"/>
              </a:rPr>
              <a:t>い</a:t>
            </a:r>
            <a:r>
              <a:rPr sz="1000" spc="5" dirty="0" err="1">
                <a:solidFill>
                  <a:srgbClr val="231F20"/>
                </a:solidFill>
                <a:latin typeface="ＭＳ ゴシック"/>
                <a:cs typeface="ＭＳ ゴシック"/>
              </a:rPr>
              <a:t>研</a:t>
            </a:r>
            <a:r>
              <a:rPr sz="1000" spc="-20" dirty="0" err="1">
                <a:solidFill>
                  <a:srgbClr val="231F20"/>
                </a:solidFill>
                <a:latin typeface="ＭＳ ゴシック"/>
                <a:cs typeface="ＭＳ ゴシック"/>
              </a:rPr>
              <a:t>修</a:t>
            </a:r>
            <a:r>
              <a:rPr sz="1000" spc="-65" dirty="0" err="1">
                <a:solidFill>
                  <a:srgbClr val="231F20"/>
                </a:solidFill>
                <a:latin typeface="ＭＳ ゴシック"/>
                <a:cs typeface="ＭＳ ゴシック"/>
              </a:rPr>
              <a:t>医</a:t>
            </a:r>
            <a:r>
              <a:rPr sz="1000" spc="-40" dirty="0" err="1">
                <a:solidFill>
                  <a:srgbClr val="231F20"/>
                </a:solidFill>
                <a:latin typeface="ＭＳ ゴシック"/>
                <a:cs typeface="ＭＳ ゴシック"/>
              </a:rPr>
              <a:t>を</a:t>
            </a:r>
            <a:r>
              <a:rPr sz="1000" spc="-100" dirty="0" err="1">
                <a:solidFill>
                  <a:srgbClr val="231F20"/>
                </a:solidFill>
                <a:latin typeface="ＭＳ ゴシック"/>
                <a:cs typeface="ＭＳ ゴシック"/>
              </a:rPr>
              <a:t>探</a:t>
            </a:r>
            <a:r>
              <a:rPr sz="1000" spc="-105" dirty="0" err="1">
                <a:solidFill>
                  <a:srgbClr val="231F20"/>
                </a:solidFill>
                <a:latin typeface="ＭＳ ゴシック"/>
                <a:cs typeface="ＭＳ ゴシック"/>
              </a:rPr>
              <a:t>し</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smtClean="0">
                <a:solidFill>
                  <a:srgbClr val="231F20"/>
                </a:solidFill>
                <a:latin typeface="ＭＳ ゴシック"/>
                <a:cs typeface="ＭＳ ゴシック"/>
              </a:rPr>
              <a:t>。</a:t>
            </a:r>
            <a:endParaRPr sz="1000" dirty="0" smtClean="0">
              <a:latin typeface="ＭＳ ゴシック"/>
              <a:cs typeface="ＭＳ ゴシック"/>
            </a:endParaRPr>
          </a:p>
          <a:p>
            <a:pPr marL="140335">
              <a:lnSpc>
                <a:spcPct val="100000"/>
              </a:lnSpc>
              <a:spcBef>
                <a:spcPts val="580"/>
              </a:spcBef>
            </a:pPr>
            <a:r>
              <a:rPr sz="1000" spc="-30" dirty="0" err="1" smtClean="0">
                <a:solidFill>
                  <a:srgbClr val="231F20"/>
                </a:solidFill>
                <a:latin typeface="ＭＳ ゴシック"/>
                <a:cs typeface="ＭＳ ゴシック"/>
              </a:rPr>
              <a:t>表</a:t>
            </a:r>
            <a:r>
              <a:rPr sz="1000" spc="-85" dirty="0" err="1" smtClean="0">
                <a:solidFill>
                  <a:srgbClr val="231F20"/>
                </a:solidFill>
                <a:latin typeface="ＭＳ ゴシック"/>
                <a:cs typeface="ＭＳ ゴシック"/>
              </a:rPr>
              <a:t>示さ</a:t>
            </a:r>
            <a:r>
              <a:rPr sz="1000" spc="-140" dirty="0" err="1" smtClean="0">
                <a:solidFill>
                  <a:srgbClr val="231F20"/>
                </a:solidFill>
                <a:latin typeface="ＭＳ ゴシック"/>
                <a:cs typeface="ＭＳ ゴシック"/>
              </a:rPr>
              <a:t>れ</a:t>
            </a:r>
            <a:r>
              <a:rPr sz="1000" spc="-80" dirty="0" err="1" smtClean="0">
                <a:solidFill>
                  <a:srgbClr val="231F20"/>
                </a:solidFill>
                <a:latin typeface="ＭＳ ゴシック"/>
                <a:cs typeface="ＭＳ ゴシック"/>
              </a:rPr>
              <a:t>て</a:t>
            </a:r>
            <a:r>
              <a:rPr sz="1000" spc="-45" dirty="0" err="1" smtClean="0">
                <a:solidFill>
                  <a:srgbClr val="231F20"/>
                </a:solidFill>
                <a:latin typeface="ＭＳ ゴシック"/>
                <a:cs typeface="ＭＳ ゴシック"/>
              </a:rPr>
              <a:t>い</a:t>
            </a:r>
            <a:r>
              <a:rPr sz="1000" spc="-55" dirty="0" err="1" smtClean="0">
                <a:solidFill>
                  <a:srgbClr val="231F20"/>
                </a:solidFill>
                <a:latin typeface="ＭＳ ゴシック"/>
                <a:cs typeface="ＭＳ ゴシック"/>
              </a:rPr>
              <a:t>る</a:t>
            </a:r>
            <a:r>
              <a:rPr sz="1000" spc="5" dirty="0" err="1" smtClean="0">
                <a:solidFill>
                  <a:srgbClr val="231F20"/>
                </a:solidFill>
                <a:latin typeface="ＭＳ ゴシック"/>
                <a:cs typeface="ＭＳ ゴシック"/>
              </a:rPr>
              <a:t>研</a:t>
            </a:r>
            <a:r>
              <a:rPr sz="1000" spc="-20" dirty="0" err="1" smtClean="0">
                <a:solidFill>
                  <a:srgbClr val="231F20"/>
                </a:solidFill>
                <a:latin typeface="ＭＳ ゴシック"/>
                <a:cs typeface="ＭＳ ゴシック"/>
              </a:rPr>
              <a:t>修</a:t>
            </a:r>
            <a:r>
              <a:rPr sz="1000" spc="-10" dirty="0" err="1" smtClean="0">
                <a:solidFill>
                  <a:srgbClr val="231F20"/>
                </a:solidFill>
                <a:latin typeface="ＭＳ ゴシック"/>
                <a:cs typeface="ＭＳ ゴシック"/>
              </a:rPr>
              <a:t>医</a:t>
            </a:r>
            <a:r>
              <a:rPr sz="1000" spc="-60" dirty="0" err="1" smtClean="0">
                <a:solidFill>
                  <a:srgbClr val="231F20"/>
                </a:solidFill>
                <a:latin typeface="ＭＳ ゴシック"/>
                <a:cs typeface="ＭＳ ゴシック"/>
              </a:rPr>
              <a:t>が多</a:t>
            </a:r>
            <a:r>
              <a:rPr sz="1000" spc="-20" dirty="0" err="1" smtClean="0">
                <a:solidFill>
                  <a:srgbClr val="231F20"/>
                </a:solidFill>
                <a:latin typeface="ＭＳ ゴシック"/>
                <a:cs typeface="ＭＳ ゴシック"/>
              </a:rPr>
              <a:t>い</a:t>
            </a:r>
            <a:r>
              <a:rPr sz="1000" spc="-10" dirty="0" err="1" smtClean="0">
                <a:solidFill>
                  <a:srgbClr val="231F20"/>
                </a:solidFill>
                <a:latin typeface="ＭＳ ゴシック"/>
                <a:cs typeface="ＭＳ ゴシック"/>
              </a:rPr>
              <a:t>場</a:t>
            </a:r>
            <a:r>
              <a:rPr sz="1000" spc="-45" dirty="0" err="1" smtClean="0">
                <a:solidFill>
                  <a:srgbClr val="231F20"/>
                </a:solidFill>
                <a:latin typeface="ＭＳ ゴシック"/>
                <a:cs typeface="ＭＳ ゴシック"/>
              </a:rPr>
              <a:t>合</a:t>
            </a:r>
            <a:r>
              <a:rPr sz="1000" spc="-25" dirty="0" err="1" smtClean="0">
                <a:solidFill>
                  <a:srgbClr val="231F20"/>
                </a:solidFill>
                <a:latin typeface="ＭＳ ゴシック"/>
                <a:cs typeface="ＭＳ ゴシック"/>
              </a:rPr>
              <a:t>は</a:t>
            </a:r>
            <a:r>
              <a:rPr sz="1000" spc="10" dirty="0" err="1" smtClean="0">
                <a:solidFill>
                  <a:srgbClr val="231F20"/>
                </a:solidFill>
                <a:latin typeface="ＭＳ ゴシック"/>
                <a:cs typeface="ＭＳ ゴシック"/>
              </a:rPr>
              <a:t>、</a:t>
            </a:r>
            <a:r>
              <a:rPr sz="1000" spc="-35" dirty="0" err="1" smtClean="0">
                <a:solidFill>
                  <a:srgbClr val="231F20"/>
                </a:solidFill>
                <a:latin typeface="ＭＳ ゴシック"/>
                <a:cs typeface="ＭＳ ゴシック"/>
              </a:rPr>
              <a:t>氏</a:t>
            </a:r>
            <a:r>
              <a:rPr sz="1000" spc="-120" dirty="0" err="1" smtClean="0">
                <a:solidFill>
                  <a:srgbClr val="231F20"/>
                </a:solidFill>
                <a:latin typeface="ＭＳ ゴシック"/>
                <a:cs typeface="ＭＳ ゴシック"/>
              </a:rPr>
              <a:t>名</a:t>
            </a:r>
            <a:r>
              <a:rPr sz="1000" spc="-45" dirty="0" err="1" smtClean="0">
                <a:solidFill>
                  <a:srgbClr val="231F20"/>
                </a:solidFill>
                <a:latin typeface="ＭＳ ゴシック"/>
                <a:cs typeface="ＭＳ ゴシック"/>
              </a:rPr>
              <a:t>で</a:t>
            </a:r>
            <a:r>
              <a:rPr sz="1000" spc="-15" dirty="0" err="1" smtClean="0">
                <a:solidFill>
                  <a:srgbClr val="231F20"/>
                </a:solidFill>
                <a:latin typeface="ＭＳ ゴシック"/>
                <a:cs typeface="ＭＳ ゴシック"/>
              </a:rPr>
              <a:t>の</a:t>
            </a:r>
            <a:r>
              <a:rPr sz="1000" spc="-100" dirty="0" err="1" smtClean="0">
                <a:solidFill>
                  <a:srgbClr val="231F20"/>
                </a:solidFill>
                <a:latin typeface="ＭＳ ゴシック"/>
                <a:cs typeface="ＭＳ ゴシック"/>
              </a:rPr>
              <a:t>絞り</a:t>
            </a:r>
            <a:r>
              <a:rPr sz="1000" spc="-10" dirty="0" err="1" smtClean="0">
                <a:solidFill>
                  <a:srgbClr val="231F20"/>
                </a:solidFill>
                <a:latin typeface="ＭＳ ゴシック"/>
                <a:cs typeface="ＭＳ ゴシック"/>
              </a:rPr>
              <a:t>込</a:t>
            </a:r>
            <a:r>
              <a:rPr sz="1000" spc="-40" dirty="0" err="1" smtClean="0">
                <a:solidFill>
                  <a:srgbClr val="231F20"/>
                </a:solidFill>
                <a:latin typeface="ＭＳ ゴシック"/>
                <a:cs typeface="ＭＳ ゴシック"/>
              </a:rPr>
              <a:t>み</a:t>
            </a:r>
            <a:r>
              <a:rPr sz="1000" spc="-85" dirty="0" err="1" smtClean="0">
                <a:solidFill>
                  <a:srgbClr val="231F20"/>
                </a:solidFill>
                <a:latin typeface="ＭＳ ゴシック"/>
                <a:cs typeface="ＭＳ ゴシック"/>
              </a:rPr>
              <a:t>など</a:t>
            </a:r>
            <a:r>
              <a:rPr sz="1000" spc="5" dirty="0" err="1" smtClean="0">
                <a:solidFill>
                  <a:srgbClr val="231F20"/>
                </a:solidFill>
                <a:latin typeface="ＭＳ ゴシック"/>
                <a:cs typeface="ＭＳ ゴシック"/>
              </a:rPr>
              <a:t>が</a:t>
            </a:r>
            <a:r>
              <a:rPr sz="1000" spc="-30" dirty="0" err="1" smtClean="0">
                <a:solidFill>
                  <a:srgbClr val="231F20"/>
                </a:solidFill>
                <a:latin typeface="ＭＳ ゴシック"/>
                <a:cs typeface="ＭＳ ゴシック"/>
              </a:rPr>
              <a:t>可</a:t>
            </a:r>
            <a:r>
              <a:rPr sz="1000" spc="-35" dirty="0" err="1" smtClean="0">
                <a:solidFill>
                  <a:srgbClr val="231F20"/>
                </a:solidFill>
                <a:latin typeface="ＭＳ ゴシック"/>
                <a:cs typeface="ＭＳ ゴシック"/>
              </a:rPr>
              <a:t>能</a:t>
            </a:r>
            <a:r>
              <a:rPr sz="1000" spc="-40" dirty="0" err="1" smtClean="0">
                <a:solidFill>
                  <a:srgbClr val="231F20"/>
                </a:solidFill>
                <a:latin typeface="ＭＳ ゴシック"/>
                <a:cs typeface="ＭＳ ゴシック"/>
              </a:rPr>
              <a:t>で</a:t>
            </a:r>
            <a:r>
              <a:rPr sz="1000" spc="-210" dirty="0" err="1" smtClean="0">
                <a:solidFill>
                  <a:srgbClr val="231F20"/>
                </a:solidFill>
                <a:latin typeface="ＭＳ ゴシック"/>
                <a:cs typeface="ＭＳ ゴシック"/>
              </a:rPr>
              <a:t>す</a:t>
            </a:r>
            <a:r>
              <a:rPr sz="1000" dirty="0" smtClean="0">
                <a:solidFill>
                  <a:srgbClr val="231F20"/>
                </a:solidFill>
                <a:latin typeface="ＭＳ ゴシック"/>
                <a:cs typeface="ＭＳ ゴシック"/>
              </a:rPr>
              <a:t>。</a:t>
            </a:r>
            <a:endParaRPr sz="1000" dirty="0" smtClean="0">
              <a:latin typeface="ＭＳ ゴシック"/>
              <a:cs typeface="ＭＳ ゴシック"/>
            </a:endParaRPr>
          </a:p>
          <a:p>
            <a:pPr marL="140335" marR="68580" indent="-128270">
              <a:lnSpc>
                <a:spcPct val="148200"/>
              </a:lnSpc>
              <a:buSzPct val="90000"/>
              <a:buAutoNum type="arabicPeriod" startAt="2"/>
              <a:tabLst>
                <a:tab pos="146685" algn="l"/>
              </a:tabLst>
            </a:pPr>
            <a:r>
              <a:rPr sz="1000" dirty="0" smtClean="0">
                <a:solidFill>
                  <a:srgbClr val="231F20"/>
                </a:solidFill>
                <a:latin typeface="ＭＳ ゴシック"/>
                <a:cs typeface="ＭＳ ゴシック"/>
              </a:rPr>
              <a:t>研修医情報にある</a:t>
            </a:r>
            <a:r>
              <a:rPr sz="1000" dirty="0">
                <a:solidFill>
                  <a:srgbClr val="231F20"/>
                </a:solidFill>
                <a:latin typeface="ＭＳ ゴシック"/>
                <a:cs typeface="ＭＳ ゴシック"/>
              </a:rPr>
              <a:t>「スケジュール設定／確認」ボタンをクリックすると</a:t>
            </a:r>
            <a:r>
              <a:rPr sz="1000" dirty="0" smtClean="0">
                <a:solidFill>
                  <a:srgbClr val="231F20"/>
                </a:solidFill>
                <a:latin typeface="ＭＳ ゴシック"/>
                <a:cs typeface="ＭＳ ゴシック"/>
              </a:rPr>
              <a:t>、選択した研修医の現在の研修スケジュール情報が表示されます。</a:t>
            </a:r>
            <a:r>
              <a:rPr sz="1000" spc="25" dirty="0" smtClean="0">
                <a:solidFill>
                  <a:srgbClr val="231F20"/>
                </a:solidFill>
                <a:latin typeface="ＭＳ ゴシック"/>
                <a:cs typeface="ＭＳ ゴシック"/>
              </a:rPr>
              <a:t>研</a:t>
            </a:r>
            <a:r>
              <a:rPr sz="1000" spc="-40" dirty="0" smtClean="0">
                <a:solidFill>
                  <a:srgbClr val="231F20"/>
                </a:solidFill>
                <a:latin typeface="ＭＳ ゴシック"/>
                <a:cs typeface="ＭＳ ゴシック"/>
              </a:rPr>
              <a:t>修</a:t>
            </a:r>
            <a:r>
              <a:rPr sz="1000" spc="-130" dirty="0" smtClean="0">
                <a:solidFill>
                  <a:srgbClr val="231F20"/>
                </a:solidFill>
                <a:latin typeface="ＭＳ ゴシック"/>
                <a:cs typeface="ＭＳ ゴシック"/>
              </a:rPr>
              <a:t>ス</a:t>
            </a:r>
            <a:r>
              <a:rPr sz="1000" spc="-40" dirty="0" smtClean="0">
                <a:solidFill>
                  <a:srgbClr val="231F20"/>
                </a:solidFill>
                <a:latin typeface="ＭＳ ゴシック"/>
                <a:cs typeface="ＭＳ ゴシック"/>
              </a:rPr>
              <a:t>ケ</a:t>
            </a:r>
            <a:r>
              <a:rPr sz="1000" spc="-90" dirty="0" smtClean="0">
                <a:solidFill>
                  <a:srgbClr val="231F20"/>
                </a:solidFill>
                <a:latin typeface="ＭＳ ゴシック"/>
                <a:cs typeface="ＭＳ ゴシック"/>
              </a:rPr>
              <a:t>ジ</a:t>
            </a:r>
            <a:r>
              <a:rPr sz="1000" spc="-125" dirty="0" smtClean="0">
                <a:solidFill>
                  <a:srgbClr val="231F20"/>
                </a:solidFill>
                <a:latin typeface="ＭＳ ゴシック"/>
                <a:cs typeface="ＭＳ ゴシック"/>
              </a:rPr>
              <a:t>ュ</a:t>
            </a:r>
            <a:r>
              <a:rPr sz="1000" spc="-80" dirty="0" smtClean="0">
                <a:solidFill>
                  <a:srgbClr val="231F20"/>
                </a:solidFill>
                <a:latin typeface="ＭＳ ゴシック"/>
                <a:cs typeface="ＭＳ ゴシック"/>
              </a:rPr>
              <a:t>ー</a:t>
            </a:r>
            <a:r>
              <a:rPr sz="1000" spc="30" dirty="0" smtClean="0">
                <a:solidFill>
                  <a:srgbClr val="231F20"/>
                </a:solidFill>
                <a:latin typeface="ＭＳ ゴシック"/>
                <a:cs typeface="ＭＳ ゴシック"/>
              </a:rPr>
              <a:t>ル</a:t>
            </a:r>
            <a:r>
              <a:rPr sz="1000" spc="10" dirty="0" smtClean="0">
                <a:solidFill>
                  <a:srgbClr val="231F20"/>
                </a:solidFill>
                <a:latin typeface="ＭＳ ゴシック"/>
                <a:cs typeface="ＭＳ ゴシック"/>
              </a:rPr>
              <a:t>確</a:t>
            </a:r>
            <a:r>
              <a:rPr sz="1000" dirty="0" smtClean="0">
                <a:solidFill>
                  <a:srgbClr val="231F20"/>
                </a:solidFill>
                <a:latin typeface="ＭＳ ゴシック"/>
                <a:cs typeface="ＭＳ ゴシック"/>
              </a:rPr>
              <a:t>認画</a:t>
            </a:r>
            <a:r>
              <a:rPr sz="1000" spc="-30" dirty="0" smtClean="0">
                <a:solidFill>
                  <a:srgbClr val="231F20"/>
                </a:solidFill>
                <a:latin typeface="ＭＳ ゴシック"/>
                <a:cs typeface="ＭＳ ゴシック"/>
              </a:rPr>
              <a:t>面</a:t>
            </a:r>
            <a:r>
              <a:rPr sz="1000" spc="-25" dirty="0" smtClean="0">
                <a:solidFill>
                  <a:srgbClr val="231F20"/>
                </a:solidFill>
                <a:latin typeface="ＭＳ ゴシック"/>
                <a:cs typeface="ＭＳ ゴシック"/>
              </a:rPr>
              <a:t>内</a:t>
            </a:r>
            <a:r>
              <a:rPr sz="1000" spc="-290" dirty="0" smtClean="0">
                <a:solidFill>
                  <a:srgbClr val="231F20"/>
                </a:solidFill>
                <a:latin typeface="ＭＳ ゴシック"/>
                <a:cs typeface="ＭＳ ゴシック"/>
              </a:rPr>
              <a:t>の</a:t>
            </a:r>
            <a:r>
              <a:rPr sz="1000" spc="25" dirty="0">
                <a:solidFill>
                  <a:srgbClr val="231F20"/>
                </a:solidFill>
                <a:latin typeface="ＭＳ ゴシック"/>
                <a:cs typeface="ＭＳ ゴシック"/>
              </a:rPr>
              <a:t>「研</a:t>
            </a:r>
            <a:r>
              <a:rPr sz="1000" spc="-5" dirty="0">
                <a:solidFill>
                  <a:srgbClr val="231F20"/>
                </a:solidFill>
                <a:latin typeface="ＭＳ ゴシック"/>
                <a:cs typeface="ＭＳ ゴシック"/>
              </a:rPr>
              <a:t>修</a:t>
            </a:r>
            <a:r>
              <a:rPr sz="1000" spc="-20" dirty="0">
                <a:solidFill>
                  <a:srgbClr val="231F20"/>
                </a:solidFill>
                <a:latin typeface="ＭＳ ゴシック"/>
                <a:cs typeface="ＭＳ ゴシック"/>
              </a:rPr>
              <a:t>医</a:t>
            </a:r>
            <a:r>
              <a:rPr sz="1000" spc="-30" dirty="0">
                <a:solidFill>
                  <a:srgbClr val="231F20"/>
                </a:solidFill>
                <a:latin typeface="ＭＳ ゴシック"/>
                <a:cs typeface="ＭＳ ゴシック"/>
              </a:rPr>
              <a:t>一</a:t>
            </a:r>
            <a:r>
              <a:rPr sz="1000" spc="-20" dirty="0">
                <a:solidFill>
                  <a:srgbClr val="231F20"/>
                </a:solidFill>
                <a:latin typeface="ＭＳ ゴシック"/>
                <a:cs typeface="ＭＳ ゴシック"/>
              </a:rPr>
              <a:t>覧</a:t>
            </a:r>
            <a:r>
              <a:rPr sz="1000" spc="-30" dirty="0">
                <a:solidFill>
                  <a:srgbClr val="231F20"/>
                </a:solidFill>
                <a:latin typeface="ＭＳ ゴシック"/>
                <a:cs typeface="ＭＳ ゴシック"/>
              </a:rPr>
              <a:t>に</a:t>
            </a:r>
            <a:r>
              <a:rPr sz="1000" spc="-40" dirty="0">
                <a:solidFill>
                  <a:srgbClr val="231F20"/>
                </a:solidFill>
                <a:latin typeface="ＭＳ ゴシック"/>
                <a:cs typeface="ＭＳ ゴシック"/>
              </a:rPr>
              <a:t>戻</a:t>
            </a:r>
            <a:r>
              <a:rPr sz="1000" spc="-80" dirty="0">
                <a:solidFill>
                  <a:srgbClr val="231F20"/>
                </a:solidFill>
                <a:latin typeface="ＭＳ ゴシック"/>
                <a:cs typeface="ＭＳ ゴシック"/>
              </a:rPr>
              <a:t>る</a:t>
            </a:r>
            <a:r>
              <a:rPr sz="1000" spc="25" dirty="0">
                <a:solidFill>
                  <a:srgbClr val="231F20"/>
                </a:solidFill>
                <a:latin typeface="ＭＳ ゴシック"/>
                <a:cs typeface="ＭＳ ゴシック"/>
              </a:rPr>
              <a:t>」</a:t>
            </a:r>
            <a:r>
              <a:rPr sz="1000" spc="-85" dirty="0" smtClean="0">
                <a:solidFill>
                  <a:srgbClr val="231F20"/>
                </a:solidFill>
                <a:latin typeface="ＭＳ ゴシック"/>
                <a:cs typeface="ＭＳ ゴシック"/>
              </a:rPr>
              <a:t>ボ</a:t>
            </a:r>
            <a:r>
              <a:rPr sz="1000" spc="-125" dirty="0" smtClean="0">
                <a:solidFill>
                  <a:srgbClr val="231F20"/>
                </a:solidFill>
                <a:latin typeface="ＭＳ ゴシック"/>
                <a:cs typeface="ＭＳ ゴシック"/>
              </a:rPr>
              <a:t>タ</a:t>
            </a:r>
            <a:r>
              <a:rPr sz="1000" spc="-65" dirty="0" smtClean="0">
                <a:solidFill>
                  <a:srgbClr val="231F20"/>
                </a:solidFill>
                <a:latin typeface="ＭＳ ゴシック"/>
                <a:cs typeface="ＭＳ ゴシック"/>
              </a:rPr>
              <a:t>ン</a:t>
            </a:r>
            <a:r>
              <a:rPr sz="1000" spc="-35" dirty="0" smtClean="0">
                <a:solidFill>
                  <a:srgbClr val="231F20"/>
                </a:solidFill>
                <a:latin typeface="ＭＳ ゴシック"/>
                <a:cs typeface="ＭＳ ゴシック"/>
              </a:rPr>
              <a:t>を</a:t>
            </a:r>
            <a:r>
              <a:rPr sz="1000" spc="-145" dirty="0" smtClean="0">
                <a:solidFill>
                  <a:srgbClr val="231F20"/>
                </a:solidFill>
                <a:latin typeface="ＭＳ ゴシック"/>
                <a:cs typeface="ＭＳ ゴシック"/>
              </a:rPr>
              <a:t>ク</a:t>
            </a:r>
            <a:r>
              <a:rPr sz="1000" spc="-150" dirty="0" smtClean="0">
                <a:solidFill>
                  <a:srgbClr val="231F20"/>
                </a:solidFill>
                <a:latin typeface="ＭＳ ゴシック"/>
                <a:cs typeface="ＭＳ ゴシック"/>
              </a:rPr>
              <a:t>リ</a:t>
            </a:r>
            <a:r>
              <a:rPr sz="1000" spc="-80" dirty="0" smtClean="0">
                <a:solidFill>
                  <a:srgbClr val="231F20"/>
                </a:solidFill>
                <a:latin typeface="ＭＳ ゴシック"/>
                <a:cs typeface="ＭＳ ゴシック"/>
              </a:rPr>
              <a:t>ッ</a:t>
            </a:r>
            <a:r>
              <a:rPr sz="1000" spc="-60" dirty="0" smtClean="0">
                <a:solidFill>
                  <a:srgbClr val="231F20"/>
                </a:solidFill>
                <a:latin typeface="ＭＳ ゴシック"/>
                <a:cs typeface="ＭＳ ゴシック"/>
              </a:rPr>
              <a:t>ク</a:t>
            </a:r>
            <a:r>
              <a:rPr sz="1000" spc="-120" dirty="0" smtClean="0">
                <a:solidFill>
                  <a:srgbClr val="231F20"/>
                </a:solidFill>
                <a:latin typeface="ＭＳ ゴシック"/>
                <a:cs typeface="ＭＳ ゴシック"/>
              </a:rPr>
              <a:t>す</a:t>
            </a:r>
            <a:r>
              <a:rPr sz="1000" spc="-85" dirty="0" smtClean="0">
                <a:solidFill>
                  <a:srgbClr val="231F20"/>
                </a:solidFill>
                <a:latin typeface="ＭＳ ゴシック"/>
                <a:cs typeface="ＭＳ ゴシック"/>
              </a:rPr>
              <a:t>る</a:t>
            </a:r>
            <a:r>
              <a:rPr sz="1000" spc="-105" dirty="0" smtClean="0">
                <a:solidFill>
                  <a:srgbClr val="231F20"/>
                </a:solidFill>
                <a:latin typeface="ＭＳ ゴシック"/>
                <a:cs typeface="ＭＳ ゴシック"/>
              </a:rPr>
              <a:t>と</a:t>
            </a:r>
            <a:r>
              <a:rPr sz="1000" dirty="0" smtClean="0">
                <a:solidFill>
                  <a:srgbClr val="231F20"/>
                </a:solidFill>
                <a:latin typeface="ＭＳ ゴシック"/>
                <a:cs typeface="ＭＳ ゴシック"/>
              </a:rPr>
              <a:t>選</a:t>
            </a:r>
            <a:r>
              <a:rPr sz="1000" spc="-65" dirty="0" smtClean="0">
                <a:solidFill>
                  <a:srgbClr val="231F20"/>
                </a:solidFill>
                <a:latin typeface="ＭＳ ゴシック"/>
                <a:cs typeface="ＭＳ ゴシック"/>
              </a:rPr>
              <a:t>択</a:t>
            </a:r>
            <a:r>
              <a:rPr sz="1000" spc="-20" dirty="0" smtClean="0">
                <a:solidFill>
                  <a:srgbClr val="231F20"/>
                </a:solidFill>
                <a:latin typeface="ＭＳ ゴシック"/>
                <a:cs typeface="ＭＳ ゴシック"/>
              </a:rPr>
              <a:t>を</a:t>
            </a:r>
            <a:r>
              <a:rPr sz="1000" spc="-5" dirty="0" smtClean="0">
                <a:solidFill>
                  <a:srgbClr val="231F20"/>
                </a:solidFill>
                <a:latin typeface="ＭＳ ゴシック"/>
                <a:cs typeface="ＭＳ ゴシック"/>
              </a:rPr>
              <a:t>解</a:t>
            </a:r>
            <a:r>
              <a:rPr sz="1000" spc="-80" dirty="0" smtClean="0">
                <a:solidFill>
                  <a:srgbClr val="231F20"/>
                </a:solidFill>
                <a:latin typeface="ＭＳ ゴシック"/>
                <a:cs typeface="ＭＳ ゴシック"/>
              </a:rPr>
              <a:t>除</a:t>
            </a:r>
            <a:r>
              <a:rPr sz="1000" spc="-70" dirty="0" smtClean="0">
                <a:solidFill>
                  <a:srgbClr val="231F20"/>
                </a:solidFill>
                <a:latin typeface="ＭＳ ゴシック"/>
                <a:cs typeface="ＭＳ ゴシック"/>
              </a:rPr>
              <a:t>し</a:t>
            </a:r>
            <a:r>
              <a:rPr sz="1000" spc="25" dirty="0">
                <a:solidFill>
                  <a:srgbClr val="231F20"/>
                </a:solidFill>
                <a:latin typeface="ＭＳ ゴシック"/>
                <a:cs typeface="ＭＳ ゴシック"/>
              </a:rPr>
              <a:t>、研</a:t>
            </a:r>
            <a:r>
              <a:rPr sz="1000" spc="-5" dirty="0">
                <a:solidFill>
                  <a:srgbClr val="231F20"/>
                </a:solidFill>
                <a:latin typeface="ＭＳ ゴシック"/>
                <a:cs typeface="ＭＳ ゴシック"/>
              </a:rPr>
              <a:t>修</a:t>
            </a:r>
            <a:r>
              <a:rPr sz="1000" spc="25" dirty="0">
                <a:solidFill>
                  <a:srgbClr val="231F20"/>
                </a:solidFill>
                <a:latin typeface="ＭＳ ゴシック"/>
                <a:cs typeface="ＭＳ ゴシック"/>
              </a:rPr>
              <a:t>医</a:t>
            </a:r>
            <a:r>
              <a:rPr sz="1000" dirty="0">
                <a:solidFill>
                  <a:srgbClr val="231F20"/>
                </a:solidFill>
                <a:latin typeface="ＭＳ ゴシック"/>
                <a:cs typeface="ＭＳ ゴシック"/>
              </a:rPr>
              <a:t>選</a:t>
            </a:r>
            <a:r>
              <a:rPr sz="1000" spc="-5" dirty="0">
                <a:solidFill>
                  <a:srgbClr val="231F20"/>
                </a:solidFill>
                <a:latin typeface="ＭＳ ゴシック"/>
                <a:cs typeface="ＭＳ ゴシック"/>
              </a:rPr>
              <a:t>択</a:t>
            </a:r>
            <a:r>
              <a:rPr sz="1000" dirty="0">
                <a:solidFill>
                  <a:srgbClr val="231F20"/>
                </a:solidFill>
                <a:latin typeface="ＭＳ ゴシック"/>
                <a:cs typeface="ＭＳ ゴシック"/>
              </a:rPr>
              <a:t>画 </a:t>
            </a:r>
            <a:r>
              <a:rPr sz="1000" spc="-50" dirty="0">
                <a:solidFill>
                  <a:srgbClr val="231F20"/>
                </a:solidFill>
                <a:latin typeface="ＭＳ ゴシック"/>
                <a:cs typeface="ＭＳ ゴシック"/>
              </a:rPr>
              <a:t>面</a:t>
            </a:r>
            <a:r>
              <a:rPr sz="1000" spc="-45" dirty="0">
                <a:solidFill>
                  <a:srgbClr val="231F20"/>
                </a:solidFill>
                <a:latin typeface="ＭＳ ゴシック"/>
                <a:cs typeface="ＭＳ ゴシック"/>
              </a:rPr>
              <a:t>に</a:t>
            </a:r>
            <a:r>
              <a:rPr sz="1000" spc="-120" dirty="0">
                <a:solidFill>
                  <a:srgbClr val="231F20"/>
                </a:solidFill>
                <a:latin typeface="ＭＳ ゴシック"/>
                <a:cs typeface="ＭＳ ゴシック"/>
              </a:rPr>
              <a:t>戻</a:t>
            </a:r>
            <a:r>
              <a:rPr sz="1000" spc="-125" dirty="0">
                <a:solidFill>
                  <a:srgbClr val="231F20"/>
                </a:solidFill>
                <a:latin typeface="ＭＳ ゴシック"/>
                <a:cs typeface="ＭＳ ゴシック"/>
              </a:rPr>
              <a:t>り</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endParaRPr sz="1000" dirty="0">
              <a:latin typeface="ＭＳ ゴシック"/>
              <a:cs typeface="ＭＳ ゴシック"/>
            </a:endParaRPr>
          </a:p>
          <a:p>
            <a:pPr>
              <a:lnSpc>
                <a:spcPct val="100000"/>
              </a:lnSpc>
            </a:pPr>
            <a:endParaRPr sz="1000" dirty="0" smtClean="0">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sz="1000" spc="-165" dirty="0">
                <a:solidFill>
                  <a:srgbClr val="A9511A"/>
                </a:solidFill>
                <a:latin typeface="ＭＳ ゴシック"/>
                <a:cs typeface="ＭＳ ゴシック"/>
              </a:rPr>
              <a:t>各</a:t>
            </a:r>
            <a:r>
              <a:rPr sz="1000" spc="-100" dirty="0">
                <a:solidFill>
                  <a:srgbClr val="A9511A"/>
                </a:solidFill>
                <a:latin typeface="ＭＳ ゴシック"/>
                <a:cs typeface="ＭＳ ゴシック"/>
              </a:rPr>
              <a:t>ブ</a:t>
            </a:r>
            <a:r>
              <a:rPr sz="1000" spc="-135" dirty="0">
                <a:solidFill>
                  <a:srgbClr val="A9511A"/>
                </a:solidFill>
                <a:latin typeface="ＭＳ ゴシック"/>
                <a:cs typeface="ＭＳ ゴシック"/>
              </a:rPr>
              <a:t>ロ</a:t>
            </a:r>
            <a:r>
              <a:rPr sz="1000" spc="-100" dirty="0">
                <a:solidFill>
                  <a:srgbClr val="A9511A"/>
                </a:solidFill>
                <a:latin typeface="ＭＳ ゴシック"/>
                <a:cs typeface="ＭＳ ゴシック"/>
              </a:rPr>
              <a:t>ッ</a:t>
            </a:r>
            <a:r>
              <a:rPr sz="1000" spc="-114" dirty="0">
                <a:solidFill>
                  <a:srgbClr val="A9511A"/>
                </a:solidFill>
                <a:latin typeface="ＭＳ ゴシック"/>
                <a:cs typeface="ＭＳ ゴシック"/>
              </a:rPr>
              <a:t>ク</a:t>
            </a:r>
            <a:r>
              <a:rPr sz="1000" spc="-20" dirty="0">
                <a:solidFill>
                  <a:srgbClr val="A9511A"/>
                </a:solidFill>
                <a:latin typeface="ＭＳ ゴシック"/>
                <a:cs typeface="ＭＳ ゴシック"/>
              </a:rPr>
              <a:t>の</a:t>
            </a:r>
            <a:r>
              <a:rPr sz="1000" spc="5" dirty="0">
                <a:solidFill>
                  <a:srgbClr val="A9511A"/>
                </a:solidFill>
                <a:latin typeface="ＭＳ ゴシック"/>
                <a:cs typeface="ＭＳ ゴシック"/>
              </a:rPr>
              <a:t>研</a:t>
            </a:r>
            <a:r>
              <a:rPr sz="1000" spc="-60" dirty="0">
                <a:solidFill>
                  <a:srgbClr val="A9511A"/>
                </a:solidFill>
                <a:latin typeface="ＭＳ ゴシック"/>
                <a:cs typeface="ＭＳ ゴシック"/>
              </a:rPr>
              <a:t>修</a:t>
            </a:r>
            <a:r>
              <a:rPr sz="1000" spc="-150" dirty="0">
                <a:solidFill>
                  <a:srgbClr val="A9511A"/>
                </a:solidFill>
                <a:latin typeface="ＭＳ ゴシック"/>
                <a:cs typeface="ＭＳ ゴシック"/>
              </a:rPr>
              <a:t>ス</a:t>
            </a:r>
            <a:r>
              <a:rPr sz="1000" spc="-60" dirty="0">
                <a:solidFill>
                  <a:srgbClr val="A9511A"/>
                </a:solidFill>
                <a:latin typeface="ＭＳ ゴシック"/>
                <a:cs typeface="ＭＳ ゴシック"/>
              </a:rPr>
              <a:t>ケ</a:t>
            </a:r>
            <a:r>
              <a:rPr sz="1000" spc="-110" dirty="0">
                <a:solidFill>
                  <a:srgbClr val="A9511A"/>
                </a:solidFill>
                <a:latin typeface="ＭＳ ゴシック"/>
                <a:cs typeface="ＭＳ ゴシック"/>
              </a:rPr>
              <a:t>ジ</a:t>
            </a:r>
            <a:r>
              <a:rPr sz="1000" spc="-140" dirty="0">
                <a:solidFill>
                  <a:srgbClr val="A9511A"/>
                </a:solidFill>
                <a:latin typeface="ＭＳ ゴシック"/>
                <a:cs typeface="ＭＳ ゴシック"/>
              </a:rPr>
              <a:t>ュ</a:t>
            </a:r>
            <a:r>
              <a:rPr sz="1000" spc="-100" dirty="0">
                <a:solidFill>
                  <a:srgbClr val="A9511A"/>
                </a:solidFill>
                <a:latin typeface="ＭＳ ゴシック"/>
                <a:cs typeface="ＭＳ ゴシック"/>
              </a:rPr>
              <a:t>ー</a:t>
            </a:r>
            <a:r>
              <a:rPr sz="1000" spc="-10" dirty="0">
                <a:solidFill>
                  <a:srgbClr val="A9511A"/>
                </a:solidFill>
                <a:latin typeface="ＭＳ ゴシック"/>
                <a:cs typeface="ＭＳ ゴシック"/>
              </a:rPr>
              <a:t>ル</a:t>
            </a:r>
            <a:r>
              <a:rPr sz="1000" spc="-35" dirty="0">
                <a:solidFill>
                  <a:srgbClr val="A9511A"/>
                </a:solidFill>
                <a:latin typeface="ＭＳ ゴシック"/>
                <a:cs typeface="ＭＳ ゴシック"/>
              </a:rPr>
              <a:t>の</a:t>
            </a:r>
            <a:r>
              <a:rPr sz="1000" spc="5" dirty="0">
                <a:solidFill>
                  <a:srgbClr val="A9511A"/>
                </a:solidFill>
                <a:latin typeface="ＭＳ ゴシック"/>
                <a:cs typeface="ＭＳ ゴシック"/>
              </a:rPr>
              <a:t>追</a:t>
            </a:r>
            <a:r>
              <a:rPr sz="1000" dirty="0">
                <a:solidFill>
                  <a:srgbClr val="A9511A"/>
                </a:solidFill>
                <a:latin typeface="ＭＳ ゴシック"/>
                <a:cs typeface="ＭＳ ゴシック"/>
              </a:rPr>
              <a:t>加</a:t>
            </a:r>
            <a:endParaRPr sz="1000" dirty="0">
              <a:latin typeface="ＭＳ ゴシック"/>
              <a:cs typeface="ＭＳ ゴシック"/>
            </a:endParaRPr>
          </a:p>
          <a:p>
            <a:pPr marL="145415" indent="-133350">
              <a:lnSpc>
                <a:spcPct val="100000"/>
              </a:lnSpc>
              <a:spcBef>
                <a:spcPts val="580"/>
              </a:spcBef>
              <a:buAutoNum type="arabicPeriod"/>
              <a:tabLst>
                <a:tab pos="146050" algn="l"/>
              </a:tabLst>
            </a:pPr>
            <a:r>
              <a:rPr sz="1000" spc="5" dirty="0">
                <a:solidFill>
                  <a:srgbClr val="231F20"/>
                </a:solidFill>
                <a:latin typeface="ＭＳ ゴシック"/>
                <a:cs typeface="ＭＳ ゴシック"/>
              </a:rPr>
              <a:t>追</a:t>
            </a:r>
            <a:r>
              <a:rPr sz="1000" spc="-100" dirty="0">
                <a:solidFill>
                  <a:srgbClr val="231F20"/>
                </a:solidFill>
                <a:latin typeface="ＭＳ ゴシック"/>
                <a:cs typeface="ＭＳ ゴシック"/>
              </a:rPr>
              <a:t>加</a:t>
            </a:r>
            <a:r>
              <a:rPr sz="1000" spc="-95" dirty="0">
                <a:solidFill>
                  <a:srgbClr val="231F20"/>
                </a:solidFill>
                <a:latin typeface="ＭＳ ゴシック"/>
                <a:cs typeface="ＭＳ ゴシック"/>
              </a:rPr>
              <a:t>し</a:t>
            </a:r>
            <a:r>
              <a:rPr sz="1000" spc="-80" dirty="0">
                <a:solidFill>
                  <a:srgbClr val="231F20"/>
                </a:solidFill>
                <a:latin typeface="ＭＳ ゴシック"/>
                <a:cs typeface="ＭＳ ゴシック"/>
              </a:rPr>
              <a:t>た</a:t>
            </a:r>
            <a:r>
              <a:rPr sz="1000" spc="-135" dirty="0">
                <a:solidFill>
                  <a:srgbClr val="231F20"/>
                </a:solidFill>
                <a:latin typeface="ＭＳ ゴシック"/>
                <a:cs typeface="ＭＳ ゴシック"/>
              </a:rPr>
              <a:t>い</a:t>
            </a:r>
            <a:r>
              <a:rPr sz="1000" spc="-100" dirty="0">
                <a:solidFill>
                  <a:srgbClr val="231F20"/>
                </a:solidFill>
                <a:latin typeface="ＭＳ ゴシック"/>
                <a:cs typeface="ＭＳ ゴシック"/>
              </a:rPr>
              <a:t>ブ</a:t>
            </a:r>
            <a:r>
              <a:rPr sz="1000" spc="-135" dirty="0">
                <a:solidFill>
                  <a:srgbClr val="231F20"/>
                </a:solidFill>
                <a:latin typeface="ＭＳ ゴシック"/>
                <a:cs typeface="ＭＳ ゴシック"/>
              </a:rPr>
              <a:t>ロ</a:t>
            </a:r>
            <a:r>
              <a:rPr sz="1000" spc="-100" dirty="0">
                <a:solidFill>
                  <a:srgbClr val="231F20"/>
                </a:solidFill>
                <a:latin typeface="ＭＳ ゴシック"/>
                <a:cs typeface="ＭＳ ゴシック"/>
              </a:rPr>
              <a:t>ッ</a:t>
            </a:r>
            <a:r>
              <a:rPr sz="1000" spc="-110" dirty="0">
                <a:solidFill>
                  <a:srgbClr val="231F20"/>
                </a:solidFill>
                <a:latin typeface="ＭＳ ゴシック"/>
                <a:cs typeface="ＭＳ ゴシック"/>
              </a:rPr>
              <a:t>ク</a:t>
            </a:r>
            <a:r>
              <a:rPr sz="1000" spc="-65" dirty="0">
                <a:solidFill>
                  <a:srgbClr val="231F20"/>
                </a:solidFill>
                <a:latin typeface="ＭＳ ゴシック"/>
                <a:cs typeface="ＭＳ ゴシック"/>
              </a:rPr>
              <a:t>に</a:t>
            </a:r>
            <a:r>
              <a:rPr sz="1000" spc="-55" dirty="0">
                <a:solidFill>
                  <a:srgbClr val="231F20"/>
                </a:solidFill>
                <a:latin typeface="ＭＳ ゴシック"/>
                <a:cs typeface="ＭＳ ゴシック"/>
              </a:rPr>
              <a:t>あ</a:t>
            </a:r>
            <a:r>
              <a:rPr sz="1000" spc="-70" dirty="0">
                <a:solidFill>
                  <a:srgbClr val="231F20"/>
                </a:solidFill>
                <a:latin typeface="ＭＳ ゴシック"/>
                <a:cs typeface="ＭＳ ゴシック"/>
              </a:rPr>
              <a:t>る</a:t>
            </a:r>
            <a:r>
              <a:rPr sz="1000" spc="5" dirty="0">
                <a:solidFill>
                  <a:srgbClr val="231F20"/>
                </a:solidFill>
                <a:latin typeface="ＭＳ ゴシック"/>
                <a:cs typeface="ＭＳ ゴシック"/>
              </a:rPr>
              <a:t>追</a:t>
            </a:r>
            <a:r>
              <a:rPr sz="1000" spc="-35" dirty="0">
                <a:solidFill>
                  <a:srgbClr val="231F20"/>
                </a:solidFill>
                <a:latin typeface="ＭＳ ゴシック"/>
                <a:cs typeface="ＭＳ ゴシック"/>
              </a:rPr>
              <a:t>加</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67945" indent="635">
              <a:lnSpc>
                <a:spcPct val="148200"/>
              </a:lnSpc>
            </a:pPr>
            <a:r>
              <a:rPr sz="1000" spc="-60" dirty="0">
                <a:solidFill>
                  <a:srgbClr val="231F20"/>
                </a:solidFill>
                <a:latin typeface="ＭＳ ゴシック"/>
                <a:cs typeface="ＭＳ ゴシック"/>
              </a:rPr>
              <a:t>主</a:t>
            </a:r>
            <a:r>
              <a:rPr sz="1000" spc="10" dirty="0">
                <a:solidFill>
                  <a:srgbClr val="231F20"/>
                </a:solidFill>
                <a:latin typeface="ＭＳ ゴシック"/>
                <a:cs typeface="ＭＳ ゴシック"/>
              </a:rPr>
              <a:t>研</a:t>
            </a:r>
            <a:r>
              <a:rPr sz="1000" spc="-70" dirty="0">
                <a:solidFill>
                  <a:srgbClr val="231F20"/>
                </a:solidFill>
                <a:latin typeface="ＭＳ ゴシック"/>
                <a:cs typeface="ＭＳ ゴシック"/>
              </a:rPr>
              <a:t>修</a:t>
            </a:r>
            <a:r>
              <a:rPr sz="1000" spc="-90" dirty="0">
                <a:solidFill>
                  <a:srgbClr val="231F20"/>
                </a:solidFill>
                <a:latin typeface="ＭＳ ゴシック"/>
                <a:cs typeface="ＭＳ ゴシック"/>
              </a:rPr>
              <a:t>ブ</a:t>
            </a:r>
            <a:r>
              <a:rPr sz="1000" spc="-130" dirty="0">
                <a:solidFill>
                  <a:srgbClr val="231F20"/>
                </a:solidFill>
                <a:latin typeface="ＭＳ ゴシック"/>
                <a:cs typeface="ＭＳ ゴシック"/>
              </a:rPr>
              <a:t>ロ</a:t>
            </a:r>
            <a:r>
              <a:rPr sz="1000" spc="-95" dirty="0">
                <a:solidFill>
                  <a:srgbClr val="231F20"/>
                </a:solidFill>
                <a:latin typeface="ＭＳ ゴシック"/>
                <a:cs typeface="ＭＳ ゴシック"/>
              </a:rPr>
              <a:t>ッ</a:t>
            </a:r>
            <a:r>
              <a:rPr sz="1000" spc="-120" dirty="0">
                <a:solidFill>
                  <a:srgbClr val="231F20"/>
                </a:solidFill>
                <a:latin typeface="ＭＳ ゴシック"/>
                <a:cs typeface="ＭＳ ゴシック"/>
              </a:rPr>
              <a:t>ク</a:t>
            </a:r>
            <a:r>
              <a:rPr sz="1000" spc="-35" dirty="0">
                <a:solidFill>
                  <a:srgbClr val="231F20"/>
                </a:solidFill>
                <a:latin typeface="ＭＳ ゴシック"/>
                <a:cs typeface="ＭＳ ゴシック"/>
              </a:rPr>
              <a:t>を</a:t>
            </a:r>
            <a:r>
              <a:rPr sz="1000" spc="10" dirty="0">
                <a:solidFill>
                  <a:srgbClr val="231F20"/>
                </a:solidFill>
                <a:latin typeface="ＭＳ ゴシック"/>
                <a:cs typeface="ＭＳ ゴシック"/>
              </a:rPr>
              <a:t>追</a:t>
            </a:r>
            <a:r>
              <a:rPr sz="1000" spc="-20" dirty="0">
                <a:solidFill>
                  <a:srgbClr val="231F20"/>
                </a:solidFill>
                <a:latin typeface="ＭＳ ゴシック"/>
                <a:cs typeface="ＭＳ ゴシック"/>
              </a:rPr>
              <a:t>加</a:t>
            </a:r>
            <a:r>
              <a:rPr sz="1000" spc="-135" dirty="0">
                <a:solidFill>
                  <a:srgbClr val="231F20"/>
                </a:solidFill>
                <a:latin typeface="ＭＳ ゴシック"/>
                <a:cs typeface="ＭＳ ゴシック"/>
              </a:rPr>
              <a:t>す</a:t>
            </a:r>
            <a:r>
              <a:rPr sz="1000" spc="-40" dirty="0">
                <a:solidFill>
                  <a:srgbClr val="231F20"/>
                </a:solidFill>
                <a:latin typeface="ＭＳ ゴシック"/>
                <a:cs typeface="ＭＳ ゴシック"/>
              </a:rPr>
              <a:t>る</a:t>
            </a:r>
            <a:r>
              <a:rPr sz="1000" spc="-5" dirty="0">
                <a:solidFill>
                  <a:srgbClr val="231F20"/>
                </a:solidFill>
                <a:latin typeface="ＭＳ ゴシック"/>
                <a:cs typeface="ＭＳ ゴシック"/>
              </a:rPr>
              <a:t>場</a:t>
            </a:r>
            <a:r>
              <a:rPr sz="1000" spc="-35" dirty="0">
                <a:solidFill>
                  <a:srgbClr val="231F20"/>
                </a:solidFill>
                <a:latin typeface="ＭＳ ゴシック"/>
                <a:cs typeface="ＭＳ ゴシック"/>
              </a:rPr>
              <a:t>合</a:t>
            </a:r>
            <a:r>
              <a:rPr sz="1000" spc="-290" dirty="0">
                <a:solidFill>
                  <a:srgbClr val="231F20"/>
                </a:solidFill>
                <a:latin typeface="ＭＳ ゴシック"/>
                <a:cs typeface="ＭＳ ゴシック"/>
              </a:rPr>
              <a:t>は</a:t>
            </a:r>
            <a:r>
              <a:rPr sz="1000" spc="15" dirty="0">
                <a:solidFill>
                  <a:srgbClr val="231F20"/>
                </a:solidFill>
                <a:latin typeface="ＭＳ ゴシック"/>
                <a:cs typeface="ＭＳ ゴシック"/>
              </a:rPr>
              <a:t>「</a:t>
            </a:r>
            <a:r>
              <a:rPr sz="1000" spc="-60" dirty="0">
                <a:solidFill>
                  <a:srgbClr val="231F20"/>
                </a:solidFill>
                <a:latin typeface="ＭＳ ゴシック"/>
                <a:cs typeface="ＭＳ ゴシック"/>
              </a:rPr>
              <a:t>主</a:t>
            </a:r>
            <a:r>
              <a:rPr sz="1000" spc="10" dirty="0">
                <a:solidFill>
                  <a:srgbClr val="231F20"/>
                </a:solidFill>
                <a:latin typeface="ＭＳ ゴシック"/>
                <a:cs typeface="ＭＳ ゴシック"/>
              </a:rPr>
              <a:t>研</a:t>
            </a:r>
            <a:r>
              <a:rPr sz="1000" spc="-70" dirty="0">
                <a:solidFill>
                  <a:srgbClr val="231F20"/>
                </a:solidFill>
                <a:latin typeface="ＭＳ ゴシック"/>
                <a:cs typeface="ＭＳ ゴシック"/>
              </a:rPr>
              <a:t>修</a:t>
            </a:r>
            <a:r>
              <a:rPr sz="1000" spc="-90" dirty="0">
                <a:solidFill>
                  <a:srgbClr val="231F20"/>
                </a:solidFill>
                <a:latin typeface="ＭＳ ゴシック"/>
                <a:cs typeface="ＭＳ ゴシック"/>
              </a:rPr>
              <a:t>ブ</a:t>
            </a:r>
            <a:r>
              <a:rPr sz="1000" spc="-130" dirty="0">
                <a:solidFill>
                  <a:srgbClr val="231F20"/>
                </a:solidFill>
                <a:latin typeface="ＭＳ ゴシック"/>
                <a:cs typeface="ＭＳ ゴシック"/>
              </a:rPr>
              <a:t>ロ</a:t>
            </a:r>
            <a:r>
              <a:rPr sz="1000" spc="-95" dirty="0">
                <a:solidFill>
                  <a:srgbClr val="231F20"/>
                </a:solidFill>
                <a:latin typeface="ＭＳ ゴシック"/>
                <a:cs typeface="ＭＳ ゴシック"/>
              </a:rPr>
              <a:t>ッ</a:t>
            </a:r>
            <a:r>
              <a:rPr sz="1000" spc="-100" dirty="0">
                <a:solidFill>
                  <a:srgbClr val="231F20"/>
                </a:solidFill>
                <a:latin typeface="ＭＳ ゴシック"/>
                <a:cs typeface="ＭＳ ゴシック"/>
              </a:rPr>
              <a:t>ク</a:t>
            </a:r>
            <a:r>
              <a:rPr sz="1000" spc="10" dirty="0">
                <a:solidFill>
                  <a:srgbClr val="231F20"/>
                </a:solidFill>
                <a:latin typeface="ＭＳ ゴシック"/>
                <a:cs typeface="ＭＳ ゴシック"/>
              </a:rPr>
              <a:t>追</a:t>
            </a:r>
            <a:r>
              <a:rPr sz="1000" spc="-30" dirty="0">
                <a:solidFill>
                  <a:srgbClr val="231F20"/>
                </a:solidFill>
                <a:latin typeface="ＭＳ ゴシック"/>
                <a:cs typeface="ＭＳ ゴシック"/>
              </a:rPr>
              <a:t>加</a:t>
            </a:r>
            <a:r>
              <a:rPr sz="1000" spc="15" dirty="0">
                <a:solidFill>
                  <a:srgbClr val="231F20"/>
                </a:solidFill>
                <a:latin typeface="ＭＳ ゴシック"/>
                <a:cs typeface="ＭＳ ゴシック"/>
              </a:rPr>
              <a:t>」</a:t>
            </a:r>
            <a:r>
              <a:rPr sz="1000" spc="-100" dirty="0">
                <a:solidFill>
                  <a:srgbClr val="231F20"/>
                </a:solidFill>
                <a:latin typeface="ＭＳ ゴシック"/>
                <a:cs typeface="ＭＳ ゴシック"/>
              </a:rPr>
              <a:t>ボ</a:t>
            </a:r>
            <a:r>
              <a:rPr sz="1000" spc="-140" dirty="0">
                <a:solidFill>
                  <a:srgbClr val="231F20"/>
                </a:solidFill>
                <a:latin typeface="ＭＳ ゴシック"/>
                <a:cs typeface="ＭＳ ゴシック"/>
              </a:rPr>
              <a:t>タ</a:t>
            </a:r>
            <a:r>
              <a:rPr sz="1000" spc="-160" dirty="0">
                <a:solidFill>
                  <a:srgbClr val="231F20"/>
                </a:solidFill>
                <a:latin typeface="ＭＳ ゴシック"/>
                <a:cs typeface="ＭＳ ゴシック"/>
              </a:rPr>
              <a:t>ン</a:t>
            </a:r>
            <a:r>
              <a:rPr sz="1000" spc="15" dirty="0">
                <a:solidFill>
                  <a:srgbClr val="231F20"/>
                </a:solidFill>
                <a:latin typeface="ＭＳ ゴシック"/>
                <a:cs typeface="ＭＳ ゴシック"/>
              </a:rPr>
              <a:t>、</a:t>
            </a:r>
            <a:r>
              <a:rPr sz="1000" spc="-40" dirty="0">
                <a:solidFill>
                  <a:srgbClr val="231F20"/>
                </a:solidFill>
                <a:latin typeface="ＭＳ ゴシック"/>
                <a:cs typeface="ＭＳ ゴシック"/>
              </a:rPr>
              <a:t>外</a:t>
            </a:r>
            <a:r>
              <a:rPr sz="1000" spc="-10" dirty="0">
                <a:solidFill>
                  <a:srgbClr val="231F20"/>
                </a:solidFill>
                <a:latin typeface="ＭＳ ゴシック"/>
                <a:cs typeface="ＭＳ ゴシック"/>
              </a:rPr>
              <a:t>来</a:t>
            </a:r>
            <a:r>
              <a:rPr sz="1000" spc="10" dirty="0">
                <a:solidFill>
                  <a:srgbClr val="231F20"/>
                </a:solidFill>
                <a:latin typeface="ＭＳ ゴシック"/>
                <a:cs typeface="ＭＳ ゴシック"/>
              </a:rPr>
              <a:t>研</a:t>
            </a:r>
            <a:r>
              <a:rPr sz="1000" spc="-70" dirty="0">
                <a:solidFill>
                  <a:srgbClr val="231F20"/>
                </a:solidFill>
                <a:latin typeface="ＭＳ ゴシック"/>
                <a:cs typeface="ＭＳ ゴシック"/>
              </a:rPr>
              <a:t>修</a:t>
            </a:r>
            <a:r>
              <a:rPr sz="1000" spc="-90" dirty="0">
                <a:solidFill>
                  <a:srgbClr val="231F20"/>
                </a:solidFill>
                <a:latin typeface="ＭＳ ゴシック"/>
                <a:cs typeface="ＭＳ ゴシック"/>
              </a:rPr>
              <a:t>ブ</a:t>
            </a:r>
            <a:r>
              <a:rPr sz="1000" spc="-130" dirty="0">
                <a:solidFill>
                  <a:srgbClr val="231F20"/>
                </a:solidFill>
                <a:latin typeface="ＭＳ ゴシック"/>
                <a:cs typeface="ＭＳ ゴシック"/>
              </a:rPr>
              <a:t>ロ</a:t>
            </a:r>
            <a:r>
              <a:rPr sz="1000" spc="-95" dirty="0">
                <a:solidFill>
                  <a:srgbClr val="231F20"/>
                </a:solidFill>
                <a:latin typeface="ＭＳ ゴシック"/>
                <a:cs typeface="ＭＳ ゴシック"/>
              </a:rPr>
              <a:t>ッ</a:t>
            </a:r>
            <a:r>
              <a:rPr sz="1000" spc="-120" dirty="0">
                <a:solidFill>
                  <a:srgbClr val="231F20"/>
                </a:solidFill>
                <a:latin typeface="ＭＳ ゴシック"/>
                <a:cs typeface="ＭＳ ゴシック"/>
              </a:rPr>
              <a:t>ク</a:t>
            </a:r>
            <a:r>
              <a:rPr sz="1000" spc="-35" dirty="0">
                <a:solidFill>
                  <a:srgbClr val="231F20"/>
                </a:solidFill>
                <a:latin typeface="ＭＳ ゴシック"/>
                <a:cs typeface="ＭＳ ゴシック"/>
              </a:rPr>
              <a:t>を</a:t>
            </a:r>
            <a:r>
              <a:rPr sz="1000" spc="10" dirty="0">
                <a:solidFill>
                  <a:srgbClr val="231F20"/>
                </a:solidFill>
                <a:latin typeface="ＭＳ ゴシック"/>
                <a:cs typeface="ＭＳ ゴシック"/>
              </a:rPr>
              <a:t>追</a:t>
            </a:r>
            <a:r>
              <a:rPr sz="1000" spc="-20" dirty="0">
                <a:solidFill>
                  <a:srgbClr val="231F20"/>
                </a:solidFill>
                <a:latin typeface="ＭＳ ゴシック"/>
                <a:cs typeface="ＭＳ ゴシック"/>
              </a:rPr>
              <a:t>加</a:t>
            </a:r>
            <a:r>
              <a:rPr sz="1000" spc="-135" dirty="0">
                <a:solidFill>
                  <a:srgbClr val="231F20"/>
                </a:solidFill>
                <a:latin typeface="ＭＳ ゴシック"/>
                <a:cs typeface="ＭＳ ゴシック"/>
              </a:rPr>
              <a:t>す</a:t>
            </a:r>
            <a:r>
              <a:rPr sz="1000" spc="-40" dirty="0">
                <a:solidFill>
                  <a:srgbClr val="231F20"/>
                </a:solidFill>
                <a:latin typeface="ＭＳ ゴシック"/>
                <a:cs typeface="ＭＳ ゴシック"/>
              </a:rPr>
              <a:t>る</a:t>
            </a:r>
            <a:r>
              <a:rPr sz="1000" spc="-5" dirty="0">
                <a:solidFill>
                  <a:srgbClr val="231F20"/>
                </a:solidFill>
                <a:latin typeface="ＭＳ ゴシック"/>
                <a:cs typeface="ＭＳ ゴシック"/>
              </a:rPr>
              <a:t>場</a:t>
            </a:r>
            <a:r>
              <a:rPr sz="1000" spc="-35" dirty="0">
                <a:solidFill>
                  <a:srgbClr val="231F20"/>
                </a:solidFill>
                <a:latin typeface="ＭＳ ゴシック"/>
                <a:cs typeface="ＭＳ ゴシック"/>
              </a:rPr>
              <a:t>合</a:t>
            </a:r>
            <a:r>
              <a:rPr sz="1000" spc="-290" dirty="0">
                <a:solidFill>
                  <a:srgbClr val="231F20"/>
                </a:solidFill>
                <a:latin typeface="ＭＳ ゴシック"/>
                <a:cs typeface="ＭＳ ゴシック"/>
              </a:rPr>
              <a:t>は</a:t>
            </a:r>
            <a:r>
              <a:rPr sz="1000" spc="15" dirty="0">
                <a:solidFill>
                  <a:srgbClr val="231F20"/>
                </a:solidFill>
                <a:latin typeface="ＭＳ ゴシック"/>
                <a:cs typeface="ＭＳ ゴシック"/>
              </a:rPr>
              <a:t>「</a:t>
            </a:r>
            <a:r>
              <a:rPr sz="1000" spc="-20" dirty="0">
                <a:solidFill>
                  <a:srgbClr val="231F20"/>
                </a:solidFill>
                <a:latin typeface="ＭＳ ゴシック"/>
                <a:cs typeface="ＭＳ ゴシック"/>
              </a:rPr>
              <a:t>一般</a:t>
            </a:r>
            <a:r>
              <a:rPr sz="1000" dirty="0">
                <a:solidFill>
                  <a:srgbClr val="231F20"/>
                </a:solidFill>
                <a:latin typeface="ＭＳ ゴシック"/>
                <a:cs typeface="ＭＳ ゴシック"/>
              </a:rPr>
              <a:t>外 </a:t>
            </a:r>
            <a:r>
              <a:rPr sz="1000" spc="-20" dirty="0">
                <a:solidFill>
                  <a:srgbClr val="231F20"/>
                </a:solidFill>
                <a:latin typeface="ＭＳ ゴシック"/>
                <a:cs typeface="ＭＳ ゴシック"/>
              </a:rPr>
              <a:t>来</a:t>
            </a:r>
            <a:r>
              <a:rPr sz="1000" spc="5" dirty="0">
                <a:solidFill>
                  <a:srgbClr val="231F20"/>
                </a:solidFill>
                <a:latin typeface="ＭＳ ゴシック"/>
                <a:cs typeface="ＭＳ ゴシック"/>
              </a:rPr>
              <a:t>追</a:t>
            </a:r>
            <a:r>
              <a:rPr sz="1000" spc="-35" dirty="0">
                <a:solidFill>
                  <a:srgbClr val="231F20"/>
                </a:solidFill>
                <a:latin typeface="ＭＳ ゴシック"/>
                <a:cs typeface="ＭＳ ゴシック"/>
              </a:rPr>
              <a:t>加</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160" dirty="0">
                <a:solidFill>
                  <a:srgbClr val="231F20"/>
                </a:solidFill>
                <a:latin typeface="ＭＳ ゴシック"/>
                <a:cs typeface="ＭＳ ゴシック"/>
              </a:rPr>
              <a:t>ン</a:t>
            </a:r>
            <a:r>
              <a:rPr sz="1000" spc="10" dirty="0">
                <a:solidFill>
                  <a:srgbClr val="231F20"/>
                </a:solidFill>
                <a:latin typeface="ＭＳ ゴシック"/>
                <a:cs typeface="ＭＳ ゴシック"/>
              </a:rPr>
              <a:t>、</a:t>
            </a:r>
            <a:r>
              <a:rPr sz="1000" spc="-40" dirty="0">
                <a:solidFill>
                  <a:srgbClr val="231F20"/>
                </a:solidFill>
                <a:latin typeface="ＭＳ ゴシック"/>
                <a:cs typeface="ＭＳ ゴシック"/>
              </a:rPr>
              <a:t>並</a:t>
            </a:r>
            <a:r>
              <a:rPr sz="1000" spc="-25" dirty="0">
                <a:solidFill>
                  <a:srgbClr val="231F20"/>
                </a:solidFill>
                <a:latin typeface="ＭＳ ゴシック"/>
                <a:cs typeface="ＭＳ ゴシック"/>
              </a:rPr>
              <a:t>行</a:t>
            </a:r>
            <a:r>
              <a:rPr sz="1000" spc="5" dirty="0">
                <a:solidFill>
                  <a:srgbClr val="231F20"/>
                </a:solidFill>
                <a:latin typeface="ＭＳ ゴシック"/>
                <a:cs typeface="ＭＳ ゴシック"/>
              </a:rPr>
              <a:t>研</a:t>
            </a:r>
            <a:r>
              <a:rPr sz="1000" spc="-45" dirty="0">
                <a:solidFill>
                  <a:srgbClr val="231F20"/>
                </a:solidFill>
                <a:latin typeface="ＭＳ ゴシック"/>
                <a:cs typeface="ＭＳ ゴシック"/>
              </a:rPr>
              <a:t>修</a:t>
            </a:r>
            <a:r>
              <a:rPr sz="1000" spc="-40" dirty="0">
                <a:solidFill>
                  <a:srgbClr val="231F20"/>
                </a:solidFill>
                <a:latin typeface="ＭＳ ゴシック"/>
                <a:cs typeface="ＭＳ ゴシック"/>
              </a:rPr>
              <a:t>を</a:t>
            </a:r>
            <a:r>
              <a:rPr sz="1000" spc="5" dirty="0">
                <a:solidFill>
                  <a:srgbClr val="231F20"/>
                </a:solidFill>
                <a:latin typeface="ＭＳ ゴシック"/>
                <a:cs typeface="ＭＳ ゴシック"/>
              </a:rPr>
              <a:t>追</a:t>
            </a:r>
            <a:r>
              <a:rPr sz="1000" spc="-25" dirty="0">
                <a:solidFill>
                  <a:srgbClr val="231F20"/>
                </a:solidFill>
                <a:latin typeface="ＭＳ ゴシック"/>
                <a:cs typeface="ＭＳ ゴシック"/>
              </a:rPr>
              <a:t>加</a:t>
            </a:r>
            <a:r>
              <a:rPr sz="1000" spc="-140" dirty="0">
                <a:solidFill>
                  <a:srgbClr val="231F20"/>
                </a:solidFill>
                <a:latin typeface="ＭＳ ゴシック"/>
                <a:cs typeface="ＭＳ ゴシック"/>
              </a:rPr>
              <a:t>す</a:t>
            </a:r>
            <a:r>
              <a:rPr sz="1000" spc="-45" dirty="0">
                <a:solidFill>
                  <a:srgbClr val="231F20"/>
                </a:solidFill>
                <a:latin typeface="ＭＳ ゴシック"/>
                <a:cs typeface="ＭＳ ゴシック"/>
              </a:rPr>
              <a:t>る</a:t>
            </a:r>
            <a:r>
              <a:rPr sz="1000" spc="-10" dirty="0">
                <a:solidFill>
                  <a:srgbClr val="231F20"/>
                </a:solidFill>
                <a:latin typeface="ＭＳ ゴシック"/>
                <a:cs typeface="ＭＳ ゴシック"/>
              </a:rPr>
              <a:t>場</a:t>
            </a:r>
            <a:r>
              <a:rPr sz="1000" spc="-45" dirty="0">
                <a:solidFill>
                  <a:srgbClr val="231F20"/>
                </a:solidFill>
                <a:latin typeface="ＭＳ ゴシック"/>
                <a:cs typeface="ＭＳ ゴシック"/>
              </a:rPr>
              <a:t>合</a:t>
            </a:r>
            <a:r>
              <a:rPr sz="1000" spc="-290" dirty="0">
                <a:solidFill>
                  <a:srgbClr val="231F20"/>
                </a:solidFill>
                <a:latin typeface="ＭＳ ゴシック"/>
                <a:cs typeface="ＭＳ ゴシック"/>
              </a:rPr>
              <a:t>は</a:t>
            </a:r>
            <a:r>
              <a:rPr sz="1000" spc="10" dirty="0">
                <a:solidFill>
                  <a:srgbClr val="231F20"/>
                </a:solidFill>
                <a:latin typeface="ＭＳ ゴシック"/>
                <a:cs typeface="ＭＳ ゴシック"/>
              </a:rPr>
              <a:t>「</a:t>
            </a:r>
            <a:r>
              <a:rPr sz="1000" spc="-40" dirty="0">
                <a:solidFill>
                  <a:srgbClr val="231F20"/>
                </a:solidFill>
                <a:latin typeface="ＭＳ ゴシック"/>
                <a:cs typeface="ＭＳ ゴシック"/>
              </a:rPr>
              <a:t>並</a:t>
            </a:r>
            <a:r>
              <a:rPr sz="1000" spc="-25" dirty="0">
                <a:solidFill>
                  <a:srgbClr val="231F20"/>
                </a:solidFill>
                <a:latin typeface="ＭＳ ゴシック"/>
                <a:cs typeface="ＭＳ ゴシック"/>
              </a:rPr>
              <a:t>行</a:t>
            </a:r>
            <a:r>
              <a:rPr sz="1000" spc="5" dirty="0">
                <a:solidFill>
                  <a:srgbClr val="231F20"/>
                </a:solidFill>
                <a:latin typeface="ＭＳ ゴシック"/>
                <a:cs typeface="ＭＳ ゴシック"/>
              </a:rPr>
              <a:t>研</a:t>
            </a:r>
            <a:r>
              <a:rPr sz="1000" spc="-5" dirty="0">
                <a:solidFill>
                  <a:srgbClr val="231F20"/>
                </a:solidFill>
                <a:latin typeface="ＭＳ ゴシック"/>
                <a:cs typeface="ＭＳ ゴシック"/>
              </a:rPr>
              <a:t>修</a:t>
            </a:r>
            <a:r>
              <a:rPr sz="1000" spc="5" dirty="0">
                <a:solidFill>
                  <a:srgbClr val="231F20"/>
                </a:solidFill>
                <a:latin typeface="ＭＳ ゴシック"/>
                <a:cs typeface="ＭＳ ゴシック"/>
              </a:rPr>
              <a:t>追</a:t>
            </a:r>
            <a:r>
              <a:rPr sz="1000" spc="-35" dirty="0">
                <a:solidFill>
                  <a:srgbClr val="231F20"/>
                </a:solidFill>
                <a:latin typeface="ＭＳ ゴシック"/>
                <a:cs typeface="ＭＳ ゴシック"/>
              </a:rPr>
              <a:t>加</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51130" indent="-139065">
              <a:lnSpc>
                <a:spcPct val="100000"/>
              </a:lnSpc>
              <a:spcBef>
                <a:spcPts val="575"/>
              </a:spcBef>
              <a:buAutoNum type="arabicPeriod" startAt="2"/>
              <a:tabLst>
                <a:tab pos="151765" algn="l"/>
              </a:tabLst>
            </a:pPr>
            <a:r>
              <a:rPr sz="1000" spc="-30" dirty="0">
                <a:solidFill>
                  <a:srgbClr val="231F20"/>
                </a:solidFill>
                <a:latin typeface="ＭＳ ゴシック"/>
                <a:cs typeface="ＭＳ ゴシック"/>
              </a:rPr>
              <a:t>表</a:t>
            </a:r>
            <a:r>
              <a:rPr sz="1000" spc="-85" dirty="0">
                <a:solidFill>
                  <a:srgbClr val="231F20"/>
                </a:solidFill>
                <a:latin typeface="ＭＳ ゴシック"/>
                <a:cs typeface="ＭＳ ゴシック"/>
              </a:rPr>
              <a:t>示さ</a:t>
            </a:r>
            <a:r>
              <a:rPr sz="1000" spc="-60" dirty="0">
                <a:solidFill>
                  <a:srgbClr val="231F20"/>
                </a:solidFill>
                <a:latin typeface="ＭＳ ゴシック"/>
                <a:cs typeface="ＭＳ ゴシック"/>
              </a:rPr>
              <a:t>れ</a:t>
            </a:r>
            <a:r>
              <a:rPr sz="1000" spc="-65" dirty="0">
                <a:solidFill>
                  <a:srgbClr val="231F20"/>
                </a:solidFill>
                <a:latin typeface="ＭＳ ゴシック"/>
                <a:cs typeface="ＭＳ ゴシック"/>
              </a:rPr>
              <a:t>た</a:t>
            </a:r>
            <a:r>
              <a:rPr sz="1000" spc="-165" dirty="0">
                <a:solidFill>
                  <a:srgbClr val="231F20"/>
                </a:solidFill>
                <a:latin typeface="ＭＳ ゴシック"/>
                <a:cs typeface="ＭＳ ゴシック"/>
              </a:rPr>
              <a:t>各</a:t>
            </a:r>
            <a:r>
              <a:rPr sz="1000" spc="-100" dirty="0">
                <a:solidFill>
                  <a:srgbClr val="231F20"/>
                </a:solidFill>
                <a:latin typeface="ＭＳ ゴシック"/>
                <a:cs typeface="ＭＳ ゴシック"/>
              </a:rPr>
              <a:t>ブ</a:t>
            </a:r>
            <a:r>
              <a:rPr sz="1000" spc="-135" dirty="0">
                <a:solidFill>
                  <a:srgbClr val="231F20"/>
                </a:solidFill>
                <a:latin typeface="ＭＳ ゴシック"/>
                <a:cs typeface="ＭＳ ゴシック"/>
              </a:rPr>
              <a:t>ロ</a:t>
            </a:r>
            <a:r>
              <a:rPr sz="1000" spc="-100" dirty="0">
                <a:solidFill>
                  <a:srgbClr val="231F20"/>
                </a:solidFill>
                <a:latin typeface="ＭＳ ゴシック"/>
                <a:cs typeface="ＭＳ ゴシック"/>
              </a:rPr>
              <a:t>ッ</a:t>
            </a:r>
            <a:r>
              <a:rPr sz="1000" spc="-114" dirty="0">
                <a:solidFill>
                  <a:srgbClr val="231F20"/>
                </a:solidFill>
                <a:latin typeface="ＭＳ ゴシック"/>
                <a:cs typeface="ＭＳ ゴシック"/>
              </a:rPr>
              <a:t>ク</a:t>
            </a:r>
            <a:r>
              <a:rPr sz="1000" spc="-20" dirty="0">
                <a:solidFill>
                  <a:srgbClr val="231F20"/>
                </a:solidFill>
                <a:latin typeface="ＭＳ ゴシック"/>
                <a:cs typeface="ＭＳ ゴシック"/>
              </a:rPr>
              <a:t>の</a:t>
            </a:r>
            <a:r>
              <a:rPr sz="1000" spc="-15" dirty="0">
                <a:solidFill>
                  <a:srgbClr val="231F20"/>
                </a:solidFill>
                <a:latin typeface="ＭＳ ゴシック"/>
                <a:cs typeface="ＭＳ ゴシック"/>
              </a:rPr>
              <a:t>登</a:t>
            </a:r>
            <a:r>
              <a:rPr sz="1000" spc="-5" dirty="0">
                <a:solidFill>
                  <a:srgbClr val="231F20"/>
                </a:solidFill>
                <a:latin typeface="ＭＳ ゴシック"/>
                <a:cs typeface="ＭＳ ゴシック"/>
              </a:rPr>
              <a:t>録</a:t>
            </a:r>
            <a:r>
              <a:rPr sz="1000" dirty="0">
                <a:solidFill>
                  <a:srgbClr val="231F20"/>
                </a:solidFill>
                <a:latin typeface="ＭＳ ゴシック"/>
                <a:cs typeface="ＭＳ ゴシック"/>
              </a:rPr>
              <a:t>情</a:t>
            </a:r>
            <a:r>
              <a:rPr sz="1000" spc="-65" dirty="0">
                <a:solidFill>
                  <a:srgbClr val="231F20"/>
                </a:solidFill>
                <a:latin typeface="ＭＳ ゴシック"/>
                <a:cs typeface="ＭＳ ゴシック"/>
              </a:rPr>
              <a:t>報</a:t>
            </a:r>
            <a:r>
              <a:rPr sz="1000" spc="-80" dirty="0">
                <a:solidFill>
                  <a:srgbClr val="231F20"/>
                </a:solidFill>
                <a:latin typeface="ＭＳ ゴシック"/>
                <a:cs typeface="ＭＳ ゴシック"/>
              </a:rPr>
              <a:t>を</a:t>
            </a:r>
            <a:r>
              <a:rPr sz="1000" spc="-35" dirty="0">
                <a:solidFill>
                  <a:srgbClr val="231F20"/>
                </a:solidFill>
                <a:latin typeface="ＭＳ ゴシック"/>
                <a:cs typeface="ＭＳ ゴシック"/>
              </a:rPr>
              <a:t>入</a:t>
            </a:r>
            <a:r>
              <a:rPr sz="1000" spc="-130" dirty="0">
                <a:solidFill>
                  <a:srgbClr val="231F20"/>
                </a:solidFill>
                <a:latin typeface="ＭＳ ゴシック"/>
                <a:cs typeface="ＭＳ ゴシック"/>
              </a:rPr>
              <a:t>力</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68580" indent="635">
              <a:lnSpc>
                <a:spcPct val="148200"/>
              </a:lnSpc>
            </a:pPr>
            <a:r>
              <a:rPr sz="1000" spc="15" dirty="0">
                <a:solidFill>
                  <a:srgbClr val="231F20"/>
                </a:solidFill>
                <a:latin typeface="ＭＳ ゴシック"/>
                <a:cs typeface="ＭＳ ゴシック"/>
              </a:rPr>
              <a:t>研</a:t>
            </a:r>
            <a:r>
              <a:rPr sz="1000" spc="-5" dirty="0">
                <a:solidFill>
                  <a:srgbClr val="231F20"/>
                </a:solidFill>
                <a:latin typeface="ＭＳ ゴシック"/>
                <a:cs typeface="ＭＳ ゴシック"/>
              </a:rPr>
              <a:t>修</a:t>
            </a:r>
            <a:r>
              <a:rPr sz="1000" spc="-10" dirty="0">
                <a:solidFill>
                  <a:srgbClr val="231F20"/>
                </a:solidFill>
                <a:latin typeface="ＭＳ ゴシック"/>
                <a:cs typeface="ＭＳ ゴシック"/>
              </a:rPr>
              <a:t>開</a:t>
            </a:r>
            <a:r>
              <a:rPr sz="1000" spc="-65" dirty="0">
                <a:solidFill>
                  <a:srgbClr val="231F20"/>
                </a:solidFill>
                <a:latin typeface="ＭＳ ゴシック"/>
                <a:cs typeface="ＭＳ ゴシック"/>
              </a:rPr>
              <a:t>始</a:t>
            </a:r>
            <a:r>
              <a:rPr sz="1000" spc="-135" dirty="0">
                <a:solidFill>
                  <a:srgbClr val="231F20"/>
                </a:solidFill>
                <a:latin typeface="ＭＳ ゴシック"/>
                <a:cs typeface="ＭＳ ゴシック"/>
              </a:rPr>
              <a:t>日</a:t>
            </a:r>
            <a:r>
              <a:rPr sz="1000" spc="-75" dirty="0">
                <a:solidFill>
                  <a:srgbClr val="231F20"/>
                </a:solidFill>
                <a:latin typeface="ＭＳ ゴシック"/>
                <a:cs typeface="ＭＳ ゴシック"/>
              </a:rPr>
              <a:t>・</a:t>
            </a:r>
            <a:r>
              <a:rPr sz="1000" spc="15" dirty="0">
                <a:solidFill>
                  <a:srgbClr val="231F20"/>
                </a:solidFill>
                <a:latin typeface="ＭＳ ゴシック"/>
                <a:cs typeface="ＭＳ ゴシック"/>
              </a:rPr>
              <a:t>研修</a:t>
            </a:r>
            <a:r>
              <a:rPr sz="1000" spc="-65" dirty="0">
                <a:solidFill>
                  <a:srgbClr val="231F20"/>
                </a:solidFill>
                <a:latin typeface="ＭＳ ゴシック"/>
                <a:cs typeface="ＭＳ ゴシック"/>
              </a:rPr>
              <a:t>終</a:t>
            </a:r>
            <a:r>
              <a:rPr sz="1000" spc="-100" dirty="0">
                <a:solidFill>
                  <a:srgbClr val="231F20"/>
                </a:solidFill>
                <a:latin typeface="ＭＳ ゴシック"/>
                <a:cs typeface="ＭＳ ゴシック"/>
              </a:rPr>
              <a:t>了</a:t>
            </a:r>
            <a:r>
              <a:rPr sz="1000" spc="-70" dirty="0">
                <a:solidFill>
                  <a:srgbClr val="231F20"/>
                </a:solidFill>
                <a:latin typeface="ＭＳ ゴシック"/>
                <a:cs typeface="ＭＳ ゴシック"/>
              </a:rPr>
              <a:t>日</a:t>
            </a:r>
            <a:r>
              <a:rPr sz="1000" spc="-25" dirty="0">
                <a:solidFill>
                  <a:srgbClr val="231F20"/>
                </a:solidFill>
                <a:latin typeface="ＭＳ ゴシック"/>
                <a:cs typeface="ＭＳ ゴシック"/>
              </a:rPr>
              <a:t>は</a:t>
            </a:r>
            <a:r>
              <a:rPr sz="1000" spc="15" dirty="0">
                <a:solidFill>
                  <a:srgbClr val="231F20"/>
                </a:solidFill>
                <a:latin typeface="ＭＳ ゴシック"/>
                <a:cs typeface="ＭＳ ゴシック"/>
              </a:rPr>
              <a:t>、</a:t>
            </a:r>
            <a:r>
              <a:rPr sz="1000" spc="-140" dirty="0">
                <a:solidFill>
                  <a:srgbClr val="231F20"/>
                </a:solidFill>
                <a:latin typeface="ＭＳ ゴシック"/>
                <a:cs typeface="ＭＳ ゴシック"/>
              </a:rPr>
              <a:t>カ</a:t>
            </a:r>
            <a:r>
              <a:rPr sz="1000" spc="-155" dirty="0">
                <a:solidFill>
                  <a:srgbClr val="231F20"/>
                </a:solidFill>
                <a:latin typeface="ＭＳ ゴシック"/>
                <a:cs typeface="ＭＳ ゴシック"/>
              </a:rPr>
              <a:t>レ</a:t>
            </a:r>
            <a:r>
              <a:rPr sz="1000" spc="-55" dirty="0">
                <a:solidFill>
                  <a:srgbClr val="231F20"/>
                </a:solidFill>
                <a:latin typeface="ＭＳ ゴシック"/>
                <a:cs typeface="ＭＳ ゴシック"/>
              </a:rPr>
              <a:t>ン</a:t>
            </a:r>
            <a:r>
              <a:rPr sz="1000" spc="-110" dirty="0">
                <a:solidFill>
                  <a:srgbClr val="231F20"/>
                </a:solidFill>
                <a:latin typeface="ＭＳ ゴシック"/>
                <a:cs typeface="ＭＳ ゴシック"/>
              </a:rPr>
              <a:t>ダ</a:t>
            </a:r>
            <a:r>
              <a:rPr sz="1000" spc="-45" dirty="0">
                <a:solidFill>
                  <a:srgbClr val="231F20"/>
                </a:solidFill>
                <a:latin typeface="ＭＳ ゴシック"/>
                <a:cs typeface="ＭＳ ゴシック"/>
              </a:rPr>
              <a:t>ー</a:t>
            </a:r>
            <a:r>
              <a:rPr sz="1000" spc="-15" dirty="0">
                <a:solidFill>
                  <a:srgbClr val="231F20"/>
                </a:solidFill>
                <a:latin typeface="ＭＳ ゴシック"/>
                <a:cs typeface="ＭＳ ゴシック"/>
              </a:rPr>
              <a:t>を</a:t>
            </a:r>
            <a:r>
              <a:rPr sz="1000" spc="-90" dirty="0">
                <a:solidFill>
                  <a:srgbClr val="231F20"/>
                </a:solidFill>
                <a:latin typeface="ＭＳ ゴシック"/>
                <a:cs typeface="ＭＳ ゴシック"/>
              </a:rPr>
              <a:t>使</a:t>
            </a:r>
            <a:r>
              <a:rPr sz="1000" spc="-140" dirty="0">
                <a:solidFill>
                  <a:srgbClr val="231F20"/>
                </a:solidFill>
                <a:latin typeface="ＭＳ ゴシック"/>
                <a:cs typeface="ＭＳ ゴシック"/>
              </a:rPr>
              <a:t>っ</a:t>
            </a:r>
            <a:r>
              <a:rPr sz="1000" spc="-80" dirty="0">
                <a:solidFill>
                  <a:srgbClr val="231F20"/>
                </a:solidFill>
                <a:latin typeface="ＭＳ ゴシック"/>
                <a:cs typeface="ＭＳ ゴシック"/>
              </a:rPr>
              <a:t>て</a:t>
            </a:r>
            <a:r>
              <a:rPr sz="1000" spc="-30" dirty="0">
                <a:solidFill>
                  <a:srgbClr val="231F20"/>
                </a:solidFill>
                <a:latin typeface="ＭＳ ゴシック"/>
                <a:cs typeface="ＭＳ ゴシック"/>
              </a:rPr>
              <a:t>入</a:t>
            </a:r>
            <a:r>
              <a:rPr sz="1000" spc="-35" dirty="0">
                <a:solidFill>
                  <a:srgbClr val="231F20"/>
                </a:solidFill>
                <a:latin typeface="ＭＳ ゴシック"/>
                <a:cs typeface="ＭＳ ゴシック"/>
              </a:rPr>
              <a:t>力</a:t>
            </a:r>
            <a:r>
              <a:rPr sz="1000" spc="-135" dirty="0">
                <a:solidFill>
                  <a:srgbClr val="231F20"/>
                </a:solidFill>
                <a:latin typeface="ＭＳ ゴシック"/>
                <a:cs typeface="ＭＳ ゴシック"/>
              </a:rPr>
              <a:t>す</a:t>
            </a:r>
            <a:r>
              <a:rPr sz="1000" spc="-100" dirty="0">
                <a:solidFill>
                  <a:srgbClr val="231F20"/>
                </a:solidFill>
                <a:latin typeface="ＭＳ ゴシック"/>
                <a:cs typeface="ＭＳ ゴシック"/>
              </a:rPr>
              <a:t>る</a:t>
            </a:r>
            <a:r>
              <a:rPr sz="1000" spc="-114" dirty="0">
                <a:solidFill>
                  <a:srgbClr val="231F20"/>
                </a:solidFill>
                <a:latin typeface="ＭＳ ゴシック"/>
                <a:cs typeface="ＭＳ ゴシック"/>
              </a:rPr>
              <a:t>こ</a:t>
            </a:r>
            <a:r>
              <a:rPr sz="1000" spc="-80" dirty="0">
                <a:solidFill>
                  <a:srgbClr val="231F20"/>
                </a:solidFill>
                <a:latin typeface="ＭＳ ゴシック"/>
                <a:cs typeface="ＭＳ ゴシック"/>
              </a:rPr>
              <a:t>と</a:t>
            </a:r>
            <a:r>
              <a:rPr sz="1000" spc="-45" dirty="0">
                <a:solidFill>
                  <a:srgbClr val="231F20"/>
                </a:solidFill>
                <a:latin typeface="ＭＳ ゴシック"/>
                <a:cs typeface="ＭＳ ゴシック"/>
              </a:rPr>
              <a:t>が</a:t>
            </a:r>
            <a:r>
              <a:rPr sz="1000" spc="-60" dirty="0">
                <a:solidFill>
                  <a:srgbClr val="231F20"/>
                </a:solidFill>
                <a:latin typeface="ＭＳ ゴシック"/>
                <a:cs typeface="ＭＳ ゴシック"/>
              </a:rPr>
              <a:t>で</a:t>
            </a:r>
            <a:r>
              <a:rPr sz="1000" spc="-75" dirty="0">
                <a:solidFill>
                  <a:srgbClr val="231F20"/>
                </a:solidFill>
                <a:latin typeface="ＭＳ ゴシック"/>
                <a:cs typeface="ＭＳ ゴシック"/>
              </a:rPr>
              <a:t>き</a:t>
            </a:r>
            <a:r>
              <a:rPr sz="1000" spc="-3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spc="15" dirty="0">
                <a:solidFill>
                  <a:srgbClr val="231F20"/>
                </a:solidFill>
                <a:latin typeface="ＭＳ ゴシック"/>
                <a:cs typeface="ＭＳ ゴシック"/>
              </a:rPr>
              <a:t>。</a:t>
            </a:r>
            <a:r>
              <a:rPr sz="1000" spc="-140" dirty="0">
                <a:solidFill>
                  <a:srgbClr val="231F20"/>
                </a:solidFill>
                <a:latin typeface="ＭＳ ゴシック"/>
                <a:cs typeface="ＭＳ ゴシック"/>
              </a:rPr>
              <a:t>カ</a:t>
            </a:r>
            <a:r>
              <a:rPr sz="1000" spc="-155" dirty="0">
                <a:solidFill>
                  <a:srgbClr val="231F20"/>
                </a:solidFill>
                <a:latin typeface="ＭＳ ゴシック"/>
                <a:cs typeface="ＭＳ ゴシック"/>
              </a:rPr>
              <a:t>レ</a:t>
            </a:r>
            <a:r>
              <a:rPr sz="1000" spc="-55" dirty="0">
                <a:solidFill>
                  <a:srgbClr val="231F20"/>
                </a:solidFill>
                <a:latin typeface="ＭＳ ゴシック"/>
                <a:cs typeface="ＭＳ ゴシック"/>
              </a:rPr>
              <a:t>ン</a:t>
            </a:r>
            <a:r>
              <a:rPr sz="1000" spc="-110" dirty="0">
                <a:solidFill>
                  <a:srgbClr val="231F20"/>
                </a:solidFill>
                <a:latin typeface="ＭＳ ゴシック"/>
                <a:cs typeface="ＭＳ ゴシック"/>
              </a:rPr>
              <a:t>ダ</a:t>
            </a:r>
            <a:r>
              <a:rPr sz="1000" spc="-45" dirty="0">
                <a:solidFill>
                  <a:srgbClr val="231F20"/>
                </a:solidFill>
                <a:latin typeface="ＭＳ ゴシック"/>
                <a:cs typeface="ＭＳ ゴシック"/>
              </a:rPr>
              <a:t>ー</a:t>
            </a:r>
            <a:r>
              <a:rPr sz="1000" spc="-15" dirty="0">
                <a:solidFill>
                  <a:srgbClr val="231F20"/>
                </a:solidFill>
                <a:latin typeface="ＭＳ ゴシック"/>
                <a:cs typeface="ＭＳ ゴシック"/>
              </a:rPr>
              <a:t>を</a:t>
            </a:r>
            <a:r>
              <a:rPr sz="1000" spc="-50" dirty="0">
                <a:solidFill>
                  <a:srgbClr val="231F20"/>
                </a:solidFill>
                <a:latin typeface="ＭＳ ゴシック"/>
                <a:cs typeface="ＭＳ ゴシック"/>
              </a:rPr>
              <a:t>使</a:t>
            </a:r>
            <a:r>
              <a:rPr sz="1000" spc="-70" dirty="0">
                <a:solidFill>
                  <a:srgbClr val="231F20"/>
                </a:solidFill>
                <a:latin typeface="ＭＳ ゴシック"/>
                <a:cs typeface="ＭＳ ゴシック"/>
              </a:rPr>
              <a:t>いた</a:t>
            </a:r>
            <a:r>
              <a:rPr sz="1000" spc="-15" dirty="0">
                <a:solidFill>
                  <a:srgbClr val="231F20"/>
                </a:solidFill>
                <a:latin typeface="ＭＳ ゴシック"/>
                <a:cs typeface="ＭＳ ゴシック"/>
              </a:rPr>
              <a:t>い</a:t>
            </a:r>
            <a:r>
              <a:rPr sz="1000" spc="-5" dirty="0">
                <a:solidFill>
                  <a:srgbClr val="231F20"/>
                </a:solidFill>
                <a:latin typeface="ＭＳ ゴシック"/>
                <a:cs typeface="ＭＳ ゴシック"/>
              </a:rPr>
              <a:t>場</a:t>
            </a:r>
            <a:r>
              <a:rPr sz="1000" spc="-35" dirty="0">
                <a:solidFill>
                  <a:srgbClr val="231F20"/>
                </a:solidFill>
                <a:latin typeface="ＭＳ ゴシック"/>
                <a:cs typeface="ＭＳ ゴシック"/>
              </a:rPr>
              <a:t>合</a:t>
            </a:r>
            <a:r>
              <a:rPr sz="1000" spc="-25" dirty="0">
                <a:solidFill>
                  <a:srgbClr val="231F20"/>
                </a:solidFill>
                <a:latin typeface="ＭＳ ゴシック"/>
                <a:cs typeface="ＭＳ ゴシック"/>
              </a:rPr>
              <a:t>は</a:t>
            </a:r>
            <a:r>
              <a:rPr sz="1000" spc="15" dirty="0">
                <a:solidFill>
                  <a:srgbClr val="231F20"/>
                </a:solidFill>
                <a:latin typeface="ＭＳ ゴシック"/>
                <a:cs typeface="ＭＳ ゴシック"/>
              </a:rPr>
              <a:t>、</a:t>
            </a:r>
            <a:r>
              <a:rPr sz="1000" spc="-140" dirty="0">
                <a:solidFill>
                  <a:srgbClr val="231F20"/>
                </a:solidFill>
                <a:latin typeface="ＭＳ ゴシック"/>
                <a:cs typeface="ＭＳ ゴシック"/>
              </a:rPr>
              <a:t>カ</a:t>
            </a:r>
            <a:r>
              <a:rPr sz="1000" dirty="0">
                <a:solidFill>
                  <a:srgbClr val="231F20"/>
                </a:solidFill>
                <a:latin typeface="ＭＳ ゴシック"/>
                <a:cs typeface="ＭＳ ゴシック"/>
              </a:rPr>
              <a:t>レ </a:t>
            </a:r>
            <a:r>
              <a:rPr sz="1000" spc="-65" dirty="0" err="1">
                <a:solidFill>
                  <a:srgbClr val="231F20"/>
                </a:solidFill>
                <a:latin typeface="ＭＳ ゴシック"/>
                <a:cs typeface="ＭＳ ゴシック"/>
              </a:rPr>
              <a:t>ン</a:t>
            </a:r>
            <a:r>
              <a:rPr sz="1000" spc="-114" dirty="0" err="1">
                <a:solidFill>
                  <a:srgbClr val="231F20"/>
                </a:solidFill>
                <a:latin typeface="ＭＳ ゴシック"/>
                <a:cs typeface="ＭＳ ゴシック"/>
              </a:rPr>
              <a:t>ダ</a:t>
            </a:r>
            <a:r>
              <a:rPr sz="1000" spc="-110" dirty="0" err="1">
                <a:solidFill>
                  <a:srgbClr val="231F20"/>
                </a:solidFill>
                <a:latin typeface="ＭＳ ゴシック"/>
                <a:cs typeface="ＭＳ ゴシック"/>
              </a:rPr>
              <a:t>ー</a:t>
            </a:r>
            <a:r>
              <a:rPr sz="1000" spc="-190" dirty="0" err="1">
                <a:solidFill>
                  <a:srgbClr val="231F20"/>
                </a:solidFill>
                <a:latin typeface="ＭＳ ゴシック"/>
                <a:cs typeface="ＭＳ ゴシック"/>
              </a:rPr>
              <a:t>ア</a:t>
            </a:r>
            <a:r>
              <a:rPr sz="1000" spc="-175" dirty="0" err="1">
                <a:solidFill>
                  <a:srgbClr val="231F20"/>
                </a:solidFill>
                <a:latin typeface="ＭＳ ゴシック"/>
                <a:cs typeface="ＭＳ ゴシック"/>
              </a:rPr>
              <a:t>イ</a:t>
            </a:r>
            <a:r>
              <a:rPr sz="1000" spc="-135" dirty="0" err="1">
                <a:solidFill>
                  <a:srgbClr val="231F20"/>
                </a:solidFill>
                <a:latin typeface="ＭＳ ゴシック"/>
                <a:cs typeface="ＭＳ ゴシック"/>
              </a:rPr>
              <a:t>コ</a:t>
            </a:r>
            <a:r>
              <a:rPr sz="1000" spc="-85" dirty="0" err="1">
                <a:solidFill>
                  <a:srgbClr val="231F20"/>
                </a:solidFill>
                <a:latin typeface="ＭＳ ゴシック"/>
                <a:cs typeface="ＭＳ ゴシック"/>
              </a:rPr>
              <a:t>ン</a:t>
            </a:r>
            <a:r>
              <a:rPr sz="1000" spc="-55" dirty="0" err="1">
                <a:solidFill>
                  <a:srgbClr val="231F20"/>
                </a:solidFill>
                <a:latin typeface="ＭＳ ゴシック"/>
                <a:cs typeface="ＭＳ ゴシック"/>
              </a:rPr>
              <a:t>を</a:t>
            </a:r>
            <a:r>
              <a:rPr sz="1000" spc="-165" dirty="0" err="1">
                <a:solidFill>
                  <a:srgbClr val="231F20"/>
                </a:solidFill>
                <a:latin typeface="ＭＳ ゴシック"/>
                <a:cs typeface="ＭＳ ゴシック"/>
              </a:rPr>
              <a:t>ク</a:t>
            </a:r>
            <a:r>
              <a:rPr sz="1000" spc="-170" dirty="0" err="1">
                <a:solidFill>
                  <a:srgbClr val="231F20"/>
                </a:solidFill>
                <a:latin typeface="ＭＳ ゴシック"/>
                <a:cs typeface="ＭＳ ゴシック"/>
              </a:rPr>
              <a:t>リ</a:t>
            </a:r>
            <a:r>
              <a:rPr sz="1000" spc="-100" dirty="0" err="1">
                <a:solidFill>
                  <a:srgbClr val="231F20"/>
                </a:solidFill>
                <a:latin typeface="ＭＳ ゴシック"/>
                <a:cs typeface="ＭＳ ゴシック"/>
              </a:rPr>
              <a:t>ッ</a:t>
            </a:r>
            <a:r>
              <a:rPr sz="1000" spc="-190" dirty="0" err="1">
                <a:solidFill>
                  <a:srgbClr val="231F20"/>
                </a:solidFill>
                <a:latin typeface="ＭＳ ゴシック"/>
                <a:cs typeface="ＭＳ ゴシック"/>
              </a:rPr>
              <a:t>ク</a:t>
            </a:r>
            <a:r>
              <a:rPr sz="1000" spc="-155" dirty="0" err="1">
                <a:solidFill>
                  <a:srgbClr val="231F20"/>
                </a:solidFill>
                <a:latin typeface="ＭＳ ゴシック"/>
                <a:cs typeface="ＭＳ ゴシック"/>
              </a:rPr>
              <a:t>く</a:t>
            </a:r>
            <a:r>
              <a:rPr sz="1000" spc="-105" dirty="0" err="1">
                <a:solidFill>
                  <a:srgbClr val="231F20"/>
                </a:solidFill>
                <a:latin typeface="ＭＳ ゴシック"/>
                <a:cs typeface="ＭＳ ゴシック"/>
              </a:rPr>
              <a:t>だ</a:t>
            </a:r>
            <a:r>
              <a:rPr sz="1000" spc="-100" dirty="0" err="1">
                <a:solidFill>
                  <a:srgbClr val="231F20"/>
                </a:solidFill>
                <a:latin typeface="ＭＳ ゴシック"/>
                <a:cs typeface="ＭＳ ゴシック"/>
              </a:rPr>
              <a:t>さ</a:t>
            </a:r>
            <a:r>
              <a:rPr sz="1000" spc="-65" dirty="0" err="1">
                <a:solidFill>
                  <a:srgbClr val="231F20"/>
                </a:solidFill>
                <a:latin typeface="ＭＳ ゴシック"/>
                <a:cs typeface="ＭＳ ゴシック"/>
              </a:rPr>
              <a:t>い</a:t>
            </a:r>
            <a:r>
              <a:rPr sz="1000" dirty="0" smtClean="0">
                <a:solidFill>
                  <a:srgbClr val="231F20"/>
                </a:solidFill>
                <a:latin typeface="ＭＳ ゴシック"/>
                <a:cs typeface="ＭＳ ゴシック"/>
              </a:rPr>
              <a:t>。</a:t>
            </a:r>
            <a:r>
              <a:rPr lang="en-US" sz="1000" dirty="0" smtClean="0">
                <a:solidFill>
                  <a:srgbClr val="231F20"/>
                </a:solidFill>
                <a:latin typeface="ＭＳ ゴシック"/>
                <a:cs typeface="ＭＳ ゴシック"/>
              </a:rPr>
              <a:t/>
            </a:r>
            <a:br>
              <a:rPr lang="en-US" sz="1000" dirty="0" smtClean="0">
                <a:solidFill>
                  <a:srgbClr val="231F20"/>
                </a:solidFill>
                <a:latin typeface="ＭＳ ゴシック"/>
                <a:cs typeface="ＭＳ ゴシック"/>
              </a:rPr>
            </a:br>
            <a:r>
              <a:rPr sz="1000" spc="-45" dirty="0" err="1" smtClean="0">
                <a:solidFill>
                  <a:srgbClr val="231F20"/>
                </a:solidFill>
                <a:latin typeface="ＭＳ ゴシック"/>
                <a:cs typeface="ＭＳ ゴシック"/>
              </a:rPr>
              <a:t>担当</a:t>
            </a:r>
            <a:r>
              <a:rPr sz="1000" spc="-15" dirty="0" err="1" smtClean="0">
                <a:solidFill>
                  <a:srgbClr val="231F20"/>
                </a:solidFill>
                <a:latin typeface="ＭＳ ゴシック"/>
                <a:cs typeface="ＭＳ ゴシック"/>
              </a:rPr>
              <a:t>指</a:t>
            </a:r>
            <a:r>
              <a:rPr sz="1000" spc="-30" dirty="0" err="1" smtClean="0">
                <a:solidFill>
                  <a:srgbClr val="231F20"/>
                </a:solidFill>
                <a:latin typeface="ＭＳ ゴシック"/>
                <a:cs typeface="ＭＳ ゴシック"/>
              </a:rPr>
              <a:t>導</a:t>
            </a:r>
            <a:r>
              <a:rPr sz="1000" spc="-10" dirty="0" err="1" smtClean="0">
                <a:solidFill>
                  <a:srgbClr val="231F20"/>
                </a:solidFill>
                <a:latin typeface="ＭＳ ゴシック"/>
                <a:cs typeface="ＭＳ ゴシック"/>
              </a:rPr>
              <a:t>医</a:t>
            </a:r>
            <a:r>
              <a:rPr sz="1000" spc="-40" dirty="0" err="1" smtClean="0">
                <a:solidFill>
                  <a:srgbClr val="231F20"/>
                </a:solidFill>
                <a:latin typeface="ＭＳ ゴシック"/>
                <a:cs typeface="ＭＳ ゴシック"/>
              </a:rPr>
              <a:t>が</a:t>
            </a:r>
            <a:r>
              <a:rPr sz="1000" spc="-30" dirty="0" err="1" smtClean="0">
                <a:solidFill>
                  <a:srgbClr val="231F20"/>
                </a:solidFill>
                <a:latin typeface="ＭＳ ゴシック"/>
                <a:cs typeface="ＭＳ ゴシック"/>
              </a:rPr>
              <a:t>未</a:t>
            </a:r>
            <a:r>
              <a:rPr sz="1000" spc="-60" dirty="0" err="1" smtClean="0">
                <a:solidFill>
                  <a:srgbClr val="231F20"/>
                </a:solidFill>
                <a:latin typeface="ＭＳ ゴシック"/>
                <a:cs typeface="ＭＳ ゴシック"/>
              </a:rPr>
              <a:t>定</a:t>
            </a:r>
            <a:r>
              <a:rPr sz="1000" spc="-35" dirty="0" err="1" smtClean="0">
                <a:solidFill>
                  <a:srgbClr val="231F20"/>
                </a:solidFill>
                <a:latin typeface="ＭＳ ゴシック"/>
                <a:cs typeface="ＭＳ ゴシック"/>
              </a:rPr>
              <a:t>の</a:t>
            </a:r>
            <a:r>
              <a:rPr sz="1000" spc="-10" dirty="0" err="1" smtClean="0">
                <a:solidFill>
                  <a:srgbClr val="231F20"/>
                </a:solidFill>
                <a:latin typeface="ＭＳ ゴシック"/>
                <a:cs typeface="ＭＳ ゴシック"/>
              </a:rPr>
              <a:t>場</a:t>
            </a:r>
            <a:r>
              <a:rPr sz="1000" spc="-45" dirty="0" err="1" smtClean="0">
                <a:solidFill>
                  <a:srgbClr val="231F20"/>
                </a:solidFill>
                <a:latin typeface="ＭＳ ゴシック"/>
                <a:cs typeface="ＭＳ ゴシック"/>
              </a:rPr>
              <a:t>合</a:t>
            </a:r>
            <a:r>
              <a:rPr sz="1000" spc="-25" dirty="0" err="1" smtClean="0">
                <a:solidFill>
                  <a:srgbClr val="231F20"/>
                </a:solidFill>
                <a:latin typeface="ＭＳ ゴシック"/>
                <a:cs typeface="ＭＳ ゴシック"/>
              </a:rPr>
              <a:t>は</a:t>
            </a:r>
            <a:r>
              <a:rPr sz="1000" spc="-175" dirty="0" err="1">
                <a:solidFill>
                  <a:srgbClr val="231F20"/>
                </a:solidFill>
                <a:latin typeface="ＭＳ ゴシック"/>
                <a:cs typeface="ＭＳ ゴシック"/>
              </a:rPr>
              <a:t>、</a:t>
            </a:r>
            <a:r>
              <a:rPr sz="1000" spc="-60" dirty="0" err="1">
                <a:solidFill>
                  <a:srgbClr val="231F20"/>
                </a:solidFill>
                <a:latin typeface="ＭＳ ゴシック"/>
                <a:cs typeface="ＭＳ ゴシック"/>
              </a:rPr>
              <a:t>空</a:t>
            </a:r>
            <a:r>
              <a:rPr sz="1000" spc="-65" dirty="0" err="1">
                <a:solidFill>
                  <a:srgbClr val="231F20"/>
                </a:solidFill>
                <a:latin typeface="ＭＳ ゴシック"/>
                <a:cs typeface="ＭＳ ゴシック"/>
              </a:rPr>
              <a:t>白</a:t>
            </a:r>
            <a:r>
              <a:rPr sz="1000" spc="-80" dirty="0" err="1">
                <a:solidFill>
                  <a:srgbClr val="231F20"/>
                </a:solidFill>
                <a:latin typeface="ＭＳ ゴシック"/>
                <a:cs typeface="ＭＳ ゴシック"/>
              </a:rPr>
              <a:t>の</a:t>
            </a:r>
            <a:r>
              <a:rPr sz="1000" spc="-65" dirty="0" err="1">
                <a:solidFill>
                  <a:srgbClr val="231F20"/>
                </a:solidFill>
                <a:latin typeface="ＭＳ ゴシック"/>
                <a:cs typeface="ＭＳ ゴシック"/>
              </a:rPr>
              <a:t>まま</a:t>
            </a:r>
            <a:r>
              <a:rPr sz="1000" spc="-15" dirty="0" err="1">
                <a:solidFill>
                  <a:srgbClr val="231F20"/>
                </a:solidFill>
                <a:latin typeface="ＭＳ ゴシック"/>
                <a:cs typeface="ＭＳ ゴシック"/>
              </a:rPr>
              <a:t>登</a:t>
            </a:r>
            <a:r>
              <a:rPr sz="1000" dirty="0" err="1">
                <a:solidFill>
                  <a:srgbClr val="231F20"/>
                </a:solidFill>
                <a:latin typeface="ＭＳ ゴシック"/>
                <a:cs typeface="ＭＳ ゴシック"/>
              </a:rPr>
              <a:t>録</a:t>
            </a:r>
            <a:r>
              <a:rPr sz="1000" spc="-55" dirty="0" err="1">
                <a:solidFill>
                  <a:srgbClr val="231F20"/>
                </a:solidFill>
                <a:latin typeface="ＭＳ ゴシック"/>
                <a:cs typeface="ＭＳ ゴシック"/>
              </a:rPr>
              <a:t>が</a:t>
            </a:r>
            <a:r>
              <a:rPr sz="1000" spc="-65" dirty="0" err="1">
                <a:solidFill>
                  <a:srgbClr val="231F20"/>
                </a:solidFill>
                <a:latin typeface="ＭＳ ゴシック"/>
                <a:cs typeface="ＭＳ ゴシック"/>
              </a:rPr>
              <a:t>で</a:t>
            </a:r>
            <a:r>
              <a:rPr sz="1000" spc="-80" dirty="0" err="1">
                <a:solidFill>
                  <a:srgbClr val="231F20"/>
                </a:solidFill>
                <a:latin typeface="ＭＳ ゴシック"/>
                <a:cs typeface="ＭＳ ゴシック"/>
              </a:rPr>
              <a:t>き</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spc="10" dirty="0" err="1">
                <a:solidFill>
                  <a:srgbClr val="231F20"/>
                </a:solidFill>
                <a:latin typeface="ＭＳ ゴシック"/>
                <a:cs typeface="ＭＳ ゴシック"/>
              </a:rPr>
              <a:t>。</a:t>
            </a:r>
            <a:r>
              <a:rPr sz="1000" spc="-50" dirty="0" err="1">
                <a:solidFill>
                  <a:srgbClr val="231F20"/>
                </a:solidFill>
                <a:latin typeface="ＭＳ ゴシック"/>
                <a:cs typeface="ＭＳ ゴシック"/>
              </a:rPr>
              <a:t>そ</a:t>
            </a:r>
            <a:r>
              <a:rPr sz="1000" spc="-35" dirty="0" err="1">
                <a:solidFill>
                  <a:srgbClr val="231F20"/>
                </a:solidFill>
                <a:latin typeface="ＭＳ ゴシック"/>
                <a:cs typeface="ＭＳ ゴシック"/>
              </a:rPr>
              <a:t>の</a:t>
            </a:r>
            <a:r>
              <a:rPr sz="1000" spc="-10" dirty="0" err="1">
                <a:solidFill>
                  <a:srgbClr val="231F20"/>
                </a:solidFill>
                <a:latin typeface="ＭＳ ゴシック"/>
                <a:cs typeface="ＭＳ ゴシック"/>
              </a:rPr>
              <a:t>場</a:t>
            </a:r>
            <a:r>
              <a:rPr sz="1000" spc="-45" dirty="0" err="1">
                <a:solidFill>
                  <a:srgbClr val="231F20"/>
                </a:solidFill>
                <a:latin typeface="ＭＳ ゴシック"/>
                <a:cs typeface="ＭＳ ゴシック"/>
              </a:rPr>
              <a:t>合</a:t>
            </a:r>
            <a:r>
              <a:rPr sz="1000" spc="-25" dirty="0" err="1">
                <a:solidFill>
                  <a:srgbClr val="231F20"/>
                </a:solidFill>
                <a:latin typeface="ＭＳ ゴシック"/>
                <a:cs typeface="ＭＳ ゴシック"/>
              </a:rPr>
              <a:t>は</a:t>
            </a:r>
            <a:r>
              <a:rPr sz="1000" spc="-175" dirty="0" err="1">
                <a:solidFill>
                  <a:srgbClr val="231F20"/>
                </a:solidFill>
                <a:latin typeface="ＭＳ ゴシック"/>
                <a:cs typeface="ＭＳ ゴシック"/>
              </a:rPr>
              <a:t>、</a:t>
            </a:r>
            <a:r>
              <a:rPr sz="1000" spc="-15" dirty="0" err="1">
                <a:solidFill>
                  <a:srgbClr val="231F20"/>
                </a:solidFill>
                <a:latin typeface="ＭＳ ゴシック"/>
                <a:cs typeface="ＭＳ ゴシック"/>
              </a:rPr>
              <a:t>指</a:t>
            </a:r>
            <a:r>
              <a:rPr sz="1000" spc="-30" dirty="0" err="1">
                <a:solidFill>
                  <a:srgbClr val="231F20"/>
                </a:solidFill>
                <a:latin typeface="ＭＳ ゴシック"/>
                <a:cs typeface="ＭＳ ゴシック"/>
              </a:rPr>
              <a:t>導</a:t>
            </a:r>
            <a:r>
              <a:rPr sz="1000" spc="-10" dirty="0" err="1">
                <a:solidFill>
                  <a:srgbClr val="231F20"/>
                </a:solidFill>
                <a:latin typeface="ＭＳ ゴシック"/>
                <a:cs typeface="ＭＳ ゴシック"/>
              </a:rPr>
              <a:t>医</a:t>
            </a:r>
            <a:r>
              <a:rPr sz="1000" spc="-25" dirty="0" err="1">
                <a:solidFill>
                  <a:srgbClr val="231F20"/>
                </a:solidFill>
                <a:latin typeface="ＭＳ ゴシック"/>
                <a:cs typeface="ＭＳ ゴシック"/>
              </a:rPr>
              <a:t>が</a:t>
            </a:r>
            <a:r>
              <a:rPr sz="1000" spc="-10" dirty="0" err="1">
                <a:solidFill>
                  <a:srgbClr val="231F20"/>
                </a:solidFill>
                <a:latin typeface="ＭＳ ゴシック"/>
                <a:cs typeface="ＭＳ ゴシック"/>
              </a:rPr>
              <a:t>決</a:t>
            </a:r>
            <a:r>
              <a:rPr sz="1000" spc="-35" dirty="0" err="1">
                <a:solidFill>
                  <a:srgbClr val="231F20"/>
                </a:solidFill>
                <a:latin typeface="ＭＳ ゴシック"/>
                <a:cs typeface="ＭＳ ゴシック"/>
              </a:rPr>
              <a:t>定</a:t>
            </a:r>
            <a:r>
              <a:rPr sz="1000" spc="-40" dirty="0" err="1">
                <a:solidFill>
                  <a:srgbClr val="231F20"/>
                </a:solidFill>
                <a:latin typeface="ＭＳ ゴシック"/>
                <a:cs typeface="ＭＳ ゴシック"/>
              </a:rPr>
              <a:t>後</a:t>
            </a:r>
            <a:r>
              <a:rPr sz="1000" spc="-55" dirty="0" err="1">
                <a:solidFill>
                  <a:srgbClr val="231F20"/>
                </a:solidFill>
                <a:latin typeface="ＭＳ ゴシック"/>
                <a:cs typeface="ＭＳ ゴシック"/>
              </a:rPr>
              <a:t>に</a:t>
            </a:r>
            <a:r>
              <a:rPr sz="1000" dirty="0" err="1">
                <a:solidFill>
                  <a:srgbClr val="231F20"/>
                </a:solidFill>
                <a:latin typeface="ＭＳ ゴシック"/>
                <a:cs typeface="ＭＳ ゴシック"/>
              </a:rPr>
              <a:t>情</a:t>
            </a:r>
            <a:r>
              <a:rPr sz="1000" spc="-65" dirty="0" err="1">
                <a:solidFill>
                  <a:srgbClr val="231F20"/>
                </a:solidFill>
                <a:latin typeface="ＭＳ ゴシック"/>
                <a:cs typeface="ＭＳ ゴシック"/>
              </a:rPr>
              <a:t>報</a:t>
            </a:r>
            <a:r>
              <a:rPr sz="1000" spc="-60" dirty="0" err="1">
                <a:solidFill>
                  <a:srgbClr val="231F20"/>
                </a:solidFill>
                <a:latin typeface="ＭＳ ゴシック"/>
                <a:cs typeface="ＭＳ ゴシック"/>
              </a:rPr>
              <a:t>を</a:t>
            </a:r>
            <a:r>
              <a:rPr sz="1000" spc="-15" dirty="0" err="1">
                <a:solidFill>
                  <a:srgbClr val="231F20"/>
                </a:solidFill>
                <a:latin typeface="ＭＳ ゴシック"/>
                <a:cs typeface="ＭＳ ゴシック"/>
              </a:rPr>
              <a:t>変</a:t>
            </a:r>
            <a:r>
              <a:rPr sz="1000" spc="-150" dirty="0" err="1">
                <a:solidFill>
                  <a:srgbClr val="231F20"/>
                </a:solidFill>
                <a:latin typeface="ＭＳ ゴシック"/>
                <a:cs typeface="ＭＳ ゴシック"/>
              </a:rPr>
              <a:t>更</a:t>
            </a:r>
            <a:r>
              <a:rPr sz="1000" spc="-155" dirty="0" err="1">
                <a:solidFill>
                  <a:srgbClr val="231F20"/>
                </a:solidFill>
                <a:latin typeface="ＭＳ ゴシック"/>
                <a:cs typeface="ＭＳ ゴシック"/>
              </a:rPr>
              <a:t>く</a:t>
            </a:r>
            <a:r>
              <a:rPr sz="1000" spc="-105" dirty="0" err="1">
                <a:solidFill>
                  <a:srgbClr val="231F20"/>
                </a:solidFill>
                <a:latin typeface="ＭＳ ゴシック"/>
                <a:cs typeface="ＭＳ ゴシック"/>
              </a:rPr>
              <a:t>だ</a:t>
            </a:r>
            <a:r>
              <a:rPr sz="1000" spc="-100" dirty="0" err="1">
                <a:solidFill>
                  <a:srgbClr val="231F20"/>
                </a:solidFill>
                <a:latin typeface="ＭＳ ゴシック"/>
                <a:cs typeface="ＭＳ ゴシック"/>
              </a:rPr>
              <a:t>さ</a:t>
            </a:r>
            <a:r>
              <a:rPr sz="1000" spc="-65" dirty="0" err="1">
                <a:solidFill>
                  <a:srgbClr val="231F20"/>
                </a:solidFill>
                <a:latin typeface="ＭＳ ゴシック"/>
                <a:cs typeface="ＭＳ ゴシック"/>
              </a:rPr>
              <a:t>い</a:t>
            </a:r>
            <a:r>
              <a:rPr sz="1000" spc="-65" dirty="0" smtClean="0">
                <a:solidFill>
                  <a:srgbClr val="231F20"/>
                </a:solidFill>
                <a:latin typeface="ＭＳ ゴシック"/>
                <a:cs typeface="ＭＳ ゴシック"/>
              </a:rPr>
              <a:t>。</a:t>
            </a:r>
            <a:r>
              <a:rPr lang="en-US" sz="1000" spc="-65" dirty="0" smtClean="0">
                <a:solidFill>
                  <a:srgbClr val="231F20"/>
                </a:solidFill>
                <a:latin typeface="ＭＳ ゴシック"/>
                <a:cs typeface="ＭＳ ゴシック"/>
              </a:rPr>
              <a:t/>
            </a:r>
            <a:br>
              <a:rPr lang="en-US" sz="1000" spc="-65" dirty="0" smtClean="0">
                <a:solidFill>
                  <a:srgbClr val="231F20"/>
                </a:solidFill>
                <a:latin typeface="ＭＳ ゴシック"/>
                <a:cs typeface="ＭＳ ゴシック"/>
              </a:rPr>
            </a:br>
            <a:r>
              <a:rPr lang="ja-JP" altLang="en-US" sz="1000" spc="-50" dirty="0" smtClean="0">
                <a:solidFill>
                  <a:srgbClr val="231F20"/>
                </a:solidFill>
                <a:latin typeface="ＭＳ ゴシック"/>
                <a:cs typeface="ＭＳ ゴシック"/>
              </a:rPr>
              <a:t>予定研修日数は、</a:t>
            </a:r>
            <a:r>
              <a:rPr lang="en-US" altLang="ja-JP" sz="1000" spc="-50" dirty="0" smtClean="0">
                <a:solidFill>
                  <a:srgbClr val="231F20"/>
                </a:solidFill>
                <a:latin typeface="ＭＳ ゴシック"/>
                <a:cs typeface="ＭＳ ゴシック"/>
              </a:rPr>
              <a:t>0.0</a:t>
            </a:r>
            <a:r>
              <a:rPr lang="ja-JP" altLang="en-US" sz="1000" spc="-50" dirty="0" smtClean="0">
                <a:solidFill>
                  <a:srgbClr val="231F20"/>
                </a:solidFill>
                <a:latin typeface="ＭＳ ゴシック"/>
                <a:cs typeface="ＭＳ ゴシック"/>
              </a:rPr>
              <a:t>日から「</a:t>
            </a:r>
            <a:r>
              <a:rPr lang="en-US" altLang="ja-JP" sz="1000" spc="-50" dirty="0" smtClean="0">
                <a:solidFill>
                  <a:srgbClr val="231F20"/>
                </a:solidFill>
                <a:latin typeface="ＭＳ ゴシック"/>
                <a:cs typeface="ＭＳ ゴシック"/>
              </a:rPr>
              <a:t>0.5</a:t>
            </a:r>
            <a:r>
              <a:rPr lang="ja-JP" altLang="en-US" sz="1000" spc="-50" dirty="0" smtClean="0">
                <a:solidFill>
                  <a:srgbClr val="231F20"/>
                </a:solidFill>
                <a:latin typeface="ＭＳ ゴシック"/>
                <a:cs typeface="ＭＳ ゴシック"/>
              </a:rPr>
              <a:t>」単位で入力ができます。研修開始日・研修終了日の期間の変更を行った場合は、入力している予定研修日数を確認のうえ必要であれば変更してください。</a:t>
            </a:r>
            <a:endParaRPr lang="en-US" altLang="ja-JP" sz="1000" spc="-50" dirty="0" smtClean="0">
              <a:solidFill>
                <a:srgbClr val="231F20"/>
              </a:solidFill>
              <a:latin typeface="ＭＳ ゴシック"/>
              <a:cs typeface="ＭＳ ゴシック"/>
            </a:endParaRPr>
          </a:p>
          <a:p>
            <a:pPr marL="140335" marR="68580" indent="635">
              <a:lnSpc>
                <a:spcPct val="148200"/>
              </a:lnSpc>
            </a:pPr>
            <a:r>
              <a:rPr lang="ja-JP" altLang="en-US" sz="1000" dirty="0">
                <a:solidFill>
                  <a:srgbClr val="231F20"/>
                </a:solidFill>
                <a:latin typeface="ＭＳ ゴシック"/>
                <a:cs typeface="ＭＳ ゴシック"/>
              </a:rPr>
              <a:t>例</a:t>
            </a:r>
            <a:r>
              <a:rPr lang="ja-JP" altLang="en-US" sz="1000" dirty="0" smtClean="0">
                <a:solidFill>
                  <a:srgbClr val="231F20"/>
                </a:solidFill>
                <a:latin typeface="ＭＳ ゴシック"/>
                <a:cs typeface="ＭＳ ゴシック"/>
              </a:rPr>
              <a:t>）　研修期間「</a:t>
            </a:r>
            <a:r>
              <a:rPr lang="en-US" altLang="ja-JP" sz="1000" dirty="0" smtClean="0">
                <a:solidFill>
                  <a:srgbClr val="231F20"/>
                </a:solidFill>
                <a:latin typeface="ＭＳ ゴシック"/>
                <a:cs typeface="ＭＳ ゴシック"/>
              </a:rPr>
              <a:t>2022/04/01</a:t>
            </a:r>
            <a:r>
              <a:rPr lang="ja-JP" altLang="en-US" sz="1000" dirty="0" smtClean="0">
                <a:solidFill>
                  <a:srgbClr val="231F20"/>
                </a:solidFill>
                <a:latin typeface="ＭＳ ゴシック"/>
                <a:cs typeface="ＭＳ ゴシック"/>
              </a:rPr>
              <a:t>～</a:t>
            </a:r>
            <a:r>
              <a:rPr lang="en-US" altLang="ja-JP" sz="1000" dirty="0" smtClean="0">
                <a:solidFill>
                  <a:srgbClr val="231F20"/>
                </a:solidFill>
                <a:latin typeface="ＭＳ ゴシック"/>
                <a:cs typeface="ＭＳ ゴシック"/>
              </a:rPr>
              <a:t>2022/04/30</a:t>
            </a:r>
            <a:r>
              <a:rPr lang="ja-JP" altLang="en-US" sz="1000" dirty="0" smtClean="0">
                <a:solidFill>
                  <a:srgbClr val="231F20"/>
                </a:solidFill>
                <a:latin typeface="ＭＳ ゴシック"/>
                <a:cs typeface="ＭＳ ゴシック"/>
              </a:rPr>
              <a:t>」　研修予定日数「</a:t>
            </a:r>
            <a:r>
              <a:rPr lang="en-US" altLang="ja-JP" sz="1000" dirty="0" smtClean="0">
                <a:solidFill>
                  <a:srgbClr val="231F20"/>
                </a:solidFill>
                <a:latin typeface="ＭＳ ゴシック"/>
                <a:cs typeface="ＭＳ ゴシック"/>
              </a:rPr>
              <a:t>20.0</a:t>
            </a:r>
            <a:r>
              <a:rPr lang="ja-JP" altLang="en-US" sz="1000" dirty="0" smtClean="0">
                <a:solidFill>
                  <a:srgbClr val="231F20"/>
                </a:solidFill>
                <a:latin typeface="ＭＳ ゴシック"/>
                <a:cs typeface="ＭＳ ゴシック"/>
              </a:rPr>
              <a:t>日」と設定した後に、</a:t>
            </a:r>
            <a:r>
              <a:rPr lang="en-US" altLang="ja-JP" sz="1000" dirty="0">
                <a:solidFill>
                  <a:srgbClr val="231F20"/>
                </a:solidFill>
                <a:latin typeface="ＭＳ ゴシック"/>
                <a:cs typeface="ＭＳ ゴシック"/>
              </a:rPr>
              <a:t/>
            </a:r>
            <a:br>
              <a:rPr lang="en-US" altLang="ja-JP" sz="1000" dirty="0">
                <a:solidFill>
                  <a:srgbClr val="231F20"/>
                </a:solidFill>
                <a:latin typeface="ＭＳ ゴシック"/>
                <a:cs typeface="ＭＳ ゴシック"/>
              </a:rPr>
            </a:br>
            <a:r>
              <a:rPr lang="en-US" altLang="ja-JP" sz="1000" dirty="0">
                <a:solidFill>
                  <a:srgbClr val="231F20"/>
                </a:solidFill>
                <a:latin typeface="ＭＳ ゴシック"/>
                <a:cs typeface="ＭＳ ゴシック"/>
              </a:rPr>
              <a:t> </a:t>
            </a:r>
            <a:r>
              <a:rPr lang="en-US" altLang="ja-JP" sz="1000" dirty="0" smtClean="0">
                <a:solidFill>
                  <a:srgbClr val="231F20"/>
                </a:solidFill>
                <a:latin typeface="ＭＳ ゴシック"/>
                <a:cs typeface="ＭＳ ゴシック"/>
              </a:rPr>
              <a:t>   </a:t>
            </a:r>
            <a:r>
              <a:rPr lang="ja-JP" altLang="en-US" sz="1000" dirty="0" smtClean="0">
                <a:solidFill>
                  <a:srgbClr val="231F20"/>
                </a:solidFill>
                <a:latin typeface="ＭＳ ゴシック"/>
                <a:cs typeface="ＭＳ ゴシック"/>
              </a:rPr>
              <a:t>研修期間を「</a:t>
            </a:r>
            <a:r>
              <a:rPr lang="en-US" altLang="ja-JP" sz="1000" dirty="0" smtClean="0">
                <a:solidFill>
                  <a:srgbClr val="231F20"/>
                </a:solidFill>
                <a:latin typeface="ＭＳ ゴシック"/>
                <a:cs typeface="ＭＳ ゴシック"/>
              </a:rPr>
              <a:t>2022/04/01</a:t>
            </a:r>
            <a:r>
              <a:rPr lang="ja-JP" altLang="en-US" sz="1000" dirty="0" smtClean="0">
                <a:solidFill>
                  <a:srgbClr val="231F20"/>
                </a:solidFill>
                <a:latin typeface="ＭＳ ゴシック"/>
                <a:cs typeface="ＭＳ ゴシック"/>
              </a:rPr>
              <a:t>～</a:t>
            </a:r>
            <a:r>
              <a:rPr lang="en-US" altLang="ja-JP" sz="1000" dirty="0" smtClean="0">
                <a:solidFill>
                  <a:srgbClr val="231F20"/>
                </a:solidFill>
                <a:latin typeface="ＭＳ ゴシック"/>
                <a:cs typeface="ＭＳ ゴシック"/>
              </a:rPr>
              <a:t>2022/</a:t>
            </a:r>
            <a:r>
              <a:rPr lang="en-US" altLang="ja-JP" sz="1000" dirty="0" smtClean="0">
                <a:latin typeface="ＭＳ ゴシック"/>
                <a:cs typeface="ＭＳ ゴシック"/>
              </a:rPr>
              <a:t>05/31</a:t>
            </a:r>
            <a:r>
              <a:rPr lang="ja-JP" altLang="en-US" sz="1000" dirty="0" smtClean="0">
                <a:solidFill>
                  <a:srgbClr val="231F20"/>
                </a:solidFill>
                <a:latin typeface="ＭＳ ゴシック"/>
                <a:cs typeface="ＭＳ ゴシック"/>
              </a:rPr>
              <a:t>」へ変更を行うと、既に予定研修日数を「</a:t>
            </a:r>
            <a:r>
              <a:rPr lang="en-US" altLang="ja-JP" sz="1000" dirty="0" smtClean="0">
                <a:solidFill>
                  <a:srgbClr val="231F20"/>
                </a:solidFill>
                <a:latin typeface="ＭＳ ゴシック"/>
                <a:cs typeface="ＭＳ ゴシック"/>
              </a:rPr>
              <a:t>20.0</a:t>
            </a:r>
            <a:r>
              <a:rPr lang="ja-JP" altLang="en-US" sz="1000" dirty="0" smtClean="0">
                <a:solidFill>
                  <a:srgbClr val="231F20"/>
                </a:solidFill>
                <a:latin typeface="ＭＳ ゴシック"/>
                <a:cs typeface="ＭＳ ゴシック"/>
              </a:rPr>
              <a:t>日」で入力しているため</a:t>
            </a:r>
            <a:r>
              <a:rPr lang="en-US" altLang="ja-JP" sz="1000" dirty="0" smtClean="0">
                <a:solidFill>
                  <a:srgbClr val="231F20"/>
                </a:solidFill>
                <a:latin typeface="ＭＳ ゴシック"/>
                <a:cs typeface="ＭＳ ゴシック"/>
              </a:rPr>
              <a:t/>
            </a:r>
            <a:br>
              <a:rPr lang="en-US" altLang="ja-JP" sz="1000" dirty="0" smtClean="0">
                <a:solidFill>
                  <a:srgbClr val="231F20"/>
                </a:solidFill>
                <a:latin typeface="ＭＳ ゴシック"/>
                <a:cs typeface="ＭＳ ゴシック"/>
              </a:rPr>
            </a:br>
            <a:r>
              <a:rPr lang="en-US" altLang="ja-JP" sz="1000" dirty="0" smtClean="0">
                <a:solidFill>
                  <a:srgbClr val="231F20"/>
                </a:solidFill>
                <a:latin typeface="ＭＳ ゴシック"/>
                <a:cs typeface="ＭＳ ゴシック"/>
              </a:rPr>
              <a:t>    </a:t>
            </a:r>
            <a:r>
              <a:rPr lang="ja-JP" altLang="en-US" sz="1000" dirty="0" smtClean="0">
                <a:solidFill>
                  <a:srgbClr val="231F20"/>
                </a:solidFill>
                <a:latin typeface="ＭＳ ゴシック"/>
                <a:cs typeface="ＭＳ ゴシック"/>
              </a:rPr>
              <a:t>変更を行わない場合は</a:t>
            </a:r>
            <a:r>
              <a:rPr lang="ja-JP" altLang="en-US" sz="1000" dirty="0">
                <a:solidFill>
                  <a:srgbClr val="231F20"/>
                </a:solidFill>
                <a:latin typeface="ＭＳ ゴシック"/>
                <a:cs typeface="ＭＳ ゴシック"/>
              </a:rPr>
              <a:t>そのままの</a:t>
            </a:r>
            <a:r>
              <a:rPr lang="ja-JP" altLang="en-US" sz="1000" dirty="0" smtClean="0">
                <a:solidFill>
                  <a:srgbClr val="231F20"/>
                </a:solidFill>
                <a:latin typeface="ＭＳ ゴシック"/>
                <a:cs typeface="ＭＳ ゴシック"/>
              </a:rPr>
              <a:t>「</a:t>
            </a:r>
            <a:r>
              <a:rPr lang="en-US" altLang="ja-JP" sz="1000" dirty="0" smtClean="0">
                <a:solidFill>
                  <a:srgbClr val="231F20"/>
                </a:solidFill>
                <a:latin typeface="ＭＳ ゴシック"/>
                <a:cs typeface="ＭＳ ゴシック"/>
              </a:rPr>
              <a:t>20.0</a:t>
            </a:r>
            <a:r>
              <a:rPr lang="ja-JP" altLang="en-US" sz="1000" dirty="0" smtClean="0">
                <a:solidFill>
                  <a:srgbClr val="231F20"/>
                </a:solidFill>
                <a:latin typeface="ＭＳ ゴシック"/>
                <a:cs typeface="ＭＳ ゴシック"/>
              </a:rPr>
              <a:t>日」で登録されますのでご注意ください。</a:t>
            </a:r>
            <a:endParaRPr sz="1000" dirty="0">
              <a:latin typeface="ＭＳ ゴシック"/>
              <a:cs typeface="ＭＳ ゴシック"/>
            </a:endParaRPr>
          </a:p>
          <a:p>
            <a:pPr marL="150495" indent="-138430">
              <a:lnSpc>
                <a:spcPct val="100000"/>
              </a:lnSpc>
              <a:spcBef>
                <a:spcPts val="580"/>
              </a:spcBef>
              <a:buAutoNum type="arabicPeriod" startAt="3"/>
              <a:tabLst>
                <a:tab pos="151130" algn="l"/>
              </a:tabLst>
            </a:pPr>
            <a:r>
              <a:rPr sz="1000" spc="-35" dirty="0">
                <a:solidFill>
                  <a:srgbClr val="231F20"/>
                </a:solidFill>
                <a:latin typeface="ＭＳ ゴシック"/>
                <a:cs typeface="ＭＳ ゴシック"/>
              </a:rPr>
              <a:t>入</a:t>
            </a:r>
            <a:r>
              <a:rPr sz="1000" spc="-55" dirty="0">
                <a:solidFill>
                  <a:srgbClr val="231F20"/>
                </a:solidFill>
                <a:latin typeface="ＭＳ ゴシック"/>
                <a:cs typeface="ＭＳ ゴシック"/>
              </a:rPr>
              <a:t>力</a:t>
            </a:r>
            <a:r>
              <a:rPr sz="1000" spc="-30" dirty="0">
                <a:solidFill>
                  <a:srgbClr val="231F20"/>
                </a:solidFill>
                <a:latin typeface="ＭＳ ゴシック"/>
                <a:cs typeface="ＭＳ ゴシック"/>
              </a:rPr>
              <a:t>内容</a:t>
            </a:r>
            <a:r>
              <a:rPr sz="1000" spc="-40" dirty="0">
                <a:solidFill>
                  <a:srgbClr val="231F20"/>
                </a:solidFill>
                <a:latin typeface="ＭＳ ゴシック"/>
                <a:cs typeface="ＭＳ ゴシック"/>
              </a:rPr>
              <a:t>に</a:t>
            </a:r>
            <a:r>
              <a:rPr sz="1000" spc="-25" dirty="0">
                <a:solidFill>
                  <a:srgbClr val="231F20"/>
                </a:solidFill>
                <a:latin typeface="ＭＳ ゴシック"/>
                <a:cs typeface="ＭＳ ゴシック"/>
              </a:rPr>
              <a:t>間</a:t>
            </a:r>
            <a:r>
              <a:rPr sz="1000" spc="-55" dirty="0">
                <a:solidFill>
                  <a:srgbClr val="231F20"/>
                </a:solidFill>
                <a:latin typeface="ＭＳ ゴシック"/>
                <a:cs typeface="ＭＳ ゴシック"/>
              </a:rPr>
              <a:t>違</a:t>
            </a:r>
            <a:r>
              <a:rPr sz="1000" spc="-60" dirty="0">
                <a:solidFill>
                  <a:srgbClr val="231F20"/>
                </a:solidFill>
                <a:latin typeface="ＭＳ ゴシック"/>
                <a:cs typeface="ＭＳ ゴシック"/>
              </a:rPr>
              <a:t>い</a:t>
            </a:r>
            <a:r>
              <a:rPr sz="1000" spc="-50" dirty="0">
                <a:solidFill>
                  <a:srgbClr val="231F20"/>
                </a:solidFill>
                <a:latin typeface="ＭＳ ゴシック"/>
                <a:cs typeface="ＭＳ ゴシック"/>
              </a:rPr>
              <a:t>が</a:t>
            </a:r>
            <a:r>
              <a:rPr sz="1000" spc="-60" dirty="0">
                <a:solidFill>
                  <a:srgbClr val="231F20"/>
                </a:solidFill>
                <a:latin typeface="ＭＳ ゴシック"/>
                <a:cs typeface="ＭＳ ゴシック"/>
              </a:rPr>
              <a:t>な</a:t>
            </a:r>
            <a:r>
              <a:rPr sz="1000" spc="-75" dirty="0">
                <a:solidFill>
                  <a:srgbClr val="231F20"/>
                </a:solidFill>
                <a:latin typeface="ＭＳ ゴシック"/>
                <a:cs typeface="ＭＳ ゴシック"/>
              </a:rPr>
              <a:t>い</a:t>
            </a:r>
            <a:r>
              <a:rPr sz="1000" spc="-120" dirty="0">
                <a:solidFill>
                  <a:srgbClr val="231F20"/>
                </a:solidFill>
                <a:latin typeface="ＭＳ ゴシック"/>
                <a:cs typeface="ＭＳ ゴシック"/>
              </a:rPr>
              <a:t>こ</a:t>
            </a:r>
            <a:r>
              <a:rPr sz="1000" spc="-150" dirty="0">
                <a:solidFill>
                  <a:srgbClr val="231F20"/>
                </a:solidFill>
                <a:latin typeface="ＭＳ ゴシック"/>
                <a:cs typeface="ＭＳ ゴシック"/>
              </a:rPr>
              <a:t>と</a:t>
            </a:r>
            <a:r>
              <a:rPr sz="1000" spc="-35" dirty="0">
                <a:solidFill>
                  <a:srgbClr val="231F20"/>
                </a:solidFill>
                <a:latin typeface="ＭＳ ゴシック"/>
                <a:cs typeface="ＭＳ ゴシック"/>
              </a:rPr>
              <a:t>を</a:t>
            </a:r>
            <a:r>
              <a:rPr sz="1000" spc="-10" dirty="0">
                <a:solidFill>
                  <a:srgbClr val="231F20"/>
                </a:solidFill>
                <a:latin typeface="ＭＳ ゴシック"/>
                <a:cs typeface="ＭＳ ゴシック"/>
              </a:rPr>
              <a:t>確</a:t>
            </a:r>
            <a:r>
              <a:rPr sz="1000" spc="-125" dirty="0">
                <a:solidFill>
                  <a:srgbClr val="231F20"/>
                </a:solidFill>
                <a:latin typeface="ＭＳ ゴシック"/>
                <a:cs typeface="ＭＳ ゴシック"/>
              </a:rPr>
              <a:t>認</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37795" indent="-125730">
              <a:lnSpc>
                <a:spcPct val="100000"/>
              </a:lnSpc>
              <a:spcBef>
                <a:spcPts val="580"/>
              </a:spcBef>
              <a:buAutoNum type="arabicPeriod" startAt="3"/>
              <a:tabLst>
                <a:tab pos="138430" algn="l"/>
              </a:tabLst>
            </a:pPr>
            <a:r>
              <a:rPr sz="1000" spc="10" dirty="0">
                <a:solidFill>
                  <a:srgbClr val="231F20"/>
                </a:solidFill>
                <a:latin typeface="ＭＳ ゴシック"/>
                <a:cs typeface="ＭＳ ゴシック"/>
              </a:rPr>
              <a:t>「</a:t>
            </a:r>
            <a:r>
              <a:rPr sz="1000" spc="-15" dirty="0">
                <a:solidFill>
                  <a:srgbClr val="231F20"/>
                </a:solidFill>
                <a:latin typeface="ＭＳ ゴシック"/>
                <a:cs typeface="ＭＳ ゴシック"/>
              </a:rPr>
              <a:t>登</a:t>
            </a:r>
            <a:r>
              <a:rPr sz="1000" spc="-10" dirty="0">
                <a:solidFill>
                  <a:srgbClr val="231F20"/>
                </a:solidFill>
                <a:latin typeface="ＭＳ ゴシック"/>
                <a:cs typeface="ＭＳ ゴシック"/>
              </a:rPr>
              <a:t>録</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80" dirty="0">
                <a:solidFill>
                  <a:srgbClr val="231F20"/>
                </a:solidFill>
                <a:latin typeface="ＭＳ ゴシック"/>
                <a:cs typeface="ＭＳ ゴシック"/>
              </a:rPr>
              <a:t>ク</a:t>
            </a:r>
            <a:r>
              <a:rPr sz="1000" spc="-140" dirty="0">
                <a:solidFill>
                  <a:srgbClr val="231F20"/>
                </a:solidFill>
                <a:latin typeface="ＭＳ ゴシック"/>
                <a:cs typeface="ＭＳ ゴシック"/>
              </a:rPr>
              <a:t>す</a:t>
            </a:r>
            <a:r>
              <a:rPr sz="1000" spc="-105" dirty="0">
                <a:solidFill>
                  <a:srgbClr val="231F20"/>
                </a:solidFill>
                <a:latin typeface="ＭＳ ゴシック"/>
                <a:cs typeface="ＭＳ ゴシック"/>
              </a:rPr>
              <a:t>ると</a:t>
            </a:r>
            <a:r>
              <a:rPr sz="1000" spc="10" dirty="0">
                <a:solidFill>
                  <a:srgbClr val="231F20"/>
                </a:solidFill>
                <a:latin typeface="ＭＳ ゴシック"/>
                <a:cs typeface="ＭＳ ゴシック"/>
              </a:rPr>
              <a:t>、</a:t>
            </a:r>
            <a:r>
              <a:rPr sz="1000" spc="-35" dirty="0">
                <a:solidFill>
                  <a:srgbClr val="231F20"/>
                </a:solidFill>
                <a:latin typeface="ＭＳ ゴシック"/>
                <a:cs typeface="ＭＳ ゴシック"/>
              </a:rPr>
              <a:t>入</a:t>
            </a:r>
            <a:r>
              <a:rPr sz="1000" spc="-130" dirty="0">
                <a:solidFill>
                  <a:srgbClr val="231F20"/>
                </a:solidFill>
                <a:latin typeface="ＭＳ ゴシック"/>
                <a:cs typeface="ＭＳ ゴシック"/>
              </a:rPr>
              <a:t>力</a:t>
            </a:r>
            <a:r>
              <a:rPr sz="1000" spc="-95" dirty="0">
                <a:solidFill>
                  <a:srgbClr val="231F20"/>
                </a:solidFill>
                <a:latin typeface="ＭＳ ゴシック"/>
                <a:cs typeface="ＭＳ ゴシック"/>
              </a:rPr>
              <a:t>し</a:t>
            </a:r>
            <a:r>
              <a:rPr sz="1000" spc="-40" dirty="0">
                <a:solidFill>
                  <a:srgbClr val="231F20"/>
                </a:solidFill>
                <a:latin typeface="ＭＳ ゴシック"/>
                <a:cs typeface="ＭＳ ゴシック"/>
              </a:rPr>
              <a:t>た</a:t>
            </a:r>
            <a:r>
              <a:rPr sz="1000" spc="-150" dirty="0">
                <a:solidFill>
                  <a:srgbClr val="231F20"/>
                </a:solidFill>
                <a:latin typeface="ＭＳ ゴシック"/>
                <a:cs typeface="ＭＳ ゴシック"/>
              </a:rPr>
              <a:t>ス</a:t>
            </a:r>
            <a:r>
              <a:rPr sz="1000" spc="-60" dirty="0">
                <a:solidFill>
                  <a:srgbClr val="231F20"/>
                </a:solidFill>
                <a:latin typeface="ＭＳ ゴシック"/>
                <a:cs typeface="ＭＳ ゴシック"/>
              </a:rPr>
              <a:t>ケ</a:t>
            </a:r>
            <a:r>
              <a:rPr sz="1000" spc="-110" dirty="0">
                <a:solidFill>
                  <a:srgbClr val="231F20"/>
                </a:solidFill>
                <a:latin typeface="ＭＳ ゴシック"/>
                <a:cs typeface="ＭＳ ゴシック"/>
              </a:rPr>
              <a:t>ジ</a:t>
            </a:r>
            <a:r>
              <a:rPr sz="1000" spc="-140" dirty="0">
                <a:solidFill>
                  <a:srgbClr val="231F20"/>
                </a:solidFill>
                <a:latin typeface="ＭＳ ゴシック"/>
                <a:cs typeface="ＭＳ ゴシック"/>
              </a:rPr>
              <a:t>ュ</a:t>
            </a:r>
            <a:r>
              <a:rPr sz="1000" spc="-100" dirty="0">
                <a:solidFill>
                  <a:srgbClr val="231F20"/>
                </a:solidFill>
                <a:latin typeface="ＭＳ ゴシック"/>
                <a:cs typeface="ＭＳ ゴシック"/>
              </a:rPr>
              <a:t>ー</a:t>
            </a:r>
            <a:r>
              <a:rPr sz="1000" spc="-65" dirty="0">
                <a:solidFill>
                  <a:srgbClr val="231F20"/>
                </a:solidFill>
                <a:latin typeface="ＭＳ ゴシック"/>
                <a:cs typeface="ＭＳ ゴシック"/>
              </a:rPr>
              <a:t>ル</a:t>
            </a:r>
            <a:r>
              <a:rPr sz="1000" spc="-30" dirty="0">
                <a:solidFill>
                  <a:srgbClr val="231F20"/>
                </a:solidFill>
                <a:latin typeface="ＭＳ ゴシック"/>
                <a:cs typeface="ＭＳ ゴシック"/>
              </a:rPr>
              <a:t>が</a:t>
            </a:r>
            <a:r>
              <a:rPr sz="1000" spc="-15" dirty="0">
                <a:solidFill>
                  <a:srgbClr val="231F20"/>
                </a:solidFill>
                <a:latin typeface="ＭＳ ゴシック"/>
                <a:cs typeface="ＭＳ ゴシック"/>
              </a:rPr>
              <a:t>登</a:t>
            </a:r>
            <a:r>
              <a:rPr sz="1000" spc="-75" dirty="0">
                <a:solidFill>
                  <a:srgbClr val="231F20"/>
                </a:solidFill>
                <a:latin typeface="ＭＳ ゴシック"/>
                <a:cs typeface="ＭＳ ゴシック"/>
              </a:rPr>
              <a:t>録</a:t>
            </a:r>
            <a:r>
              <a:rPr sz="1000" spc="-85" dirty="0">
                <a:solidFill>
                  <a:srgbClr val="231F20"/>
                </a:solidFill>
                <a:latin typeface="ＭＳ ゴシック"/>
                <a:cs typeface="ＭＳ ゴシック"/>
              </a:rPr>
              <a:t>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a:lnSpc>
                <a:spcPct val="100000"/>
              </a:lnSpc>
              <a:spcBef>
                <a:spcPts val="575"/>
              </a:spcBef>
            </a:pPr>
            <a:r>
              <a:rPr sz="1000" spc="5" dirty="0" err="1">
                <a:solidFill>
                  <a:srgbClr val="231F20"/>
                </a:solidFill>
                <a:latin typeface="ＭＳ ゴシック"/>
                <a:cs typeface="ＭＳ ゴシック"/>
              </a:rPr>
              <a:t>研</a:t>
            </a:r>
            <a:r>
              <a:rPr sz="1000" spc="-10" dirty="0" err="1">
                <a:solidFill>
                  <a:srgbClr val="231F20"/>
                </a:solidFill>
                <a:latin typeface="ＭＳ ゴシック"/>
                <a:cs typeface="ＭＳ ゴシック"/>
              </a:rPr>
              <a:t>修</a:t>
            </a:r>
            <a:r>
              <a:rPr sz="1000" spc="-65" dirty="0" err="1">
                <a:solidFill>
                  <a:srgbClr val="231F20"/>
                </a:solidFill>
                <a:latin typeface="ＭＳ ゴシック"/>
                <a:cs typeface="ＭＳ ゴシック"/>
              </a:rPr>
              <a:t>予</a:t>
            </a:r>
            <a:r>
              <a:rPr sz="1000" spc="-85" dirty="0" err="1">
                <a:solidFill>
                  <a:srgbClr val="231F20"/>
                </a:solidFill>
                <a:latin typeface="ＭＳ ゴシック"/>
                <a:cs typeface="ＭＳ ゴシック"/>
              </a:rPr>
              <a:t>定</a:t>
            </a:r>
            <a:r>
              <a:rPr sz="1000" spc="-70" dirty="0" err="1">
                <a:solidFill>
                  <a:srgbClr val="231F20"/>
                </a:solidFill>
                <a:latin typeface="ＭＳ ゴシック"/>
                <a:cs typeface="ＭＳ ゴシック"/>
              </a:rPr>
              <a:t>日</a:t>
            </a:r>
            <a:r>
              <a:rPr sz="1000" spc="-35" dirty="0" err="1">
                <a:solidFill>
                  <a:srgbClr val="231F20"/>
                </a:solidFill>
                <a:latin typeface="ＭＳ ゴシック"/>
                <a:cs typeface="ＭＳ ゴシック"/>
              </a:rPr>
              <a:t>数</a:t>
            </a:r>
            <a:r>
              <a:rPr sz="1000" spc="-25" dirty="0" err="1">
                <a:solidFill>
                  <a:srgbClr val="231F20"/>
                </a:solidFill>
                <a:latin typeface="ＭＳ ゴシック"/>
                <a:cs typeface="ＭＳ ゴシック"/>
              </a:rPr>
              <a:t>は</a:t>
            </a:r>
            <a:r>
              <a:rPr sz="1000" spc="10" dirty="0" err="1">
                <a:solidFill>
                  <a:srgbClr val="231F20"/>
                </a:solidFill>
                <a:latin typeface="ＭＳ ゴシック"/>
                <a:cs typeface="ＭＳ ゴシック"/>
              </a:rPr>
              <a:t>、</a:t>
            </a:r>
            <a:r>
              <a:rPr sz="1000" spc="-25" dirty="0" err="1">
                <a:solidFill>
                  <a:srgbClr val="231F20"/>
                </a:solidFill>
                <a:latin typeface="ＭＳ ゴシック"/>
                <a:cs typeface="ＭＳ ゴシック"/>
              </a:rPr>
              <a:t>指</a:t>
            </a:r>
            <a:r>
              <a:rPr sz="1000" spc="-125" dirty="0" err="1">
                <a:solidFill>
                  <a:srgbClr val="231F20"/>
                </a:solidFill>
                <a:latin typeface="ＭＳ ゴシック"/>
                <a:cs typeface="ＭＳ ゴシック"/>
              </a:rPr>
              <a:t>定</a:t>
            </a:r>
            <a:r>
              <a:rPr sz="1000" spc="-95" dirty="0" err="1">
                <a:solidFill>
                  <a:srgbClr val="231F20"/>
                </a:solidFill>
                <a:latin typeface="ＭＳ ゴシック"/>
                <a:cs typeface="ＭＳ ゴシック"/>
              </a:rPr>
              <a:t>し</a:t>
            </a:r>
            <a:r>
              <a:rPr sz="1000" spc="-45" dirty="0" err="1">
                <a:solidFill>
                  <a:srgbClr val="231F20"/>
                </a:solidFill>
                <a:latin typeface="ＭＳ ゴシック"/>
                <a:cs typeface="ＭＳ ゴシック"/>
              </a:rPr>
              <a:t>た</a:t>
            </a:r>
            <a:r>
              <a:rPr sz="1000" spc="5" dirty="0" err="1">
                <a:solidFill>
                  <a:srgbClr val="231F20"/>
                </a:solidFill>
                <a:latin typeface="ＭＳ ゴシック"/>
                <a:cs typeface="ＭＳ ゴシック"/>
              </a:rPr>
              <a:t>研</a:t>
            </a:r>
            <a:r>
              <a:rPr sz="1000" spc="-25" dirty="0" err="1">
                <a:solidFill>
                  <a:srgbClr val="231F20"/>
                </a:solidFill>
                <a:latin typeface="ＭＳ ゴシック"/>
                <a:cs typeface="ＭＳ ゴシック"/>
              </a:rPr>
              <a:t>修</a:t>
            </a:r>
            <a:r>
              <a:rPr sz="1000" spc="-15" dirty="0" err="1">
                <a:solidFill>
                  <a:srgbClr val="231F20"/>
                </a:solidFill>
                <a:latin typeface="ＭＳ ゴシック"/>
                <a:cs typeface="ＭＳ ゴシック"/>
              </a:rPr>
              <a:t>期</a:t>
            </a:r>
            <a:r>
              <a:rPr sz="1000" spc="-30" dirty="0" err="1">
                <a:solidFill>
                  <a:srgbClr val="231F20"/>
                </a:solidFill>
                <a:latin typeface="ＭＳ ゴシック"/>
                <a:cs typeface="ＭＳ ゴシック"/>
              </a:rPr>
              <a:t>間</a:t>
            </a:r>
            <a:r>
              <a:rPr sz="1000" spc="-90" dirty="0" err="1">
                <a:solidFill>
                  <a:srgbClr val="231F20"/>
                </a:solidFill>
                <a:latin typeface="ＭＳ ゴシック"/>
                <a:cs typeface="ＭＳ ゴシック"/>
              </a:rPr>
              <a:t>から</a:t>
            </a:r>
            <a:r>
              <a:rPr sz="1000" spc="-20" dirty="0" err="1">
                <a:solidFill>
                  <a:srgbClr val="231F20"/>
                </a:solidFill>
                <a:latin typeface="ＭＳ ゴシック"/>
                <a:cs typeface="ＭＳ ゴシック"/>
              </a:rPr>
              <a:t>施</a:t>
            </a:r>
            <a:r>
              <a:rPr sz="1000" spc="-45" dirty="0" err="1">
                <a:solidFill>
                  <a:srgbClr val="231F20"/>
                </a:solidFill>
                <a:latin typeface="ＭＳ ゴシック"/>
                <a:cs typeface="ＭＳ ゴシック"/>
              </a:rPr>
              <a:t>設</a:t>
            </a:r>
            <a:r>
              <a:rPr sz="1000" spc="-15" dirty="0" err="1">
                <a:solidFill>
                  <a:srgbClr val="231F20"/>
                </a:solidFill>
                <a:latin typeface="ＭＳ ゴシック"/>
                <a:cs typeface="ＭＳ ゴシック"/>
              </a:rPr>
              <a:t>の</a:t>
            </a:r>
            <a:r>
              <a:rPr sz="1000" spc="-20" dirty="0" err="1">
                <a:solidFill>
                  <a:srgbClr val="231F20"/>
                </a:solidFill>
                <a:latin typeface="ＭＳ ゴシック"/>
                <a:cs typeface="ＭＳ ゴシック"/>
              </a:rPr>
              <a:t>休</a:t>
            </a:r>
            <a:r>
              <a:rPr sz="1000" spc="-65" dirty="0" err="1">
                <a:solidFill>
                  <a:srgbClr val="231F20"/>
                </a:solidFill>
                <a:latin typeface="ＭＳ ゴシック"/>
                <a:cs typeface="ＭＳ ゴシック"/>
              </a:rPr>
              <a:t>診</a:t>
            </a:r>
            <a:r>
              <a:rPr sz="1000" spc="-110" dirty="0" err="1">
                <a:solidFill>
                  <a:srgbClr val="231F20"/>
                </a:solidFill>
                <a:latin typeface="ＭＳ ゴシック"/>
                <a:cs typeface="ＭＳ ゴシック"/>
              </a:rPr>
              <a:t>日</a:t>
            </a:r>
            <a:r>
              <a:rPr sz="1000" spc="-45" dirty="0" err="1">
                <a:solidFill>
                  <a:srgbClr val="231F20"/>
                </a:solidFill>
                <a:latin typeface="ＭＳ ゴシック"/>
                <a:cs typeface="ＭＳ ゴシック"/>
              </a:rPr>
              <a:t>を</a:t>
            </a:r>
            <a:r>
              <a:rPr sz="1000" spc="-40" dirty="0" err="1">
                <a:solidFill>
                  <a:srgbClr val="231F20"/>
                </a:solidFill>
                <a:latin typeface="ＭＳ ゴシック"/>
                <a:cs typeface="ＭＳ ゴシック"/>
              </a:rPr>
              <a:t>除</a:t>
            </a:r>
            <a:r>
              <a:rPr sz="1000" spc="-90" dirty="0" err="1">
                <a:solidFill>
                  <a:srgbClr val="231F20"/>
                </a:solidFill>
                <a:latin typeface="ＭＳ ゴシック"/>
                <a:cs typeface="ＭＳ ゴシック"/>
              </a:rPr>
              <a:t>い</a:t>
            </a:r>
            <a:r>
              <a:rPr sz="1000" spc="-35" dirty="0" err="1">
                <a:solidFill>
                  <a:srgbClr val="231F20"/>
                </a:solidFill>
                <a:latin typeface="ＭＳ ゴシック"/>
                <a:cs typeface="ＭＳ ゴシック"/>
              </a:rPr>
              <a:t>て</a:t>
            </a:r>
            <a:r>
              <a:rPr sz="1000" spc="-50" dirty="0" err="1">
                <a:solidFill>
                  <a:srgbClr val="231F20"/>
                </a:solidFill>
                <a:latin typeface="ＭＳ ゴシック"/>
                <a:cs typeface="ＭＳ ゴシック"/>
              </a:rPr>
              <a:t>計</a:t>
            </a:r>
            <a:r>
              <a:rPr sz="1000" spc="-80" dirty="0" err="1">
                <a:solidFill>
                  <a:srgbClr val="231F20"/>
                </a:solidFill>
                <a:latin typeface="ＭＳ ゴシック"/>
                <a:cs typeface="ＭＳ ゴシック"/>
              </a:rPr>
              <a:t>算</a:t>
            </a:r>
            <a:r>
              <a:rPr sz="1000" spc="-85" dirty="0" err="1">
                <a:solidFill>
                  <a:srgbClr val="231F20"/>
                </a:solidFill>
                <a:latin typeface="ＭＳ ゴシック"/>
                <a:cs typeface="ＭＳ ゴシック"/>
              </a:rPr>
              <a:t>さ</a:t>
            </a:r>
            <a:r>
              <a:rPr sz="1000" spc="-70" dirty="0" err="1">
                <a:solidFill>
                  <a:srgbClr val="231F20"/>
                </a:solidFill>
                <a:latin typeface="ＭＳ ゴシック"/>
                <a:cs typeface="ＭＳ ゴシック"/>
              </a:rPr>
              <a:t>れ</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smtClean="0">
                <a:solidFill>
                  <a:srgbClr val="231F20"/>
                </a:solidFill>
                <a:latin typeface="ＭＳ ゴシック"/>
                <a:cs typeface="ＭＳ ゴシック"/>
              </a:rPr>
              <a:t>。</a:t>
            </a:r>
            <a:endParaRPr sz="1000" dirty="0" smtClean="0">
              <a:latin typeface="ＭＳ ゴシック"/>
              <a:cs typeface="ＭＳ ゴシック"/>
            </a:endParaRPr>
          </a:p>
          <a:p>
            <a:pPr>
              <a:lnSpc>
                <a:spcPct val="100000"/>
              </a:lnSpc>
            </a:pPr>
            <a:endParaRPr sz="1000" dirty="0" smtClean="0">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sz="1000" spc="-165" dirty="0">
                <a:solidFill>
                  <a:srgbClr val="A9511A"/>
                </a:solidFill>
                <a:latin typeface="ＭＳ ゴシック"/>
                <a:cs typeface="ＭＳ ゴシック"/>
              </a:rPr>
              <a:t>各</a:t>
            </a:r>
            <a:r>
              <a:rPr sz="1000" spc="-100" dirty="0">
                <a:solidFill>
                  <a:srgbClr val="A9511A"/>
                </a:solidFill>
                <a:latin typeface="ＭＳ ゴシック"/>
                <a:cs typeface="ＭＳ ゴシック"/>
              </a:rPr>
              <a:t>ブ</a:t>
            </a:r>
            <a:r>
              <a:rPr sz="1000" spc="-135" dirty="0">
                <a:solidFill>
                  <a:srgbClr val="A9511A"/>
                </a:solidFill>
                <a:latin typeface="ＭＳ ゴシック"/>
                <a:cs typeface="ＭＳ ゴシック"/>
              </a:rPr>
              <a:t>ロ</a:t>
            </a:r>
            <a:r>
              <a:rPr sz="1000" spc="-100" dirty="0">
                <a:solidFill>
                  <a:srgbClr val="A9511A"/>
                </a:solidFill>
                <a:latin typeface="ＭＳ ゴシック"/>
                <a:cs typeface="ＭＳ ゴシック"/>
              </a:rPr>
              <a:t>ッ</a:t>
            </a:r>
            <a:r>
              <a:rPr sz="1000" spc="-114" dirty="0">
                <a:solidFill>
                  <a:srgbClr val="A9511A"/>
                </a:solidFill>
                <a:latin typeface="ＭＳ ゴシック"/>
                <a:cs typeface="ＭＳ ゴシック"/>
              </a:rPr>
              <a:t>ク</a:t>
            </a:r>
            <a:r>
              <a:rPr sz="1000" spc="-20" dirty="0">
                <a:solidFill>
                  <a:srgbClr val="A9511A"/>
                </a:solidFill>
                <a:latin typeface="ＭＳ ゴシック"/>
                <a:cs typeface="ＭＳ ゴシック"/>
              </a:rPr>
              <a:t>の</a:t>
            </a:r>
            <a:r>
              <a:rPr sz="1000" spc="5" dirty="0">
                <a:solidFill>
                  <a:srgbClr val="A9511A"/>
                </a:solidFill>
                <a:latin typeface="ＭＳ ゴシック"/>
                <a:cs typeface="ＭＳ ゴシック"/>
              </a:rPr>
              <a:t>研</a:t>
            </a:r>
            <a:r>
              <a:rPr sz="1000" spc="-60" dirty="0">
                <a:solidFill>
                  <a:srgbClr val="A9511A"/>
                </a:solidFill>
                <a:latin typeface="ＭＳ ゴシック"/>
                <a:cs typeface="ＭＳ ゴシック"/>
              </a:rPr>
              <a:t>修</a:t>
            </a:r>
            <a:r>
              <a:rPr sz="1000" spc="-150" dirty="0">
                <a:solidFill>
                  <a:srgbClr val="A9511A"/>
                </a:solidFill>
                <a:latin typeface="ＭＳ ゴシック"/>
                <a:cs typeface="ＭＳ ゴシック"/>
              </a:rPr>
              <a:t>ス</a:t>
            </a:r>
            <a:r>
              <a:rPr sz="1000" spc="-60" dirty="0">
                <a:solidFill>
                  <a:srgbClr val="A9511A"/>
                </a:solidFill>
                <a:latin typeface="ＭＳ ゴシック"/>
                <a:cs typeface="ＭＳ ゴシック"/>
              </a:rPr>
              <a:t>ケ</a:t>
            </a:r>
            <a:r>
              <a:rPr sz="1000" spc="-110" dirty="0">
                <a:solidFill>
                  <a:srgbClr val="A9511A"/>
                </a:solidFill>
                <a:latin typeface="ＭＳ ゴシック"/>
                <a:cs typeface="ＭＳ ゴシック"/>
              </a:rPr>
              <a:t>ジ</a:t>
            </a:r>
            <a:r>
              <a:rPr sz="1000" spc="-140" dirty="0">
                <a:solidFill>
                  <a:srgbClr val="A9511A"/>
                </a:solidFill>
                <a:latin typeface="ＭＳ ゴシック"/>
                <a:cs typeface="ＭＳ ゴシック"/>
              </a:rPr>
              <a:t>ュ</a:t>
            </a:r>
            <a:r>
              <a:rPr sz="1000" spc="-100" dirty="0">
                <a:solidFill>
                  <a:srgbClr val="A9511A"/>
                </a:solidFill>
                <a:latin typeface="ＭＳ ゴシック"/>
                <a:cs typeface="ＭＳ ゴシック"/>
              </a:rPr>
              <a:t>ー</a:t>
            </a:r>
            <a:r>
              <a:rPr sz="1000" spc="-10" dirty="0">
                <a:solidFill>
                  <a:srgbClr val="A9511A"/>
                </a:solidFill>
                <a:latin typeface="ＭＳ ゴシック"/>
                <a:cs typeface="ＭＳ ゴシック"/>
              </a:rPr>
              <a:t>ル</a:t>
            </a:r>
            <a:r>
              <a:rPr sz="1000" spc="-45" dirty="0">
                <a:solidFill>
                  <a:srgbClr val="A9511A"/>
                </a:solidFill>
                <a:latin typeface="ＭＳ ゴシック"/>
                <a:cs typeface="ＭＳ ゴシック"/>
              </a:rPr>
              <a:t>の</a:t>
            </a:r>
            <a:r>
              <a:rPr sz="1000" spc="-15" dirty="0">
                <a:solidFill>
                  <a:srgbClr val="A9511A"/>
                </a:solidFill>
                <a:latin typeface="ＭＳ ゴシック"/>
                <a:cs typeface="ＭＳ ゴシック"/>
              </a:rPr>
              <a:t>変</a:t>
            </a:r>
            <a:r>
              <a:rPr sz="1000" dirty="0">
                <a:solidFill>
                  <a:srgbClr val="A9511A"/>
                </a:solidFill>
                <a:latin typeface="ＭＳ ゴシック"/>
                <a:cs typeface="ＭＳ ゴシック"/>
              </a:rPr>
              <a:t>更</a:t>
            </a:r>
            <a:endParaRPr sz="1000" dirty="0">
              <a:latin typeface="ＭＳ ゴシック"/>
              <a:cs typeface="ＭＳ ゴシック"/>
            </a:endParaRPr>
          </a:p>
          <a:p>
            <a:pPr marL="140335" marR="68580" indent="-128270">
              <a:lnSpc>
                <a:spcPct val="148200"/>
              </a:lnSpc>
              <a:spcBef>
                <a:spcPts val="5"/>
              </a:spcBef>
              <a:buAutoNum type="arabicPeriod"/>
              <a:tabLst>
                <a:tab pos="142875" algn="l"/>
              </a:tabLst>
            </a:pPr>
            <a:r>
              <a:rPr sz="1000" spc="-5" dirty="0">
                <a:solidFill>
                  <a:srgbClr val="231F20"/>
                </a:solidFill>
                <a:latin typeface="ＭＳ ゴシック"/>
                <a:cs typeface="ＭＳ ゴシック"/>
              </a:rPr>
              <a:t>変</a:t>
            </a:r>
            <a:r>
              <a:rPr sz="1000" spc="-110" dirty="0">
                <a:solidFill>
                  <a:srgbClr val="231F20"/>
                </a:solidFill>
                <a:latin typeface="ＭＳ ゴシック"/>
                <a:cs typeface="ＭＳ ゴシック"/>
              </a:rPr>
              <a:t>更</a:t>
            </a:r>
            <a:r>
              <a:rPr sz="1000" spc="-85" dirty="0">
                <a:solidFill>
                  <a:srgbClr val="231F20"/>
                </a:solidFill>
                <a:latin typeface="ＭＳ ゴシック"/>
                <a:cs typeface="ＭＳ ゴシック"/>
              </a:rPr>
              <a:t>し</a:t>
            </a:r>
            <a:r>
              <a:rPr sz="1000" spc="-70" dirty="0">
                <a:solidFill>
                  <a:srgbClr val="231F20"/>
                </a:solidFill>
                <a:latin typeface="ＭＳ ゴシック"/>
                <a:cs typeface="ＭＳ ゴシック"/>
              </a:rPr>
              <a:t>た</a:t>
            </a:r>
            <a:r>
              <a:rPr sz="1000" spc="-10" dirty="0">
                <a:solidFill>
                  <a:srgbClr val="231F20"/>
                </a:solidFill>
                <a:latin typeface="ＭＳ ゴシック"/>
                <a:cs typeface="ＭＳ ゴシック"/>
              </a:rPr>
              <a:t>い</a:t>
            </a:r>
            <a:r>
              <a:rPr sz="1000" spc="15" dirty="0">
                <a:solidFill>
                  <a:srgbClr val="231F20"/>
                </a:solidFill>
                <a:latin typeface="ＭＳ ゴシック"/>
                <a:cs typeface="ＭＳ ゴシック"/>
              </a:rPr>
              <a:t>研</a:t>
            </a:r>
            <a:r>
              <a:rPr sz="1000" spc="-50" dirty="0">
                <a:solidFill>
                  <a:srgbClr val="231F20"/>
                </a:solidFill>
                <a:latin typeface="ＭＳ ゴシック"/>
                <a:cs typeface="ＭＳ ゴシック"/>
              </a:rPr>
              <a:t>修</a:t>
            </a:r>
            <a:r>
              <a:rPr sz="1000" spc="-140" dirty="0">
                <a:solidFill>
                  <a:srgbClr val="231F20"/>
                </a:solidFill>
                <a:latin typeface="ＭＳ ゴシック"/>
                <a:cs typeface="ＭＳ ゴシック"/>
              </a:rPr>
              <a:t>ス</a:t>
            </a:r>
            <a:r>
              <a:rPr sz="1000" spc="-50" dirty="0">
                <a:solidFill>
                  <a:srgbClr val="231F20"/>
                </a:solidFill>
                <a:latin typeface="ＭＳ ゴシック"/>
                <a:cs typeface="ＭＳ ゴシック"/>
              </a:rPr>
              <a:t>ケ</a:t>
            </a:r>
            <a:r>
              <a:rPr sz="1000" spc="-100" dirty="0">
                <a:solidFill>
                  <a:srgbClr val="231F20"/>
                </a:solidFill>
                <a:latin typeface="ＭＳ ゴシック"/>
                <a:cs typeface="ＭＳ ゴシック"/>
              </a:rPr>
              <a:t>ジ</a:t>
            </a:r>
            <a:r>
              <a:rPr sz="1000" spc="-130" dirty="0">
                <a:solidFill>
                  <a:srgbClr val="231F20"/>
                </a:solidFill>
                <a:latin typeface="ＭＳ ゴシック"/>
                <a:cs typeface="ＭＳ ゴシック"/>
              </a:rPr>
              <a:t>ュ</a:t>
            </a:r>
            <a:r>
              <a:rPr sz="1000" spc="-90" dirty="0">
                <a:solidFill>
                  <a:srgbClr val="231F20"/>
                </a:solidFill>
                <a:latin typeface="ＭＳ ゴシック"/>
                <a:cs typeface="ＭＳ ゴシック"/>
              </a:rPr>
              <a:t>ー</a:t>
            </a:r>
            <a:r>
              <a:rPr sz="1000" spc="-20" dirty="0">
                <a:solidFill>
                  <a:srgbClr val="231F20"/>
                </a:solidFill>
                <a:latin typeface="ＭＳ ゴシック"/>
                <a:cs typeface="ＭＳ ゴシック"/>
              </a:rPr>
              <a:t>ル</a:t>
            </a:r>
            <a:r>
              <a:rPr sz="1000" spc="-55" dirty="0">
                <a:solidFill>
                  <a:srgbClr val="231F20"/>
                </a:solidFill>
                <a:latin typeface="ＭＳ ゴシック"/>
                <a:cs typeface="ＭＳ ゴシック"/>
              </a:rPr>
              <a:t>に</a:t>
            </a:r>
            <a:r>
              <a:rPr sz="1000" spc="-40"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20" dirty="0">
                <a:solidFill>
                  <a:srgbClr val="231F20"/>
                </a:solidFill>
                <a:latin typeface="ＭＳ ゴシック"/>
                <a:cs typeface="ＭＳ ゴシック"/>
              </a:rPr>
              <a:t>「</a:t>
            </a:r>
            <a:r>
              <a:rPr sz="1000" dirty="0">
                <a:solidFill>
                  <a:srgbClr val="231F20"/>
                </a:solidFill>
                <a:latin typeface="ＭＳ ゴシック"/>
                <a:cs typeface="ＭＳ ゴシック"/>
              </a:rPr>
              <a:t>編</a:t>
            </a:r>
            <a:r>
              <a:rPr sz="1000" spc="-10" dirty="0">
                <a:solidFill>
                  <a:srgbClr val="231F20"/>
                </a:solidFill>
                <a:latin typeface="ＭＳ ゴシック"/>
                <a:cs typeface="ＭＳ ゴシック"/>
              </a:rPr>
              <a:t>集</a:t>
            </a:r>
            <a:r>
              <a:rPr sz="1000" spc="20" dirty="0">
                <a:solidFill>
                  <a:srgbClr val="231F20"/>
                </a:solidFill>
                <a:latin typeface="ＭＳ ゴシック"/>
                <a:cs typeface="ＭＳ ゴシック"/>
              </a:rPr>
              <a:t>」</a:t>
            </a:r>
            <a:r>
              <a:rPr sz="1000" spc="-95" dirty="0">
                <a:solidFill>
                  <a:srgbClr val="231F20"/>
                </a:solidFill>
                <a:latin typeface="ＭＳ ゴシック"/>
                <a:cs typeface="ＭＳ ゴシック"/>
              </a:rPr>
              <a:t>ボ</a:t>
            </a:r>
            <a:r>
              <a:rPr sz="1000" spc="-135" dirty="0">
                <a:solidFill>
                  <a:srgbClr val="231F20"/>
                </a:solidFill>
                <a:latin typeface="ＭＳ ゴシック"/>
                <a:cs typeface="ＭＳ ゴシック"/>
              </a:rPr>
              <a:t>タ</a:t>
            </a:r>
            <a:r>
              <a:rPr sz="1000" spc="-75" dirty="0">
                <a:solidFill>
                  <a:srgbClr val="231F20"/>
                </a:solidFill>
                <a:latin typeface="ＭＳ ゴシック"/>
                <a:cs typeface="ＭＳ ゴシック"/>
              </a:rPr>
              <a:t>ン</a:t>
            </a:r>
            <a:r>
              <a:rPr sz="1000" spc="-45" dirty="0">
                <a:solidFill>
                  <a:srgbClr val="231F20"/>
                </a:solidFill>
                <a:latin typeface="ＭＳ ゴシック"/>
                <a:cs typeface="ＭＳ ゴシック"/>
              </a:rPr>
              <a:t>を</a:t>
            </a:r>
            <a:r>
              <a:rPr sz="1000" spc="-155" dirty="0">
                <a:solidFill>
                  <a:srgbClr val="231F20"/>
                </a:solidFill>
                <a:latin typeface="ＭＳ ゴシック"/>
                <a:cs typeface="ＭＳ ゴシック"/>
              </a:rPr>
              <a:t>ク</a:t>
            </a:r>
            <a:r>
              <a:rPr sz="1000" spc="-160" dirty="0">
                <a:solidFill>
                  <a:srgbClr val="231F20"/>
                </a:solidFill>
                <a:latin typeface="ＭＳ ゴシック"/>
                <a:cs typeface="ＭＳ ゴシック"/>
              </a:rPr>
              <a:t>リ</a:t>
            </a:r>
            <a:r>
              <a:rPr sz="1000" spc="-90" dirty="0">
                <a:solidFill>
                  <a:srgbClr val="231F20"/>
                </a:solidFill>
                <a:latin typeface="ＭＳ ゴシック"/>
                <a:cs typeface="ＭＳ ゴシック"/>
              </a:rPr>
              <a:t>ッ</a:t>
            </a:r>
            <a:r>
              <a:rPr sz="1000" spc="-65" dirty="0">
                <a:solidFill>
                  <a:srgbClr val="231F20"/>
                </a:solidFill>
                <a:latin typeface="ＭＳ ゴシック"/>
                <a:cs typeface="ＭＳ ゴシック"/>
              </a:rPr>
              <a:t>ク</a:t>
            </a:r>
            <a:r>
              <a:rPr sz="1000" spc="-130" dirty="0">
                <a:solidFill>
                  <a:srgbClr val="231F20"/>
                </a:solidFill>
                <a:latin typeface="ＭＳ ゴシック"/>
                <a:cs typeface="ＭＳ ゴシック"/>
              </a:rPr>
              <a:t>す</a:t>
            </a:r>
            <a:r>
              <a:rPr sz="1000" spc="-95" dirty="0">
                <a:solidFill>
                  <a:srgbClr val="231F20"/>
                </a:solidFill>
                <a:latin typeface="ＭＳ ゴシック"/>
                <a:cs typeface="ＭＳ ゴシック"/>
              </a:rPr>
              <a:t>る</a:t>
            </a:r>
            <a:r>
              <a:rPr sz="1000" spc="-105" dirty="0">
                <a:solidFill>
                  <a:srgbClr val="231F20"/>
                </a:solidFill>
                <a:latin typeface="ＭＳ ゴシック"/>
                <a:cs typeface="ＭＳ ゴシック"/>
              </a:rPr>
              <a:t>と</a:t>
            </a:r>
            <a:r>
              <a:rPr sz="1000" spc="20" dirty="0">
                <a:solidFill>
                  <a:srgbClr val="231F20"/>
                </a:solidFill>
                <a:latin typeface="ＭＳ ゴシック"/>
                <a:cs typeface="ＭＳ ゴシック"/>
              </a:rPr>
              <a:t>、</a:t>
            </a:r>
            <a:r>
              <a:rPr sz="1000" spc="-10" dirty="0">
                <a:solidFill>
                  <a:srgbClr val="231F20"/>
                </a:solidFill>
                <a:latin typeface="ＭＳ ゴシック"/>
                <a:cs typeface="ＭＳ ゴシック"/>
              </a:rPr>
              <a:t>選</a:t>
            </a:r>
            <a:r>
              <a:rPr sz="1000" spc="-114" dirty="0">
                <a:solidFill>
                  <a:srgbClr val="231F20"/>
                </a:solidFill>
                <a:latin typeface="ＭＳ ゴシック"/>
                <a:cs typeface="ＭＳ ゴシック"/>
              </a:rPr>
              <a:t>択</a:t>
            </a:r>
            <a:r>
              <a:rPr sz="1000" spc="-85" dirty="0">
                <a:solidFill>
                  <a:srgbClr val="231F20"/>
                </a:solidFill>
                <a:latin typeface="ＭＳ ゴシック"/>
                <a:cs typeface="ＭＳ ゴシック"/>
              </a:rPr>
              <a:t>し</a:t>
            </a:r>
            <a:r>
              <a:rPr sz="1000" spc="-35" dirty="0">
                <a:solidFill>
                  <a:srgbClr val="231F20"/>
                </a:solidFill>
                <a:latin typeface="ＭＳ ゴシック"/>
                <a:cs typeface="ＭＳ ゴシック"/>
              </a:rPr>
              <a:t>た</a:t>
            </a:r>
            <a:r>
              <a:rPr sz="1000" spc="15" dirty="0">
                <a:solidFill>
                  <a:srgbClr val="231F20"/>
                </a:solidFill>
                <a:latin typeface="ＭＳ ゴシック"/>
                <a:cs typeface="ＭＳ ゴシック"/>
              </a:rPr>
              <a:t>研</a:t>
            </a:r>
            <a:r>
              <a:rPr sz="1000" spc="-50" dirty="0">
                <a:solidFill>
                  <a:srgbClr val="231F20"/>
                </a:solidFill>
                <a:latin typeface="ＭＳ ゴシック"/>
                <a:cs typeface="ＭＳ ゴシック"/>
              </a:rPr>
              <a:t>修</a:t>
            </a:r>
            <a:r>
              <a:rPr sz="1000" spc="-140" dirty="0">
                <a:solidFill>
                  <a:srgbClr val="231F20"/>
                </a:solidFill>
                <a:latin typeface="ＭＳ ゴシック"/>
                <a:cs typeface="ＭＳ ゴシック"/>
              </a:rPr>
              <a:t>ス</a:t>
            </a:r>
            <a:r>
              <a:rPr sz="1000" spc="-50" dirty="0">
                <a:solidFill>
                  <a:srgbClr val="231F20"/>
                </a:solidFill>
                <a:latin typeface="ＭＳ ゴシック"/>
                <a:cs typeface="ＭＳ ゴシック"/>
              </a:rPr>
              <a:t>ケ</a:t>
            </a:r>
            <a:r>
              <a:rPr sz="1000" spc="-100" dirty="0">
                <a:solidFill>
                  <a:srgbClr val="231F20"/>
                </a:solidFill>
                <a:latin typeface="ＭＳ ゴシック"/>
                <a:cs typeface="ＭＳ ゴシック"/>
              </a:rPr>
              <a:t>ジ</a:t>
            </a:r>
            <a:r>
              <a:rPr sz="1000" spc="-130" dirty="0">
                <a:solidFill>
                  <a:srgbClr val="231F20"/>
                </a:solidFill>
                <a:latin typeface="ＭＳ ゴシック"/>
                <a:cs typeface="ＭＳ ゴシック"/>
              </a:rPr>
              <a:t>ュ</a:t>
            </a:r>
            <a:r>
              <a:rPr sz="1000" spc="-90" dirty="0">
                <a:solidFill>
                  <a:srgbClr val="231F20"/>
                </a:solidFill>
                <a:latin typeface="ＭＳ ゴシック"/>
                <a:cs typeface="ＭＳ ゴシック"/>
              </a:rPr>
              <a:t>ー</a:t>
            </a:r>
            <a:r>
              <a:rPr sz="1000" dirty="0">
                <a:solidFill>
                  <a:srgbClr val="231F20"/>
                </a:solidFill>
                <a:latin typeface="ＭＳ ゴシック"/>
                <a:cs typeface="ＭＳ ゴシック"/>
              </a:rPr>
              <a:t>ル</a:t>
            </a:r>
            <a:r>
              <a:rPr sz="1000" spc="-10" dirty="0">
                <a:solidFill>
                  <a:srgbClr val="231F20"/>
                </a:solidFill>
                <a:latin typeface="ＭＳ ゴシック"/>
                <a:cs typeface="ＭＳ ゴシック"/>
              </a:rPr>
              <a:t>の</a:t>
            </a:r>
            <a:r>
              <a:rPr sz="1000" spc="-5" dirty="0">
                <a:solidFill>
                  <a:srgbClr val="231F20"/>
                </a:solidFill>
                <a:latin typeface="ＭＳ ゴシック"/>
                <a:cs typeface="ＭＳ ゴシック"/>
              </a:rPr>
              <a:t>登</a:t>
            </a:r>
            <a:r>
              <a:rPr sz="1000" spc="5" dirty="0">
                <a:solidFill>
                  <a:srgbClr val="231F20"/>
                </a:solidFill>
                <a:latin typeface="ＭＳ ゴシック"/>
                <a:cs typeface="ＭＳ ゴシック"/>
              </a:rPr>
              <a:t>録</a:t>
            </a:r>
            <a:r>
              <a:rPr sz="1000" spc="10" dirty="0">
                <a:solidFill>
                  <a:srgbClr val="231F20"/>
                </a:solidFill>
                <a:latin typeface="ＭＳ ゴシック"/>
                <a:cs typeface="ＭＳ ゴシック"/>
              </a:rPr>
              <a:t>情</a:t>
            </a:r>
            <a:r>
              <a:rPr sz="1000" spc="5" dirty="0">
                <a:solidFill>
                  <a:srgbClr val="231F20"/>
                </a:solidFill>
                <a:latin typeface="ＭＳ ゴシック"/>
                <a:cs typeface="ＭＳ ゴシック"/>
              </a:rPr>
              <a:t>報</a:t>
            </a:r>
            <a:r>
              <a:rPr sz="1000" dirty="0">
                <a:solidFill>
                  <a:srgbClr val="231F20"/>
                </a:solidFill>
                <a:latin typeface="ＭＳ ゴシック"/>
                <a:cs typeface="ＭＳ ゴシック"/>
              </a:rPr>
              <a:t>が </a:t>
            </a:r>
            <a:r>
              <a:rPr sz="1000" spc="-30" dirty="0">
                <a:solidFill>
                  <a:srgbClr val="231F20"/>
                </a:solidFill>
                <a:latin typeface="ＭＳ ゴシック"/>
                <a:cs typeface="ＭＳ ゴシック"/>
              </a:rPr>
              <a:t>表</a:t>
            </a:r>
            <a:r>
              <a:rPr sz="1000" spc="-85" dirty="0">
                <a:solidFill>
                  <a:srgbClr val="231F20"/>
                </a:solidFill>
                <a:latin typeface="ＭＳ ゴシック"/>
                <a:cs typeface="ＭＳ ゴシック"/>
              </a:rPr>
              <a:t>示さ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8590" indent="-136525">
              <a:lnSpc>
                <a:spcPct val="100000"/>
              </a:lnSpc>
              <a:spcBef>
                <a:spcPts val="575"/>
              </a:spcBef>
              <a:buAutoNum type="arabicPeriod"/>
              <a:tabLst>
                <a:tab pos="149225" algn="l"/>
              </a:tabLst>
            </a:pPr>
            <a:r>
              <a:rPr sz="1000" spc="-15" dirty="0">
                <a:solidFill>
                  <a:srgbClr val="231F20"/>
                </a:solidFill>
                <a:latin typeface="ＭＳ ゴシック"/>
                <a:cs typeface="ＭＳ ゴシック"/>
              </a:rPr>
              <a:t>変</a:t>
            </a:r>
            <a:r>
              <a:rPr sz="1000" spc="-120" dirty="0">
                <a:solidFill>
                  <a:srgbClr val="231F20"/>
                </a:solidFill>
                <a:latin typeface="ＭＳ ゴシック"/>
                <a:cs typeface="ＭＳ ゴシック"/>
              </a:rPr>
              <a:t>更</a:t>
            </a:r>
            <a:r>
              <a:rPr sz="1000" spc="-95" dirty="0">
                <a:solidFill>
                  <a:srgbClr val="231F20"/>
                </a:solidFill>
                <a:latin typeface="ＭＳ ゴシック"/>
                <a:cs typeface="ＭＳ ゴシック"/>
              </a:rPr>
              <a:t>し</a:t>
            </a:r>
            <a:r>
              <a:rPr sz="1000" spc="-80" dirty="0">
                <a:solidFill>
                  <a:srgbClr val="231F20"/>
                </a:solidFill>
                <a:latin typeface="ＭＳ ゴシック"/>
                <a:cs typeface="ＭＳ ゴシック"/>
              </a:rPr>
              <a:t>た</a:t>
            </a:r>
            <a:r>
              <a:rPr sz="1000" spc="-15" dirty="0">
                <a:solidFill>
                  <a:srgbClr val="231F20"/>
                </a:solidFill>
                <a:latin typeface="ＭＳ ゴシック"/>
                <a:cs typeface="ＭＳ ゴシック"/>
              </a:rPr>
              <a:t>い</a:t>
            </a:r>
            <a:r>
              <a:rPr sz="1000" dirty="0">
                <a:solidFill>
                  <a:srgbClr val="231F20"/>
                </a:solidFill>
                <a:latin typeface="ＭＳ ゴシック"/>
                <a:cs typeface="ＭＳ ゴシック"/>
              </a:rPr>
              <a:t>情</a:t>
            </a:r>
            <a:r>
              <a:rPr sz="1000" spc="-65" dirty="0">
                <a:solidFill>
                  <a:srgbClr val="231F20"/>
                </a:solidFill>
                <a:latin typeface="ＭＳ ゴシック"/>
                <a:cs typeface="ＭＳ ゴシック"/>
              </a:rPr>
              <a:t>報</a:t>
            </a:r>
            <a:r>
              <a:rPr sz="1000" spc="-20" dirty="0">
                <a:solidFill>
                  <a:srgbClr val="231F20"/>
                </a:solidFill>
                <a:latin typeface="ＭＳ ゴシック"/>
                <a:cs typeface="ＭＳ ゴシック"/>
              </a:rPr>
              <a:t>を</a:t>
            </a:r>
            <a:r>
              <a:rPr sz="1000" spc="-10" dirty="0">
                <a:solidFill>
                  <a:srgbClr val="231F20"/>
                </a:solidFill>
                <a:latin typeface="ＭＳ ゴシック"/>
                <a:cs typeface="ＭＳ ゴシック"/>
              </a:rPr>
              <a:t>編</a:t>
            </a:r>
            <a:r>
              <a:rPr sz="1000" spc="-120" dirty="0">
                <a:solidFill>
                  <a:srgbClr val="231F20"/>
                </a:solidFill>
                <a:latin typeface="ＭＳ ゴシック"/>
                <a:cs typeface="ＭＳ ゴシック"/>
              </a:rPr>
              <a:t>集</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2700" marR="3524885">
              <a:lnSpc>
                <a:spcPct val="148200"/>
              </a:lnSpc>
              <a:buAutoNum type="arabicPeriod"/>
              <a:tabLst>
                <a:tab pos="151130" algn="l"/>
              </a:tabLst>
            </a:pPr>
            <a:r>
              <a:rPr sz="1000" spc="-35" dirty="0">
                <a:solidFill>
                  <a:srgbClr val="231F20"/>
                </a:solidFill>
                <a:latin typeface="ＭＳ ゴシック"/>
                <a:cs typeface="ＭＳ ゴシック"/>
              </a:rPr>
              <a:t>入</a:t>
            </a:r>
            <a:r>
              <a:rPr sz="1000" spc="-55" dirty="0">
                <a:solidFill>
                  <a:srgbClr val="231F20"/>
                </a:solidFill>
                <a:latin typeface="ＭＳ ゴシック"/>
                <a:cs typeface="ＭＳ ゴシック"/>
              </a:rPr>
              <a:t>力</a:t>
            </a:r>
            <a:r>
              <a:rPr sz="1000" spc="-30" dirty="0">
                <a:solidFill>
                  <a:srgbClr val="231F20"/>
                </a:solidFill>
                <a:latin typeface="ＭＳ ゴシック"/>
                <a:cs typeface="ＭＳ ゴシック"/>
              </a:rPr>
              <a:t>内容</a:t>
            </a:r>
            <a:r>
              <a:rPr sz="1000" spc="-40" dirty="0">
                <a:solidFill>
                  <a:srgbClr val="231F20"/>
                </a:solidFill>
                <a:latin typeface="ＭＳ ゴシック"/>
                <a:cs typeface="ＭＳ ゴシック"/>
              </a:rPr>
              <a:t>に</a:t>
            </a:r>
            <a:r>
              <a:rPr sz="1000" spc="-25" dirty="0">
                <a:solidFill>
                  <a:srgbClr val="231F20"/>
                </a:solidFill>
                <a:latin typeface="ＭＳ ゴシック"/>
                <a:cs typeface="ＭＳ ゴシック"/>
              </a:rPr>
              <a:t>間</a:t>
            </a:r>
            <a:r>
              <a:rPr sz="1000" spc="-55" dirty="0">
                <a:solidFill>
                  <a:srgbClr val="231F20"/>
                </a:solidFill>
                <a:latin typeface="ＭＳ ゴシック"/>
                <a:cs typeface="ＭＳ ゴシック"/>
              </a:rPr>
              <a:t>違</a:t>
            </a:r>
            <a:r>
              <a:rPr sz="1000" spc="-60" dirty="0">
                <a:solidFill>
                  <a:srgbClr val="231F20"/>
                </a:solidFill>
                <a:latin typeface="ＭＳ ゴシック"/>
                <a:cs typeface="ＭＳ ゴシック"/>
              </a:rPr>
              <a:t>い</a:t>
            </a:r>
            <a:r>
              <a:rPr sz="1000" spc="-50" dirty="0">
                <a:solidFill>
                  <a:srgbClr val="231F20"/>
                </a:solidFill>
                <a:latin typeface="ＭＳ ゴシック"/>
                <a:cs typeface="ＭＳ ゴシック"/>
              </a:rPr>
              <a:t>が</a:t>
            </a:r>
            <a:r>
              <a:rPr sz="1000" spc="-60" dirty="0">
                <a:solidFill>
                  <a:srgbClr val="231F20"/>
                </a:solidFill>
                <a:latin typeface="ＭＳ ゴシック"/>
                <a:cs typeface="ＭＳ ゴシック"/>
              </a:rPr>
              <a:t>な</a:t>
            </a:r>
            <a:r>
              <a:rPr sz="1000" spc="-75" dirty="0">
                <a:solidFill>
                  <a:srgbClr val="231F20"/>
                </a:solidFill>
                <a:latin typeface="ＭＳ ゴシック"/>
                <a:cs typeface="ＭＳ ゴシック"/>
              </a:rPr>
              <a:t>い</a:t>
            </a:r>
            <a:r>
              <a:rPr sz="1000" spc="-120" dirty="0">
                <a:solidFill>
                  <a:srgbClr val="231F20"/>
                </a:solidFill>
                <a:latin typeface="ＭＳ ゴシック"/>
                <a:cs typeface="ＭＳ ゴシック"/>
              </a:rPr>
              <a:t>こ</a:t>
            </a:r>
            <a:r>
              <a:rPr sz="1000" spc="-150" dirty="0">
                <a:solidFill>
                  <a:srgbClr val="231F20"/>
                </a:solidFill>
                <a:latin typeface="ＭＳ ゴシック"/>
                <a:cs typeface="ＭＳ ゴシック"/>
              </a:rPr>
              <a:t>と</a:t>
            </a:r>
            <a:r>
              <a:rPr sz="1000" spc="-35" dirty="0">
                <a:solidFill>
                  <a:srgbClr val="231F20"/>
                </a:solidFill>
                <a:latin typeface="ＭＳ ゴシック"/>
                <a:cs typeface="ＭＳ ゴシック"/>
              </a:rPr>
              <a:t>を</a:t>
            </a:r>
            <a:r>
              <a:rPr sz="1000" spc="-10" dirty="0">
                <a:solidFill>
                  <a:srgbClr val="231F20"/>
                </a:solidFill>
                <a:latin typeface="ＭＳ ゴシック"/>
                <a:cs typeface="ＭＳ ゴシック"/>
              </a:rPr>
              <a:t>確</a:t>
            </a:r>
            <a:r>
              <a:rPr sz="1000" spc="-125" dirty="0">
                <a:solidFill>
                  <a:srgbClr val="231F20"/>
                </a:solidFill>
                <a:latin typeface="ＭＳ ゴシック"/>
                <a:cs typeface="ＭＳ ゴシック"/>
              </a:rPr>
              <a:t>認</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 </a:t>
            </a:r>
            <a:r>
              <a:rPr sz="1000" spc="-220" dirty="0" smtClean="0">
                <a:solidFill>
                  <a:srgbClr val="231F20"/>
                </a:solidFill>
                <a:latin typeface="ＭＳ ゴシック"/>
                <a:cs typeface="ＭＳ ゴシック"/>
              </a:rPr>
              <a:t>4</a:t>
            </a:r>
            <a:r>
              <a:rPr sz="1000" spc="-220" dirty="0">
                <a:solidFill>
                  <a:srgbClr val="231F20"/>
                </a:solidFill>
                <a:latin typeface="ＭＳ ゴシック"/>
                <a:cs typeface="ＭＳ ゴシック"/>
              </a:rPr>
              <a:t>.</a:t>
            </a:r>
            <a:r>
              <a:rPr sz="1000" spc="10" dirty="0">
                <a:solidFill>
                  <a:srgbClr val="231F20"/>
                </a:solidFill>
                <a:latin typeface="ＭＳ ゴシック"/>
                <a:cs typeface="ＭＳ ゴシック"/>
              </a:rPr>
              <a:t>「</a:t>
            </a:r>
            <a:r>
              <a:rPr sz="1000" spc="-30" dirty="0">
                <a:solidFill>
                  <a:srgbClr val="231F20"/>
                </a:solidFill>
                <a:latin typeface="ＭＳ ゴシック"/>
                <a:cs typeface="ＭＳ ゴシック"/>
              </a:rPr>
              <a:t>更</a:t>
            </a:r>
            <a:r>
              <a:rPr sz="1000" spc="-70" dirty="0">
                <a:solidFill>
                  <a:srgbClr val="231F20"/>
                </a:solidFill>
                <a:latin typeface="ＭＳ ゴシック"/>
                <a:cs typeface="ＭＳ ゴシック"/>
              </a:rPr>
              <a:t>新</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70" dirty="0">
                <a:solidFill>
                  <a:srgbClr val="231F20"/>
                </a:solidFill>
                <a:latin typeface="ＭＳ ゴシック"/>
                <a:cs typeface="ＭＳ ゴシック"/>
              </a:rPr>
              <a:t>し</a:t>
            </a:r>
            <a:r>
              <a:rPr sz="1000" spc="10" dirty="0">
                <a:solidFill>
                  <a:srgbClr val="231F20"/>
                </a:solidFill>
                <a:latin typeface="ＭＳ ゴシック"/>
                <a:cs typeface="ＭＳ ゴシック"/>
              </a:rPr>
              <a:t>、</a:t>
            </a:r>
            <a:r>
              <a:rPr sz="1000" spc="-15" dirty="0">
                <a:solidFill>
                  <a:srgbClr val="231F20"/>
                </a:solidFill>
                <a:latin typeface="ＭＳ ゴシック"/>
                <a:cs typeface="ＭＳ ゴシック"/>
              </a:rPr>
              <a:t>変</a:t>
            </a:r>
            <a:r>
              <a:rPr sz="1000" spc="-120" dirty="0">
                <a:solidFill>
                  <a:srgbClr val="231F20"/>
                </a:solidFill>
                <a:latin typeface="ＭＳ ゴシック"/>
                <a:cs typeface="ＭＳ ゴシック"/>
              </a:rPr>
              <a:t>更</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a:lnSpc>
                <a:spcPct val="100000"/>
              </a:lnSpc>
            </a:pPr>
            <a:endParaRPr sz="1000" dirty="0" smtClean="0">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sz="1000" spc="-165" dirty="0">
                <a:solidFill>
                  <a:srgbClr val="A9511A"/>
                </a:solidFill>
                <a:latin typeface="ＭＳ ゴシック"/>
                <a:cs typeface="ＭＳ ゴシック"/>
              </a:rPr>
              <a:t>各</a:t>
            </a:r>
            <a:r>
              <a:rPr sz="1000" spc="-100" dirty="0">
                <a:solidFill>
                  <a:srgbClr val="A9511A"/>
                </a:solidFill>
                <a:latin typeface="ＭＳ ゴシック"/>
                <a:cs typeface="ＭＳ ゴシック"/>
              </a:rPr>
              <a:t>ブ</a:t>
            </a:r>
            <a:r>
              <a:rPr sz="1000" spc="-135" dirty="0">
                <a:solidFill>
                  <a:srgbClr val="A9511A"/>
                </a:solidFill>
                <a:latin typeface="ＭＳ ゴシック"/>
                <a:cs typeface="ＭＳ ゴシック"/>
              </a:rPr>
              <a:t>ロ</a:t>
            </a:r>
            <a:r>
              <a:rPr sz="1000" spc="-100" dirty="0">
                <a:solidFill>
                  <a:srgbClr val="A9511A"/>
                </a:solidFill>
                <a:latin typeface="ＭＳ ゴシック"/>
                <a:cs typeface="ＭＳ ゴシック"/>
              </a:rPr>
              <a:t>ッ</a:t>
            </a:r>
            <a:r>
              <a:rPr sz="1000" spc="-114" dirty="0">
                <a:solidFill>
                  <a:srgbClr val="A9511A"/>
                </a:solidFill>
                <a:latin typeface="ＭＳ ゴシック"/>
                <a:cs typeface="ＭＳ ゴシック"/>
              </a:rPr>
              <a:t>ク</a:t>
            </a:r>
            <a:r>
              <a:rPr sz="1000" spc="-20" dirty="0">
                <a:solidFill>
                  <a:srgbClr val="A9511A"/>
                </a:solidFill>
                <a:latin typeface="ＭＳ ゴシック"/>
                <a:cs typeface="ＭＳ ゴシック"/>
              </a:rPr>
              <a:t>の</a:t>
            </a:r>
            <a:r>
              <a:rPr sz="1000" spc="5" dirty="0">
                <a:solidFill>
                  <a:srgbClr val="A9511A"/>
                </a:solidFill>
                <a:latin typeface="ＭＳ ゴシック"/>
                <a:cs typeface="ＭＳ ゴシック"/>
              </a:rPr>
              <a:t>研</a:t>
            </a:r>
            <a:r>
              <a:rPr sz="1000" spc="-60" dirty="0">
                <a:solidFill>
                  <a:srgbClr val="A9511A"/>
                </a:solidFill>
                <a:latin typeface="ＭＳ ゴシック"/>
                <a:cs typeface="ＭＳ ゴシック"/>
              </a:rPr>
              <a:t>修</a:t>
            </a:r>
            <a:r>
              <a:rPr sz="1000" spc="-150" dirty="0">
                <a:solidFill>
                  <a:srgbClr val="A9511A"/>
                </a:solidFill>
                <a:latin typeface="ＭＳ ゴシック"/>
                <a:cs typeface="ＭＳ ゴシック"/>
              </a:rPr>
              <a:t>ス</a:t>
            </a:r>
            <a:r>
              <a:rPr sz="1000" spc="-60" dirty="0">
                <a:solidFill>
                  <a:srgbClr val="A9511A"/>
                </a:solidFill>
                <a:latin typeface="ＭＳ ゴシック"/>
                <a:cs typeface="ＭＳ ゴシック"/>
              </a:rPr>
              <a:t>ケ</a:t>
            </a:r>
            <a:r>
              <a:rPr sz="1000" spc="-110" dirty="0">
                <a:solidFill>
                  <a:srgbClr val="A9511A"/>
                </a:solidFill>
                <a:latin typeface="ＭＳ ゴシック"/>
                <a:cs typeface="ＭＳ ゴシック"/>
              </a:rPr>
              <a:t>ジ</a:t>
            </a:r>
            <a:r>
              <a:rPr sz="1000" spc="-140" dirty="0">
                <a:solidFill>
                  <a:srgbClr val="A9511A"/>
                </a:solidFill>
                <a:latin typeface="ＭＳ ゴシック"/>
                <a:cs typeface="ＭＳ ゴシック"/>
              </a:rPr>
              <a:t>ュ</a:t>
            </a:r>
            <a:r>
              <a:rPr sz="1000" spc="-100" dirty="0">
                <a:solidFill>
                  <a:srgbClr val="A9511A"/>
                </a:solidFill>
                <a:latin typeface="ＭＳ ゴシック"/>
                <a:cs typeface="ＭＳ ゴシック"/>
              </a:rPr>
              <a:t>ー</a:t>
            </a:r>
            <a:r>
              <a:rPr sz="1000" spc="-10" dirty="0">
                <a:solidFill>
                  <a:srgbClr val="A9511A"/>
                </a:solidFill>
                <a:latin typeface="ＭＳ ゴシック"/>
                <a:cs typeface="ＭＳ ゴシック"/>
              </a:rPr>
              <a:t>ル</a:t>
            </a:r>
            <a:r>
              <a:rPr sz="1000" spc="-40" dirty="0">
                <a:solidFill>
                  <a:srgbClr val="A9511A"/>
                </a:solidFill>
                <a:latin typeface="ＭＳ ゴシック"/>
                <a:cs typeface="ＭＳ ゴシック"/>
              </a:rPr>
              <a:t>の</a:t>
            </a:r>
            <a:r>
              <a:rPr sz="1000" spc="-20" dirty="0">
                <a:solidFill>
                  <a:srgbClr val="A9511A"/>
                </a:solidFill>
                <a:latin typeface="ＭＳ ゴシック"/>
                <a:cs typeface="ＭＳ ゴシック"/>
              </a:rPr>
              <a:t>削</a:t>
            </a:r>
            <a:r>
              <a:rPr sz="1000" dirty="0">
                <a:solidFill>
                  <a:srgbClr val="A9511A"/>
                </a:solidFill>
                <a:latin typeface="ＭＳ ゴシック"/>
                <a:cs typeface="ＭＳ ゴシック"/>
              </a:rPr>
              <a:t>除</a:t>
            </a:r>
            <a:endParaRPr sz="1000" dirty="0">
              <a:latin typeface="ＭＳ ゴシック"/>
              <a:cs typeface="ＭＳ ゴシック"/>
            </a:endParaRPr>
          </a:p>
          <a:p>
            <a:pPr marL="144145" indent="-132080">
              <a:lnSpc>
                <a:spcPct val="100000"/>
              </a:lnSpc>
              <a:spcBef>
                <a:spcPts val="580"/>
              </a:spcBef>
              <a:buAutoNum type="arabicPeriod"/>
              <a:tabLst>
                <a:tab pos="144780" algn="l"/>
              </a:tabLst>
            </a:pPr>
            <a:r>
              <a:rPr sz="1000" dirty="0">
                <a:solidFill>
                  <a:srgbClr val="231F20"/>
                </a:solidFill>
                <a:latin typeface="ＭＳ ゴシック"/>
                <a:cs typeface="ＭＳ ゴシック"/>
              </a:rPr>
              <a:t>削除したい研修スケジュールにある「削除」ボタンをクリックします。</a:t>
            </a:r>
            <a:endParaRPr sz="1000" dirty="0">
              <a:latin typeface="ＭＳ ゴシック"/>
              <a:cs typeface="ＭＳ ゴシック"/>
            </a:endParaRPr>
          </a:p>
          <a:p>
            <a:pPr marL="151130" indent="-139065">
              <a:lnSpc>
                <a:spcPct val="100000"/>
              </a:lnSpc>
              <a:spcBef>
                <a:spcPts val="580"/>
              </a:spcBef>
              <a:buAutoNum type="arabicPeriod"/>
              <a:tabLst>
                <a:tab pos="151765" algn="l"/>
              </a:tabLst>
            </a:pPr>
            <a:r>
              <a:rPr sz="1000" dirty="0">
                <a:solidFill>
                  <a:srgbClr val="231F20"/>
                </a:solidFill>
                <a:latin typeface="ＭＳ ゴシック"/>
                <a:cs typeface="ＭＳ ゴシック"/>
              </a:rPr>
              <a:t>表示されたダイアログの「OK」ボタンをクリックすると削除が実行されます。</a:t>
            </a:r>
            <a:endParaRPr sz="1000" dirty="0">
              <a:latin typeface="ＭＳ ゴシック"/>
              <a:cs typeface="ＭＳ ゴシック"/>
            </a:endParaRPr>
          </a:p>
          <a:p>
            <a:pPr marL="140335" marR="68580" indent="635">
              <a:lnSpc>
                <a:spcPct val="148200"/>
              </a:lnSpc>
            </a:pPr>
            <a:r>
              <a:rPr sz="1000" dirty="0">
                <a:solidFill>
                  <a:srgbClr val="231F20"/>
                </a:solidFill>
                <a:latin typeface="ＭＳ ゴシック"/>
                <a:cs typeface="ＭＳ ゴシック"/>
              </a:rPr>
              <a:t>研修運用中、または終了した研修スケジュールを削除した場合、</a:t>
            </a:r>
            <a:r>
              <a:rPr sz="1000" dirty="0" smtClean="0">
                <a:solidFill>
                  <a:srgbClr val="231F20"/>
                </a:solidFill>
                <a:latin typeface="ＭＳ ゴシック"/>
                <a:cs typeface="ＭＳ ゴシック"/>
              </a:rPr>
              <a:t>一部情報が削除されたり等が発生する場合がありますので</a:t>
            </a:r>
            <a:r>
              <a:rPr sz="1000" dirty="0">
                <a:solidFill>
                  <a:srgbClr val="231F20"/>
                </a:solidFill>
                <a:latin typeface="ＭＳ ゴシック"/>
                <a:cs typeface="ＭＳ ゴシック"/>
              </a:rPr>
              <a:t>、注意して行ってください。</a:t>
            </a:r>
            <a:endParaRPr sz="1000" dirty="0">
              <a:latin typeface="ＭＳ ゴシック"/>
              <a:cs typeface="ＭＳ ゴシック"/>
            </a:endParaRPr>
          </a:p>
        </p:txBody>
      </p:sp>
      <p:sp>
        <p:nvSpPr>
          <p:cNvPr id="3" name="object 3"/>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33</a:t>
            </a:fld>
            <a:endParaRP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7260" y="5582183"/>
            <a:ext cx="3817237" cy="1613181"/>
          </a:xfrm>
          <a:prstGeom prst="rect">
            <a:avLst/>
          </a:prstGeom>
        </p:spPr>
      </p:pic>
      <p:pic>
        <p:nvPicPr>
          <p:cNvPr id="5" name="図 4"/>
          <p:cNvPicPr>
            <a:picLocks noChangeAspect="1"/>
          </p:cNvPicPr>
          <p:nvPr/>
        </p:nvPicPr>
        <p:blipFill rotWithShape="1">
          <a:blip r:embed="rId3">
            <a:extLst>
              <a:ext uri="{28A0092B-C50C-407E-A947-70E740481C1C}">
                <a14:useLocalDpi xmlns:a14="http://schemas.microsoft.com/office/drawing/2010/main" val="0"/>
              </a:ext>
            </a:extLst>
          </a:blip>
          <a:srcRect b="5111"/>
          <a:stretch/>
        </p:blipFill>
        <p:spPr>
          <a:xfrm>
            <a:off x="729778" y="1557622"/>
            <a:ext cx="6114818" cy="1579278"/>
          </a:xfrm>
          <a:prstGeom prst="rect">
            <a:avLst/>
          </a:prstGeom>
        </p:spPr>
      </p:pic>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385" y="5824320"/>
            <a:ext cx="1938696" cy="2889754"/>
          </a:xfrm>
          <a:prstGeom prst="rect">
            <a:avLst/>
          </a:prstGeom>
        </p:spPr>
      </p:pic>
      <p:pic>
        <p:nvPicPr>
          <p:cNvPr id="6" name="図 5"/>
          <p:cNvPicPr>
            <a:picLocks noChangeAspect="1"/>
          </p:cNvPicPr>
          <p:nvPr/>
        </p:nvPicPr>
        <p:blipFill rotWithShape="1">
          <a:blip r:embed="rId5">
            <a:extLst>
              <a:ext uri="{28A0092B-C50C-407E-A947-70E740481C1C}">
                <a14:useLocalDpi xmlns:a14="http://schemas.microsoft.com/office/drawing/2010/main" val="0"/>
              </a:ext>
            </a:extLst>
          </a:blip>
          <a:srcRect b="38643"/>
          <a:stretch/>
        </p:blipFill>
        <p:spPr>
          <a:xfrm>
            <a:off x="717236" y="3453269"/>
            <a:ext cx="6108721" cy="1795514"/>
          </a:xfrm>
          <a:prstGeom prst="rect">
            <a:avLst/>
          </a:prstGeom>
        </p:spPr>
      </p:pic>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 name="object 3"/>
          <p:cNvSpPr txBox="1"/>
          <p:nvPr/>
        </p:nvSpPr>
        <p:spPr>
          <a:xfrm>
            <a:off x="734402" y="837006"/>
            <a:ext cx="6091555" cy="375744"/>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45" dirty="0" err="1">
                <a:solidFill>
                  <a:srgbClr val="FFFFFF"/>
                </a:solidFill>
                <a:latin typeface="HGPｺﾞｼｯｸE"/>
                <a:cs typeface="HGPｺﾞｼｯｸE"/>
              </a:rPr>
              <a:t>経</a:t>
            </a:r>
            <a:r>
              <a:rPr sz="2200" spc="35" dirty="0" err="1">
                <a:solidFill>
                  <a:srgbClr val="FFFFFF"/>
                </a:solidFill>
                <a:latin typeface="HGPｺﾞｼｯｸE"/>
                <a:cs typeface="HGPｺﾞｼｯｸE"/>
              </a:rPr>
              <a:t>験</a:t>
            </a:r>
            <a:r>
              <a:rPr sz="2200" spc="-40" dirty="0" err="1">
                <a:solidFill>
                  <a:srgbClr val="FFFFFF"/>
                </a:solidFill>
                <a:latin typeface="HGPｺﾞｼｯｸE"/>
                <a:cs typeface="HGPｺﾞｼｯｸE"/>
              </a:rPr>
              <a:t>症</a:t>
            </a:r>
            <a:r>
              <a:rPr sz="2200" spc="35" dirty="0" err="1">
                <a:solidFill>
                  <a:srgbClr val="FFFFFF"/>
                </a:solidFill>
                <a:latin typeface="HGPｺﾞｼｯｸE"/>
                <a:cs typeface="HGPｺﾞｼｯｸE"/>
              </a:rPr>
              <a:t>候</a:t>
            </a:r>
            <a:r>
              <a:rPr sz="2200" spc="-150" dirty="0" smtClean="0">
                <a:solidFill>
                  <a:srgbClr val="FFFFFF"/>
                </a:solidFill>
                <a:latin typeface="HGPｺﾞｼｯｸE"/>
                <a:cs typeface="HGPｺﾞｼｯｸE"/>
              </a:rPr>
              <a:t>／</a:t>
            </a:r>
            <a:r>
              <a:rPr lang="ja-JP" altLang="en-US" sz="2200" dirty="0" smtClean="0">
                <a:solidFill>
                  <a:srgbClr val="FFFFFF"/>
                </a:solidFill>
                <a:latin typeface="HGPｺﾞｼｯｸE" panose="020B0900000000000000" pitchFamily="50" charset="-128"/>
                <a:ea typeface="HGPｺﾞｼｯｸE" panose="020B0900000000000000" pitchFamily="50" charset="-128"/>
                <a:cs typeface="HGPｺﾞｼｯｸE"/>
              </a:rPr>
              <a:t>疾病・病態</a:t>
            </a:r>
            <a:r>
              <a:rPr sz="2200" spc="-40" dirty="0" err="1" smtClean="0">
                <a:solidFill>
                  <a:srgbClr val="FFFFFF"/>
                </a:solidFill>
                <a:latin typeface="HGPｺﾞｼｯｸE"/>
                <a:cs typeface="HGPｺﾞｼｯｸE"/>
              </a:rPr>
              <a:t>の</a:t>
            </a:r>
            <a:r>
              <a:rPr sz="2200" spc="-20" dirty="0" err="1" smtClean="0">
                <a:solidFill>
                  <a:srgbClr val="FFFFFF"/>
                </a:solidFill>
                <a:latin typeface="HGPｺﾞｼｯｸE"/>
                <a:cs typeface="HGPｺﾞｼｯｸE"/>
              </a:rPr>
              <a:t>記</a:t>
            </a:r>
            <a:r>
              <a:rPr sz="2200" spc="-5" dirty="0" err="1" smtClean="0">
                <a:solidFill>
                  <a:srgbClr val="FFFFFF"/>
                </a:solidFill>
                <a:latin typeface="HGPｺﾞｼｯｸE"/>
                <a:cs typeface="HGPｺﾞｼｯｸE"/>
              </a:rPr>
              <a:t>録</a:t>
            </a:r>
            <a:endParaRPr sz="2200" dirty="0">
              <a:latin typeface="HGPｺﾞｼｯｸE"/>
              <a:cs typeface="HGPｺﾞｼｯｸE"/>
            </a:endParaRPr>
          </a:p>
        </p:txBody>
      </p:sp>
      <p:sp>
        <p:nvSpPr>
          <p:cNvPr id="4" name="object 4"/>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15"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a:latin typeface="ＭＳ Ｐゴシック"/>
              <a:cs typeface="ＭＳ Ｐゴシック"/>
            </a:endParaRPr>
          </a:p>
        </p:txBody>
      </p:sp>
      <p:sp>
        <p:nvSpPr>
          <p:cNvPr id="28" name="object 28"/>
          <p:cNvSpPr/>
          <p:nvPr/>
        </p:nvSpPr>
        <p:spPr>
          <a:xfrm>
            <a:off x="1120025" y="4233456"/>
            <a:ext cx="2316435" cy="260350"/>
          </a:xfrm>
          <a:custGeom>
            <a:avLst/>
            <a:gdLst/>
            <a:ahLst/>
            <a:cxnLst/>
            <a:rect l="l" t="t" r="r" b="b"/>
            <a:pathLst>
              <a:path w="2560954" h="260350">
                <a:moveTo>
                  <a:pt x="54000" y="0"/>
                </a:moveTo>
                <a:lnTo>
                  <a:pt x="32982" y="4244"/>
                </a:lnTo>
                <a:lnTo>
                  <a:pt x="15817" y="15817"/>
                </a:lnTo>
                <a:lnTo>
                  <a:pt x="4244" y="32982"/>
                </a:lnTo>
                <a:lnTo>
                  <a:pt x="0" y="54000"/>
                </a:lnTo>
                <a:lnTo>
                  <a:pt x="0" y="206095"/>
                </a:lnTo>
                <a:lnTo>
                  <a:pt x="4244" y="227118"/>
                </a:lnTo>
                <a:lnTo>
                  <a:pt x="15817" y="244282"/>
                </a:lnTo>
                <a:lnTo>
                  <a:pt x="32982" y="255853"/>
                </a:lnTo>
                <a:lnTo>
                  <a:pt x="54000" y="260096"/>
                </a:lnTo>
                <a:lnTo>
                  <a:pt x="2506497" y="260096"/>
                </a:lnTo>
                <a:lnTo>
                  <a:pt x="2527520" y="255853"/>
                </a:lnTo>
                <a:lnTo>
                  <a:pt x="2544684" y="244282"/>
                </a:lnTo>
                <a:lnTo>
                  <a:pt x="2556255" y="227118"/>
                </a:lnTo>
                <a:lnTo>
                  <a:pt x="2560497" y="206095"/>
                </a:lnTo>
                <a:lnTo>
                  <a:pt x="2560497" y="54000"/>
                </a:lnTo>
                <a:lnTo>
                  <a:pt x="2556255" y="32982"/>
                </a:lnTo>
                <a:lnTo>
                  <a:pt x="2544684" y="15817"/>
                </a:lnTo>
                <a:lnTo>
                  <a:pt x="2527520" y="4244"/>
                </a:lnTo>
                <a:lnTo>
                  <a:pt x="2506497" y="0"/>
                </a:lnTo>
                <a:lnTo>
                  <a:pt x="54000" y="0"/>
                </a:lnTo>
                <a:close/>
              </a:path>
            </a:pathLst>
          </a:custGeom>
          <a:ln w="12598">
            <a:solidFill>
              <a:srgbClr val="0072BC"/>
            </a:solidFill>
          </a:ln>
        </p:spPr>
        <p:txBody>
          <a:bodyPr wrap="square" lIns="0" tIns="0" rIns="0" bIns="0" rtlCol="0"/>
          <a:lstStyle/>
          <a:p>
            <a:endParaRPr/>
          </a:p>
        </p:txBody>
      </p:sp>
      <p:sp>
        <p:nvSpPr>
          <p:cNvPr id="29" name="object 29"/>
          <p:cNvSpPr txBox="1"/>
          <p:nvPr/>
        </p:nvSpPr>
        <p:spPr>
          <a:xfrm>
            <a:off x="3312245" y="1332184"/>
            <a:ext cx="112014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0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35" dirty="0">
                <a:solidFill>
                  <a:srgbClr val="231F20"/>
                </a:solidFill>
                <a:latin typeface="ＭＳ ゴシック"/>
                <a:cs typeface="ＭＳ ゴシック"/>
              </a:rPr>
              <a:t>医</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r>
              <a:rPr sz="1000" spc="-254" dirty="0">
                <a:solidFill>
                  <a:srgbClr val="231F20"/>
                </a:solidFill>
                <a:latin typeface="ＭＳ ゴシック"/>
                <a:cs typeface="ＭＳ ゴシック"/>
              </a:rPr>
              <a:t> </a:t>
            </a:r>
            <a:endParaRPr sz="1000" dirty="0">
              <a:latin typeface="ＭＳ ゴシック"/>
              <a:cs typeface="ＭＳ ゴシック"/>
            </a:endParaRPr>
          </a:p>
        </p:txBody>
      </p:sp>
      <p:sp>
        <p:nvSpPr>
          <p:cNvPr id="33" name="object 33"/>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34</a:t>
            </a:fld>
            <a:endParaRPr dirty="0"/>
          </a:p>
        </p:txBody>
      </p:sp>
      <p:sp>
        <p:nvSpPr>
          <p:cNvPr id="30" name="object 30"/>
          <p:cNvSpPr txBox="1"/>
          <p:nvPr/>
        </p:nvSpPr>
        <p:spPr>
          <a:xfrm>
            <a:off x="761385" y="5575350"/>
            <a:ext cx="71818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05" dirty="0">
                <a:solidFill>
                  <a:srgbClr val="231F20"/>
                </a:solidFill>
                <a:latin typeface="ＭＳ ゴシック"/>
                <a:cs typeface="ＭＳ ゴシック"/>
              </a:rPr>
              <a:t> </a:t>
            </a:r>
            <a:r>
              <a:rPr sz="1000" spc="-20" dirty="0">
                <a:solidFill>
                  <a:srgbClr val="231F20"/>
                </a:solidFill>
                <a:latin typeface="ＭＳ ゴシック"/>
                <a:cs typeface="ＭＳ ゴシック"/>
              </a:rPr>
              <a:t>詳</a:t>
            </a:r>
            <a:r>
              <a:rPr sz="1000" spc="-15" dirty="0">
                <a:solidFill>
                  <a:srgbClr val="231F20"/>
                </a:solidFill>
                <a:latin typeface="ＭＳ ゴシック"/>
                <a:cs typeface="ＭＳ ゴシック"/>
              </a:rPr>
              <a:t>細</a:t>
            </a:r>
            <a:r>
              <a:rPr sz="1000" spc="-25" dirty="0">
                <a:solidFill>
                  <a:srgbClr val="231F20"/>
                </a:solidFill>
                <a:latin typeface="ＭＳ ゴシック"/>
                <a:cs typeface="ＭＳ ゴシック"/>
              </a:rPr>
              <a:t>記</a:t>
            </a:r>
            <a:r>
              <a:rPr sz="1000" dirty="0">
                <a:solidFill>
                  <a:srgbClr val="231F20"/>
                </a:solidFill>
                <a:latin typeface="ＭＳ ゴシック"/>
                <a:cs typeface="ＭＳ ゴシック"/>
              </a:rPr>
              <a:t>録</a:t>
            </a:r>
            <a:r>
              <a:rPr sz="1000" spc="-27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31" name="object 31"/>
          <p:cNvSpPr txBox="1"/>
          <p:nvPr/>
        </p:nvSpPr>
        <p:spPr>
          <a:xfrm>
            <a:off x="4487973" y="7269203"/>
            <a:ext cx="969644"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290" dirty="0">
                <a:solidFill>
                  <a:srgbClr val="231F20"/>
                </a:solidFill>
                <a:latin typeface="ＭＳ ゴシック"/>
                <a:cs typeface="ＭＳ ゴシック"/>
              </a:rPr>
              <a:t> </a:t>
            </a:r>
            <a:r>
              <a:rPr sz="1000" spc="-5" dirty="0">
                <a:solidFill>
                  <a:srgbClr val="231F20"/>
                </a:solidFill>
                <a:latin typeface="ＭＳ ゴシック"/>
                <a:cs typeface="ＭＳ ゴシック"/>
              </a:rPr>
              <a:t>経</a:t>
            </a:r>
            <a:r>
              <a:rPr sz="1000" spc="5" dirty="0">
                <a:solidFill>
                  <a:srgbClr val="231F20"/>
                </a:solidFill>
                <a:latin typeface="ＭＳ ゴシック"/>
                <a:cs typeface="ＭＳ ゴシック"/>
              </a:rPr>
              <a:t>験</a:t>
            </a:r>
            <a:r>
              <a:rPr sz="1000" spc="-35" dirty="0">
                <a:solidFill>
                  <a:srgbClr val="231F20"/>
                </a:solidFill>
                <a:latin typeface="ＭＳ ゴシック"/>
                <a:cs typeface="ＭＳ ゴシック"/>
              </a:rPr>
              <a:t>済</a:t>
            </a:r>
            <a:r>
              <a:rPr sz="1000" spc="-45" dirty="0">
                <a:solidFill>
                  <a:srgbClr val="231F20"/>
                </a:solidFill>
                <a:latin typeface="ＭＳ ゴシック"/>
                <a:cs typeface="ＭＳ ゴシック"/>
              </a:rPr>
              <a:t>み</a:t>
            </a:r>
            <a:r>
              <a:rPr sz="1000" spc="-10" dirty="0">
                <a:solidFill>
                  <a:srgbClr val="231F20"/>
                </a:solidFill>
                <a:latin typeface="ＭＳ ゴシック"/>
                <a:cs typeface="ＭＳ ゴシック"/>
              </a:rPr>
              <a:t>件</a:t>
            </a:r>
            <a:r>
              <a:rPr sz="1000" dirty="0">
                <a:solidFill>
                  <a:srgbClr val="231F20"/>
                </a:solidFill>
                <a:latin typeface="ＭＳ ゴシック"/>
                <a:cs typeface="ＭＳ ゴシック"/>
              </a:rPr>
              <a:t>数</a:t>
            </a:r>
            <a:r>
              <a:rPr sz="1000" spc="-28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32" name="object 32"/>
          <p:cNvSpPr txBox="1"/>
          <p:nvPr/>
        </p:nvSpPr>
        <p:spPr>
          <a:xfrm>
            <a:off x="3119453" y="3200083"/>
            <a:ext cx="1471784" cy="166712"/>
          </a:xfrm>
          <a:prstGeom prst="rect">
            <a:avLst/>
          </a:prstGeom>
        </p:spPr>
        <p:txBody>
          <a:bodyPr vert="horz" wrap="square" lIns="0" tIns="12700" rIns="0" bIns="0" rtlCol="0">
            <a:spAutoFit/>
          </a:bodyPr>
          <a:lstStyle/>
          <a:p>
            <a:pPr marL="12700">
              <a:lnSpc>
                <a:spcPct val="100000"/>
              </a:lnSpc>
              <a:spcBef>
                <a:spcPts val="100"/>
              </a:spcBef>
            </a:pPr>
            <a:r>
              <a:rPr sz="1000" dirty="0" smtClean="0">
                <a:solidFill>
                  <a:srgbClr val="231F20"/>
                </a:solidFill>
                <a:latin typeface="ＭＳ ゴシック"/>
                <a:cs typeface="ＭＳ ゴシック"/>
              </a:rPr>
              <a:t>&lt;</a:t>
            </a:r>
            <a:r>
              <a:rPr lang="ja-JP" altLang="en-US" sz="1000" spc="100" dirty="0">
                <a:solidFill>
                  <a:srgbClr val="231F20"/>
                </a:solidFill>
                <a:latin typeface="ＭＳ ゴシック"/>
                <a:cs typeface="ＭＳ ゴシック"/>
              </a:rPr>
              <a:t>研修記録の確認画面</a:t>
            </a:r>
            <a:r>
              <a:rPr sz="1000" dirty="0" smtClean="0">
                <a:solidFill>
                  <a:srgbClr val="231F20"/>
                </a:solidFill>
                <a:latin typeface="ＭＳ ゴシック"/>
                <a:cs typeface="ＭＳ ゴシック"/>
              </a:rPr>
              <a:t>&gt;</a:t>
            </a:r>
            <a:endParaRPr sz="1000" dirty="0">
              <a:latin typeface="ＭＳ ゴシック"/>
              <a:cs typeface="ＭＳ ゴシック"/>
            </a:endParaRPr>
          </a:p>
        </p:txBody>
      </p:sp>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49869" y="7558595"/>
            <a:ext cx="3907875" cy="1566808"/>
          </a:xfrm>
          <a:prstGeom prst="rect">
            <a:avLst/>
          </a:prstGeom>
        </p:spPr>
      </p:pic>
      <p:sp>
        <p:nvSpPr>
          <p:cNvPr id="26" name="object 2"/>
          <p:cNvSpPr txBox="1"/>
          <p:nvPr/>
        </p:nvSpPr>
        <p:spPr>
          <a:xfrm>
            <a:off x="761385" y="9188586"/>
            <a:ext cx="5939790" cy="1125308"/>
          </a:xfrm>
          <a:prstGeom prst="rect">
            <a:avLst/>
          </a:prstGeom>
        </p:spPr>
        <p:txBody>
          <a:bodyPr vert="horz" wrap="square" lIns="0" tIns="85725" rIns="0" bIns="0" rtlCol="0">
            <a:spAutoFit/>
          </a:bodyPr>
          <a:lstStyle/>
          <a:p>
            <a:pPr marL="140335">
              <a:spcBef>
                <a:spcPts val="675"/>
              </a:spcBef>
            </a:pPr>
            <a:r>
              <a:rPr lang="ja-JP" altLang="en-US" sz="1000" spc="110" dirty="0" smtClean="0">
                <a:solidFill>
                  <a:srgbClr val="231F20"/>
                </a:solidFill>
                <a:latin typeface="ＭＳ ゴシック"/>
                <a:cs typeface="ＭＳ ゴシック"/>
              </a:rPr>
              <a:t>研修医</a:t>
            </a:r>
            <a:r>
              <a:rPr lang="ja-JP" altLang="en-US" sz="1000" spc="110" dirty="0">
                <a:solidFill>
                  <a:srgbClr val="231F20"/>
                </a:solidFill>
                <a:latin typeface="ＭＳ ゴシック"/>
                <a:cs typeface="ＭＳ ゴシック"/>
              </a:rPr>
              <a:t>が経験した症候 </a:t>
            </a:r>
            <a:r>
              <a:rPr lang="en-US" altLang="ja-JP" sz="1000" spc="110" dirty="0">
                <a:solidFill>
                  <a:srgbClr val="231F20"/>
                </a:solidFill>
                <a:latin typeface="ＭＳ ゴシック"/>
                <a:cs typeface="ＭＳ ゴシック"/>
              </a:rPr>
              <a:t>/</a:t>
            </a:r>
            <a:r>
              <a:rPr lang="ja-JP" altLang="en-US" sz="1000" spc="110" dirty="0">
                <a:solidFill>
                  <a:srgbClr val="231F20"/>
                </a:solidFill>
                <a:latin typeface="ＭＳ ゴシック"/>
                <a:cs typeface="ＭＳ ゴシック"/>
              </a:rPr>
              <a:t> 疾病・病態の記録を</a:t>
            </a:r>
            <a:r>
              <a:rPr lang="ja-JP" altLang="en-US" sz="1000" spc="110" dirty="0" smtClean="0">
                <a:solidFill>
                  <a:srgbClr val="231F20"/>
                </a:solidFill>
                <a:latin typeface="ＭＳ ゴシック"/>
                <a:cs typeface="ＭＳ ゴシック"/>
              </a:rPr>
              <a:t>参照・登録します。</a:t>
            </a:r>
            <a:endParaRPr lang="en-US" altLang="ja-JP" sz="1000" spc="110" dirty="0" smtClean="0">
              <a:solidFill>
                <a:srgbClr val="231F20"/>
              </a:solidFill>
              <a:latin typeface="ＭＳ ゴシック"/>
              <a:cs typeface="ＭＳ ゴシック"/>
            </a:endParaRPr>
          </a:p>
          <a:p>
            <a:pPr marL="140335">
              <a:spcBef>
                <a:spcPts val="675"/>
              </a:spcBef>
            </a:pPr>
            <a:r>
              <a:rPr lang="en-US" altLang="ja-JP" sz="1000" spc="110" dirty="0">
                <a:solidFill>
                  <a:srgbClr val="231F20"/>
                </a:solidFill>
                <a:latin typeface="ＭＳ ゴシック"/>
                <a:cs typeface="ＭＳ ゴシック"/>
              </a:rPr>
              <a:t>&lt;</a:t>
            </a:r>
            <a:r>
              <a:rPr lang="ja-JP" altLang="en-US" sz="1000" spc="110" dirty="0">
                <a:solidFill>
                  <a:srgbClr val="231F20"/>
                </a:solidFill>
                <a:latin typeface="ＭＳ ゴシック"/>
                <a:cs typeface="ＭＳ ゴシック"/>
              </a:rPr>
              <a:t>研修医一覧画面</a:t>
            </a:r>
            <a:r>
              <a:rPr lang="en-US" altLang="ja-JP" sz="1000" spc="110" dirty="0">
                <a:solidFill>
                  <a:srgbClr val="231F20"/>
                </a:solidFill>
                <a:latin typeface="ＭＳ ゴシック"/>
                <a:cs typeface="ＭＳ ゴシック"/>
              </a:rPr>
              <a:t>&gt;</a:t>
            </a:r>
            <a:r>
              <a:rPr lang="ja-JP" altLang="en-US" sz="1000" spc="110" dirty="0">
                <a:solidFill>
                  <a:srgbClr val="231F20"/>
                </a:solidFill>
                <a:latin typeface="ＭＳ ゴシック"/>
                <a:cs typeface="ＭＳ ゴシック"/>
              </a:rPr>
              <a:t>から、参照したい研修医を選んでください。</a:t>
            </a:r>
            <a:endParaRPr lang="ja-JP" altLang="en-US" sz="1000" spc="110" dirty="0">
              <a:latin typeface="ＭＳ ゴシック"/>
              <a:cs typeface="ＭＳ ゴシック"/>
            </a:endParaRPr>
          </a:p>
          <a:p>
            <a:pPr marL="140335">
              <a:lnSpc>
                <a:spcPct val="100000"/>
              </a:lnSpc>
              <a:spcBef>
                <a:spcPts val="675"/>
              </a:spcBef>
            </a:pPr>
            <a:r>
              <a:rPr lang="ja-JP" altLang="en-US" sz="1000" spc="110" dirty="0" smtClean="0">
                <a:solidFill>
                  <a:srgbClr val="231F20"/>
                </a:solidFill>
                <a:latin typeface="ＭＳ ゴシック"/>
                <a:cs typeface="ＭＳ ゴシック"/>
              </a:rPr>
              <a:t>表示</a:t>
            </a:r>
            <a:r>
              <a:rPr lang="ja-JP" altLang="en-US" sz="1000" spc="110" dirty="0">
                <a:solidFill>
                  <a:srgbClr val="231F20"/>
                </a:solidFill>
                <a:latin typeface="ＭＳ ゴシック"/>
                <a:cs typeface="ＭＳ ゴシック"/>
              </a:rPr>
              <a:t>されている研修医が多い場合は、「研修医絞り込みエリア」にて</a:t>
            </a:r>
            <a:r>
              <a:rPr lang="ja-JP" altLang="en-US" sz="1000" spc="110" dirty="0" smtClean="0">
                <a:solidFill>
                  <a:srgbClr val="231F20"/>
                </a:solidFill>
                <a:latin typeface="ＭＳ ゴシック"/>
                <a:cs typeface="ＭＳ ゴシック"/>
              </a:rPr>
              <a:t>、</a:t>
            </a:r>
            <a:endParaRPr lang="en-US" altLang="ja-JP" sz="1000" spc="110" dirty="0" smtClean="0">
              <a:solidFill>
                <a:srgbClr val="231F20"/>
              </a:solidFill>
              <a:latin typeface="ＭＳ ゴシック"/>
              <a:cs typeface="ＭＳ ゴシック"/>
            </a:endParaRPr>
          </a:p>
          <a:p>
            <a:pPr marL="140335">
              <a:lnSpc>
                <a:spcPct val="100000"/>
              </a:lnSpc>
              <a:spcBef>
                <a:spcPts val="675"/>
              </a:spcBef>
            </a:pPr>
            <a:r>
              <a:rPr lang="ja-JP" altLang="en-US" sz="1000" spc="110" dirty="0" smtClean="0">
                <a:solidFill>
                  <a:srgbClr val="231F20"/>
                </a:solidFill>
                <a:latin typeface="ＭＳ ゴシック"/>
                <a:cs typeface="ＭＳ ゴシック"/>
              </a:rPr>
              <a:t>氏名</a:t>
            </a:r>
            <a:r>
              <a:rPr lang="ja-JP" altLang="en-US" sz="1000" spc="110" dirty="0">
                <a:solidFill>
                  <a:srgbClr val="231F20"/>
                </a:solidFill>
                <a:latin typeface="ＭＳ ゴシック"/>
                <a:cs typeface="ＭＳ ゴシック"/>
              </a:rPr>
              <a:t>や、あいうえお順での絞り込みができます。</a:t>
            </a:r>
            <a:endParaRPr lang="en-US" altLang="ja-JP" sz="1000" spc="110" dirty="0">
              <a:solidFill>
                <a:srgbClr val="231F20"/>
              </a:solidFill>
              <a:latin typeface="ＭＳ ゴシック"/>
              <a:cs typeface="ＭＳ ゴシック"/>
            </a:endParaRPr>
          </a:p>
          <a:p>
            <a:pPr>
              <a:lnSpc>
                <a:spcPct val="100000"/>
              </a:lnSpc>
            </a:pPr>
            <a:endParaRPr sz="1000" dirty="0">
              <a:latin typeface="ＭＳ ゴシック"/>
              <a:cs typeface="ＭＳ ゴシック"/>
            </a:endParaRPr>
          </a:p>
        </p:txBody>
      </p:sp>
      <p:sp>
        <p:nvSpPr>
          <p:cNvPr id="38" name="角丸四角形 37"/>
          <p:cNvSpPr/>
          <p:nvPr/>
        </p:nvSpPr>
        <p:spPr>
          <a:xfrm rot="10800000" flipH="1" flipV="1">
            <a:off x="4495344" y="4523540"/>
            <a:ext cx="302917" cy="140227"/>
          </a:xfrm>
          <a:prstGeom prst="roundRect">
            <a:avLst>
              <a:gd name="adj" fmla="val 14148"/>
            </a:avLst>
          </a:prstGeom>
          <a:ln w="12598">
            <a:solidFill>
              <a:srgbClr val="DA2128"/>
            </a:solidFill>
            <a:round/>
          </a:ln>
        </p:spPr>
        <p:txBody>
          <a:bodyPr wrap="square" lIns="0" tIns="0" rIns="0" bIns="0" rtlCol="0" anchor="ctr"/>
          <a:lstStyle/>
          <a:p>
            <a:pPr algn="ctr"/>
            <a:endParaRPr kumimoji="1" lang="ja-JP" altLang="en-US"/>
          </a:p>
        </p:txBody>
      </p:sp>
      <p:sp>
        <p:nvSpPr>
          <p:cNvPr id="39" name="角丸四角形 38"/>
          <p:cNvSpPr/>
          <p:nvPr/>
        </p:nvSpPr>
        <p:spPr>
          <a:xfrm rot="10800000" flipH="1" flipV="1">
            <a:off x="4157466" y="3818304"/>
            <a:ext cx="719478" cy="400675"/>
          </a:xfrm>
          <a:prstGeom prst="roundRect">
            <a:avLst>
              <a:gd name="adj" fmla="val 14148"/>
            </a:avLst>
          </a:prstGeom>
          <a:ln w="12598">
            <a:solidFill>
              <a:srgbClr val="DA2128"/>
            </a:solidFill>
            <a:round/>
          </a:ln>
        </p:spPr>
        <p:txBody>
          <a:bodyPr wrap="square" lIns="0" tIns="0" rIns="0" bIns="0" rtlCol="0" anchor="ctr"/>
          <a:lstStyle/>
          <a:p>
            <a:pPr algn="ctr"/>
            <a:endParaRPr kumimoji="1" lang="ja-JP" altLang="en-US"/>
          </a:p>
        </p:txBody>
      </p:sp>
      <p:sp>
        <p:nvSpPr>
          <p:cNvPr id="40" name="object 43"/>
          <p:cNvSpPr/>
          <p:nvPr/>
        </p:nvSpPr>
        <p:spPr>
          <a:xfrm>
            <a:off x="4324450" y="1694985"/>
            <a:ext cx="1816000" cy="304527"/>
          </a:xfrm>
          <a:custGeom>
            <a:avLst/>
            <a:gdLst/>
            <a:ahLst/>
            <a:cxnLst/>
            <a:rect l="l" t="t" r="r" b="b"/>
            <a:pathLst>
              <a:path w="1465579" h="259714">
                <a:moveTo>
                  <a:pt x="1465199" y="0"/>
                </a:moveTo>
                <a:lnTo>
                  <a:pt x="253834" y="0"/>
                </a:lnTo>
                <a:lnTo>
                  <a:pt x="0" y="259194"/>
                </a:lnTo>
                <a:lnTo>
                  <a:pt x="1465199" y="259194"/>
                </a:lnTo>
                <a:lnTo>
                  <a:pt x="1465199" y="0"/>
                </a:lnTo>
                <a:close/>
              </a:path>
            </a:pathLst>
          </a:custGeom>
          <a:solidFill>
            <a:srgbClr val="DA2128"/>
          </a:solidFill>
        </p:spPr>
        <p:txBody>
          <a:bodyPr wrap="square" lIns="0" tIns="0" rIns="0" bIns="0" rtlCol="0"/>
          <a:lstStyle/>
          <a:p>
            <a:endParaRPr/>
          </a:p>
        </p:txBody>
      </p:sp>
      <p:sp>
        <p:nvSpPr>
          <p:cNvPr id="41" name="角丸四角形 40"/>
          <p:cNvSpPr/>
          <p:nvPr/>
        </p:nvSpPr>
        <p:spPr>
          <a:xfrm>
            <a:off x="3034114" y="1798771"/>
            <a:ext cx="1676401" cy="254232"/>
          </a:xfrm>
          <a:prstGeom prst="roundRect">
            <a:avLst>
              <a:gd name="adj" fmla="val 14148"/>
            </a:avLst>
          </a:prstGeom>
          <a:ln w="12598">
            <a:solidFill>
              <a:srgbClr val="DA2128"/>
            </a:solidFill>
            <a:round/>
          </a:ln>
        </p:spPr>
        <p:txBody>
          <a:bodyPr wrap="square" lIns="0" tIns="0" rIns="0" bIns="0" rtlCol="0" anchor="ctr"/>
          <a:lstStyle/>
          <a:p>
            <a:pPr algn="ctr"/>
            <a:endParaRPr kumimoji="1" lang="ja-JP" altLang="en-US"/>
          </a:p>
        </p:txBody>
      </p:sp>
      <p:sp>
        <p:nvSpPr>
          <p:cNvPr id="24" name="object 24"/>
          <p:cNvSpPr txBox="1"/>
          <p:nvPr/>
        </p:nvSpPr>
        <p:spPr>
          <a:xfrm>
            <a:off x="4772596" y="1757204"/>
            <a:ext cx="1650853" cy="166712"/>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FFFFFF"/>
                </a:solidFill>
                <a:latin typeface="ＭＳ ゴシック"/>
                <a:cs typeface="ＭＳ ゴシック"/>
              </a:rPr>
              <a:t>研</a:t>
            </a:r>
            <a:r>
              <a:rPr sz="1000" spc="-15" dirty="0">
                <a:solidFill>
                  <a:srgbClr val="FFFFFF"/>
                </a:solidFill>
                <a:latin typeface="ＭＳ ゴシック"/>
                <a:cs typeface="ＭＳ ゴシック"/>
              </a:rPr>
              <a:t>修</a:t>
            </a:r>
            <a:r>
              <a:rPr sz="1000" dirty="0">
                <a:solidFill>
                  <a:srgbClr val="FFFFFF"/>
                </a:solidFill>
                <a:latin typeface="ＭＳ ゴシック"/>
                <a:cs typeface="ＭＳ ゴシック"/>
              </a:rPr>
              <a:t>医</a:t>
            </a:r>
            <a:r>
              <a:rPr sz="1000" spc="-85" dirty="0">
                <a:solidFill>
                  <a:srgbClr val="FFFFFF"/>
                </a:solidFill>
                <a:latin typeface="ＭＳ ゴシック"/>
                <a:cs typeface="ＭＳ ゴシック"/>
              </a:rPr>
              <a:t>絞り</a:t>
            </a:r>
            <a:r>
              <a:rPr sz="1000" spc="-5" dirty="0">
                <a:solidFill>
                  <a:srgbClr val="FFFFFF"/>
                </a:solidFill>
                <a:latin typeface="ＭＳ ゴシック"/>
                <a:cs typeface="ＭＳ ゴシック"/>
              </a:rPr>
              <a:t>込</a:t>
            </a:r>
            <a:r>
              <a:rPr sz="1000" spc="-35" dirty="0">
                <a:solidFill>
                  <a:srgbClr val="FFFFFF"/>
                </a:solidFill>
                <a:latin typeface="ＭＳ ゴシック"/>
                <a:cs typeface="ＭＳ ゴシック"/>
              </a:rPr>
              <a:t>み</a:t>
            </a:r>
            <a:r>
              <a:rPr sz="1000" spc="-140" dirty="0">
                <a:solidFill>
                  <a:srgbClr val="FFFFFF"/>
                </a:solidFill>
                <a:latin typeface="ＭＳ ゴシック"/>
                <a:cs typeface="ＭＳ ゴシック"/>
              </a:rPr>
              <a:t>エ</a:t>
            </a:r>
            <a:r>
              <a:rPr sz="1000" spc="-105" dirty="0">
                <a:solidFill>
                  <a:srgbClr val="FFFFFF"/>
                </a:solidFill>
                <a:latin typeface="ＭＳ ゴシック"/>
                <a:cs typeface="ＭＳ ゴシック"/>
              </a:rPr>
              <a:t>リ</a:t>
            </a:r>
            <a:r>
              <a:rPr sz="1000" dirty="0">
                <a:solidFill>
                  <a:srgbClr val="FFFFFF"/>
                </a:solidFill>
                <a:latin typeface="ＭＳ ゴシック"/>
                <a:cs typeface="ＭＳ ゴシック"/>
              </a:rPr>
              <a:t>ア</a:t>
            </a:r>
            <a:endParaRPr sz="1000" dirty="0">
              <a:latin typeface="ＭＳ ゴシック"/>
              <a:cs typeface="ＭＳ ゴシック"/>
            </a:endParaRPr>
          </a:p>
        </p:txBody>
      </p:sp>
      <p:sp>
        <p:nvSpPr>
          <p:cNvPr id="23" name="角丸四角形 22"/>
          <p:cNvSpPr/>
          <p:nvPr/>
        </p:nvSpPr>
        <p:spPr>
          <a:xfrm rot="10800000" flipH="1" flipV="1">
            <a:off x="1123916" y="2216301"/>
            <a:ext cx="5488490" cy="856436"/>
          </a:xfrm>
          <a:prstGeom prst="roundRect">
            <a:avLst>
              <a:gd name="adj" fmla="val 14148"/>
            </a:avLst>
          </a:prstGeom>
          <a:ln w="12598">
            <a:solidFill>
              <a:srgbClr val="DA2128"/>
            </a:solidFill>
            <a:round/>
          </a:ln>
        </p:spPr>
        <p:txBody>
          <a:bodyPr wrap="square" lIns="0" tIns="0" rIns="0" bIns="0" rtlCol="0" anchor="ctr"/>
          <a:lstStyle/>
          <a:p>
            <a:pPr algn="ctr"/>
            <a:endParaRPr kumimoji="1" lang="ja-JP" altLang="en-US"/>
          </a:p>
        </p:txBody>
      </p:sp>
      <p:sp>
        <p:nvSpPr>
          <p:cNvPr id="27" name="object 43"/>
          <p:cNvSpPr/>
          <p:nvPr/>
        </p:nvSpPr>
        <p:spPr>
          <a:xfrm>
            <a:off x="5628521" y="2154521"/>
            <a:ext cx="1216075" cy="301205"/>
          </a:xfrm>
          <a:custGeom>
            <a:avLst/>
            <a:gdLst/>
            <a:ahLst/>
            <a:cxnLst/>
            <a:rect l="l" t="t" r="r" b="b"/>
            <a:pathLst>
              <a:path w="1465579" h="259714">
                <a:moveTo>
                  <a:pt x="1465199" y="0"/>
                </a:moveTo>
                <a:lnTo>
                  <a:pt x="253834" y="0"/>
                </a:lnTo>
                <a:lnTo>
                  <a:pt x="0" y="259194"/>
                </a:lnTo>
                <a:lnTo>
                  <a:pt x="1465199" y="259194"/>
                </a:lnTo>
                <a:lnTo>
                  <a:pt x="1465199" y="0"/>
                </a:lnTo>
                <a:close/>
              </a:path>
            </a:pathLst>
          </a:custGeom>
          <a:solidFill>
            <a:srgbClr val="DA2128"/>
          </a:solidFill>
        </p:spPr>
        <p:txBody>
          <a:bodyPr wrap="square" lIns="0" tIns="0" rIns="0" bIns="0" rtlCol="0"/>
          <a:lstStyle/>
          <a:p>
            <a:endParaRPr/>
          </a:p>
        </p:txBody>
      </p:sp>
      <p:sp>
        <p:nvSpPr>
          <p:cNvPr id="34" name="object 24"/>
          <p:cNvSpPr txBox="1"/>
          <p:nvPr/>
        </p:nvSpPr>
        <p:spPr>
          <a:xfrm>
            <a:off x="6002304" y="2210218"/>
            <a:ext cx="698872" cy="166712"/>
          </a:xfrm>
          <a:prstGeom prst="rect">
            <a:avLst/>
          </a:prstGeom>
        </p:spPr>
        <p:txBody>
          <a:bodyPr vert="horz" wrap="square" lIns="0" tIns="12700" rIns="0" bIns="0" rtlCol="0">
            <a:spAutoFit/>
          </a:bodyPr>
          <a:lstStyle/>
          <a:p>
            <a:pPr marL="12700">
              <a:lnSpc>
                <a:spcPct val="100000"/>
              </a:lnSpc>
              <a:spcBef>
                <a:spcPts val="100"/>
              </a:spcBef>
            </a:pPr>
            <a:r>
              <a:rPr lang="ja-JP" altLang="en-US" sz="1000" spc="10" dirty="0" smtClean="0">
                <a:solidFill>
                  <a:srgbClr val="FFFFFF"/>
                </a:solidFill>
                <a:latin typeface="ＭＳ ゴシック"/>
                <a:cs typeface="ＭＳ ゴシック"/>
              </a:rPr>
              <a:t>研修医一覧</a:t>
            </a:r>
            <a:endParaRPr sz="1000" dirty="0">
              <a:latin typeface="ＭＳ ゴシック"/>
              <a:cs typeface="ＭＳ ゴシック"/>
            </a:endParaRPr>
          </a:p>
        </p:txBody>
      </p:sp>
      <p:sp>
        <p:nvSpPr>
          <p:cNvPr id="36" name="object 31"/>
          <p:cNvSpPr txBox="1"/>
          <p:nvPr/>
        </p:nvSpPr>
        <p:spPr>
          <a:xfrm>
            <a:off x="4401886" y="5330632"/>
            <a:ext cx="1196136" cy="166712"/>
          </a:xfrm>
          <a:prstGeom prst="rect">
            <a:avLst/>
          </a:prstGeom>
        </p:spPr>
        <p:txBody>
          <a:bodyPr vert="horz" wrap="square" lIns="0" tIns="12700" rIns="0" bIns="0" rtlCol="0">
            <a:spAutoFit/>
          </a:bodyPr>
          <a:lstStyle/>
          <a:p>
            <a:pPr marL="12700">
              <a:lnSpc>
                <a:spcPct val="100000"/>
              </a:lnSpc>
              <a:spcBef>
                <a:spcPts val="100"/>
              </a:spcBef>
            </a:pPr>
            <a:r>
              <a:rPr sz="1000" dirty="0" smtClean="0">
                <a:solidFill>
                  <a:srgbClr val="231F20"/>
                </a:solidFill>
                <a:latin typeface="ＭＳ ゴシック"/>
                <a:cs typeface="ＭＳ ゴシック"/>
              </a:rPr>
              <a:t>&lt;</a:t>
            </a:r>
            <a:r>
              <a:rPr lang="zh-TW" altLang="en-US" sz="1000" spc="100" dirty="0">
                <a:solidFill>
                  <a:srgbClr val="231F20"/>
                </a:solidFill>
                <a:latin typeface="ＭＳ ゴシック"/>
                <a:cs typeface="ＭＳ ゴシック"/>
              </a:rPr>
              <a:t>診療科選択画面</a:t>
            </a:r>
            <a:r>
              <a:rPr sz="1000" dirty="0" smtClean="0">
                <a:solidFill>
                  <a:srgbClr val="231F20"/>
                </a:solidFill>
                <a:latin typeface="ＭＳ ゴシック"/>
                <a:cs typeface="ＭＳ ゴシック"/>
              </a:rPr>
              <a:t>&gt;</a:t>
            </a:r>
            <a:endParaRPr sz="1000" dirty="0">
              <a:latin typeface="ＭＳ ゴシック"/>
              <a:cs typeface="ＭＳ ゴシック"/>
            </a:endParaRPr>
          </a:p>
        </p:txBody>
      </p:sp>
      <p:sp>
        <p:nvSpPr>
          <p:cNvPr id="35" name="object 23"/>
          <p:cNvSpPr/>
          <p:nvPr/>
        </p:nvSpPr>
        <p:spPr>
          <a:xfrm>
            <a:off x="3215338" y="4240031"/>
            <a:ext cx="1120140" cy="199199"/>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0072BC"/>
          </a:solidFill>
        </p:spPr>
        <p:txBody>
          <a:bodyPr wrap="square" lIns="0" tIns="0" rIns="0" bIns="0" rtlCol="0"/>
          <a:lstStyle/>
          <a:p>
            <a:endParaRPr/>
          </a:p>
        </p:txBody>
      </p:sp>
      <p:sp>
        <p:nvSpPr>
          <p:cNvPr id="25" name="object 25"/>
          <p:cNvSpPr txBox="1"/>
          <p:nvPr/>
        </p:nvSpPr>
        <p:spPr>
          <a:xfrm>
            <a:off x="3119453" y="4264045"/>
            <a:ext cx="1216025" cy="135255"/>
          </a:xfrm>
          <a:prstGeom prst="rect">
            <a:avLst/>
          </a:prstGeom>
        </p:spPr>
        <p:txBody>
          <a:bodyPr vert="horz" wrap="square" lIns="0" tIns="15240" rIns="0" bIns="0" rtlCol="0">
            <a:spAutoFit/>
          </a:bodyPr>
          <a:lstStyle/>
          <a:p>
            <a:pPr marL="449580">
              <a:lnSpc>
                <a:spcPct val="100000"/>
              </a:lnSpc>
              <a:spcBef>
                <a:spcPts val="120"/>
              </a:spcBef>
            </a:pPr>
            <a:r>
              <a:rPr sz="700" dirty="0">
                <a:solidFill>
                  <a:srgbClr val="FFFFFF"/>
                </a:solidFill>
                <a:latin typeface="ＭＳ ゴシック"/>
                <a:cs typeface="ＭＳ ゴシック"/>
              </a:rPr>
              <a:t>表</a:t>
            </a:r>
            <a:r>
              <a:rPr sz="700" spc="10" dirty="0">
                <a:solidFill>
                  <a:srgbClr val="FFFFFF"/>
                </a:solidFill>
                <a:latin typeface="ＭＳ ゴシック"/>
                <a:cs typeface="ＭＳ ゴシック"/>
              </a:rPr>
              <a:t>示</a:t>
            </a:r>
            <a:r>
              <a:rPr sz="700" dirty="0">
                <a:solidFill>
                  <a:srgbClr val="FFFFFF"/>
                </a:solidFill>
                <a:latin typeface="ＭＳ ゴシック"/>
                <a:cs typeface="ＭＳ ゴシック"/>
              </a:rPr>
              <a:t>切</a:t>
            </a:r>
            <a:r>
              <a:rPr sz="700" spc="-30" dirty="0">
                <a:solidFill>
                  <a:srgbClr val="FFFFFF"/>
                </a:solidFill>
                <a:latin typeface="ＭＳ ゴシック"/>
                <a:cs typeface="ＭＳ ゴシック"/>
              </a:rPr>
              <a:t>替</a:t>
            </a:r>
            <a:r>
              <a:rPr sz="700" spc="-85" dirty="0">
                <a:solidFill>
                  <a:srgbClr val="FFFFFF"/>
                </a:solidFill>
                <a:latin typeface="ＭＳ ゴシック"/>
                <a:cs typeface="ＭＳ ゴシック"/>
              </a:rPr>
              <a:t>エ</a:t>
            </a:r>
            <a:r>
              <a:rPr sz="700" spc="-65" dirty="0">
                <a:solidFill>
                  <a:srgbClr val="FFFFFF"/>
                </a:solidFill>
                <a:latin typeface="ＭＳ ゴシック"/>
                <a:cs typeface="ＭＳ ゴシック"/>
              </a:rPr>
              <a:t>リ</a:t>
            </a:r>
            <a:r>
              <a:rPr sz="700" spc="15" dirty="0">
                <a:solidFill>
                  <a:srgbClr val="FFFFFF"/>
                </a:solidFill>
                <a:latin typeface="ＭＳ ゴシック"/>
                <a:cs typeface="ＭＳ ゴシック"/>
              </a:rPr>
              <a:t>ア</a:t>
            </a:r>
            <a:endParaRPr sz="700" dirty="0">
              <a:latin typeface="ＭＳ ゴシック"/>
              <a:cs typeface="ＭＳ ゴシック"/>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60154" y="748468"/>
            <a:ext cx="6311009" cy="6500626"/>
          </a:xfrm>
          <a:prstGeom prst="rect">
            <a:avLst/>
          </a:prstGeom>
        </p:spPr>
        <p:txBody>
          <a:bodyPr vert="horz" wrap="square" lIns="0" tIns="85725" rIns="0" bIns="0" rtlCol="0">
            <a:spAutoFit/>
          </a:bodyPr>
          <a:lstStyle/>
          <a:p>
            <a:pPr>
              <a:lnSpc>
                <a:spcPct val="100000"/>
              </a:lnSpc>
              <a:spcBef>
                <a:spcPts val="50"/>
              </a:spcBef>
            </a:pPr>
            <a:endParaRPr sz="800" spc="100" dirty="0">
              <a:latin typeface="ＭＳ ゴシック"/>
              <a:cs typeface="ＭＳ ゴシック"/>
            </a:endParaRPr>
          </a:p>
          <a:p>
            <a:pPr marL="12700">
              <a:lnSpc>
                <a:spcPct val="100000"/>
              </a:lnSpc>
            </a:pPr>
            <a:r>
              <a:rPr sz="1000" spc="100" dirty="0">
                <a:solidFill>
                  <a:srgbClr val="A9511A"/>
                </a:solidFill>
                <a:latin typeface="ＭＳ ゴシック"/>
                <a:cs typeface="ＭＳ ゴシック"/>
              </a:rPr>
              <a:t>■研修記録の確認</a:t>
            </a:r>
            <a:endParaRPr sz="1000" spc="100" dirty="0">
              <a:latin typeface="ＭＳ ゴシック"/>
              <a:cs typeface="ＭＳ ゴシック"/>
            </a:endParaRPr>
          </a:p>
          <a:p>
            <a:pPr marL="140335" marR="1097915" indent="-128270">
              <a:lnSpc>
                <a:spcPct val="148200"/>
              </a:lnSpc>
              <a:buSzPct val="90000"/>
              <a:buAutoNum type="arabicPeriod"/>
              <a:tabLst>
                <a:tab pos="141605" algn="l"/>
              </a:tabLst>
            </a:pPr>
            <a:r>
              <a:rPr sz="1000" spc="50" dirty="0" err="1" smtClean="0">
                <a:solidFill>
                  <a:srgbClr val="231F20"/>
                </a:solidFill>
                <a:latin typeface="ＭＳ ゴシック"/>
                <a:cs typeface="ＭＳ ゴシック"/>
              </a:rPr>
              <a:t>確認したい研修医の行にある</a:t>
            </a:r>
            <a:r>
              <a:rPr lang="ja-JP" altLang="en-US" sz="1000" spc="50" dirty="0" smtClean="0">
                <a:solidFill>
                  <a:srgbClr val="231F20"/>
                </a:solidFill>
                <a:latin typeface="ＭＳ ゴシック"/>
                <a:cs typeface="ＭＳ ゴシック"/>
              </a:rPr>
              <a:t>「</a:t>
            </a:r>
            <a:r>
              <a:rPr sz="1000" spc="50" dirty="0" err="1" smtClean="0">
                <a:solidFill>
                  <a:srgbClr val="231F20"/>
                </a:solidFill>
                <a:latin typeface="ＭＳ ゴシック"/>
                <a:cs typeface="ＭＳ ゴシック"/>
              </a:rPr>
              <a:t>研修記録の確認</a:t>
            </a:r>
            <a:r>
              <a:rPr lang="ja-JP" altLang="en-US" sz="1000" spc="50" dirty="0" smtClean="0">
                <a:solidFill>
                  <a:srgbClr val="231F20"/>
                </a:solidFill>
                <a:latin typeface="ＭＳ ゴシック"/>
                <a:cs typeface="ＭＳ ゴシック"/>
              </a:rPr>
              <a:t>」</a:t>
            </a:r>
            <a:r>
              <a:rPr sz="1000" spc="50" dirty="0" err="1" smtClean="0">
                <a:solidFill>
                  <a:srgbClr val="231F20"/>
                </a:solidFill>
                <a:latin typeface="ＭＳ ゴシック"/>
                <a:cs typeface="ＭＳ ゴシック"/>
              </a:rPr>
              <a:t>ボタンをクリックして</a:t>
            </a:r>
            <a:r>
              <a:rPr lang="ja-JP" altLang="en-US" sz="1000" spc="50" dirty="0" err="1" smtClean="0">
                <a:solidFill>
                  <a:srgbClr val="231F20"/>
                </a:solidFill>
                <a:latin typeface="ＭＳ ゴシック"/>
                <a:cs typeface="ＭＳ ゴシック"/>
              </a:rPr>
              <a:t>くだ</a:t>
            </a:r>
            <a:r>
              <a:rPr sz="1000" spc="50" dirty="0" err="1" smtClean="0">
                <a:solidFill>
                  <a:srgbClr val="231F20"/>
                </a:solidFill>
                <a:latin typeface="ＭＳ ゴシック"/>
                <a:cs typeface="ＭＳ ゴシック"/>
              </a:rPr>
              <a:t>さい</a:t>
            </a:r>
            <a:r>
              <a:rPr lang="ja-JP" altLang="en-US" sz="1000" spc="50" dirty="0" err="1" smtClean="0">
                <a:solidFill>
                  <a:srgbClr val="231F20"/>
                </a:solidFill>
                <a:latin typeface="ＭＳ ゴシック"/>
                <a:cs typeface="ＭＳ ゴシック"/>
              </a:rPr>
              <a:t>。</a:t>
            </a:r>
            <a:r>
              <a:rPr sz="1000" spc="50" dirty="0" err="1" smtClean="0">
                <a:solidFill>
                  <a:srgbClr val="231F20"/>
                </a:solidFill>
                <a:latin typeface="ＭＳ ゴシック"/>
                <a:cs typeface="ＭＳ ゴシック"/>
              </a:rPr>
              <a:t>当該研修医の</a:t>
            </a:r>
            <a:r>
              <a:rPr sz="1000" spc="50" dirty="0" smtClean="0">
                <a:solidFill>
                  <a:srgbClr val="231F20"/>
                </a:solidFill>
                <a:latin typeface="ＭＳ ゴシック"/>
                <a:cs typeface="ＭＳ ゴシック"/>
              </a:rPr>
              <a:t>&lt;</a:t>
            </a:r>
            <a:r>
              <a:rPr sz="1000" spc="50" dirty="0" err="1" smtClean="0">
                <a:solidFill>
                  <a:srgbClr val="231F20"/>
                </a:solidFill>
                <a:latin typeface="ＭＳ ゴシック"/>
                <a:cs typeface="ＭＳ ゴシック"/>
              </a:rPr>
              <a:t>研修記録の確認画面</a:t>
            </a:r>
            <a:r>
              <a:rPr sz="1000" spc="50" dirty="0" smtClean="0">
                <a:solidFill>
                  <a:srgbClr val="231F20"/>
                </a:solidFill>
                <a:latin typeface="ＭＳ ゴシック"/>
                <a:cs typeface="ＭＳ ゴシック"/>
              </a:rPr>
              <a:t>&gt;</a:t>
            </a:r>
            <a:r>
              <a:rPr sz="1000" spc="50" dirty="0" err="1" smtClean="0">
                <a:solidFill>
                  <a:srgbClr val="231F20"/>
                </a:solidFill>
                <a:latin typeface="ＭＳ ゴシック"/>
                <a:cs typeface="ＭＳ ゴシック"/>
              </a:rPr>
              <a:t>が表示されます</a:t>
            </a:r>
            <a:r>
              <a:rPr sz="1000" spc="50" dirty="0" smtClean="0">
                <a:solidFill>
                  <a:srgbClr val="231F20"/>
                </a:solidFill>
                <a:latin typeface="ＭＳ ゴシック"/>
                <a:cs typeface="ＭＳ ゴシック"/>
              </a:rPr>
              <a:t>。</a:t>
            </a:r>
            <a:endParaRPr sz="1000" spc="50" dirty="0" smtClean="0">
              <a:latin typeface="ＭＳ ゴシック"/>
              <a:cs typeface="ＭＳ ゴシック"/>
            </a:endParaRPr>
          </a:p>
          <a:p>
            <a:pPr marL="147955" indent="-135890">
              <a:lnSpc>
                <a:spcPct val="100000"/>
              </a:lnSpc>
              <a:spcBef>
                <a:spcPts val="580"/>
              </a:spcBef>
              <a:buSzPct val="90000"/>
              <a:buAutoNum type="arabicPeriod"/>
              <a:tabLst>
                <a:tab pos="148590" algn="l"/>
              </a:tabLst>
            </a:pPr>
            <a:r>
              <a:rPr sz="1000" spc="50" dirty="0" err="1" smtClean="0">
                <a:solidFill>
                  <a:srgbClr val="231F20"/>
                </a:solidFill>
                <a:latin typeface="ＭＳ ゴシック"/>
                <a:cs typeface="ＭＳ ゴシック"/>
              </a:rPr>
              <a:t>初期設定では全ての施設</a:t>
            </a:r>
            <a:r>
              <a:rPr sz="1000" spc="50" dirty="0" err="1">
                <a:solidFill>
                  <a:srgbClr val="231F20"/>
                </a:solidFill>
                <a:latin typeface="ＭＳ ゴシック"/>
                <a:cs typeface="ＭＳ ゴシック"/>
              </a:rPr>
              <a:t>・診療科の症例が表示されています</a:t>
            </a:r>
            <a:r>
              <a:rPr sz="1000" spc="50" dirty="0">
                <a:solidFill>
                  <a:srgbClr val="231F20"/>
                </a:solidFill>
                <a:latin typeface="ＭＳ ゴシック"/>
                <a:cs typeface="ＭＳ ゴシック"/>
              </a:rPr>
              <a:t>。</a:t>
            </a:r>
            <a:endParaRPr sz="1000" spc="50" dirty="0">
              <a:latin typeface="ＭＳ ゴシック"/>
              <a:cs typeface="ＭＳ ゴシック"/>
            </a:endParaRPr>
          </a:p>
          <a:p>
            <a:pPr marL="140335">
              <a:lnSpc>
                <a:spcPct val="100000"/>
              </a:lnSpc>
              <a:spcBef>
                <a:spcPts val="580"/>
              </a:spcBef>
            </a:pPr>
            <a:r>
              <a:rPr sz="1000" spc="50" dirty="0" err="1">
                <a:solidFill>
                  <a:srgbClr val="231F20"/>
                </a:solidFill>
                <a:latin typeface="ＭＳ ゴシック"/>
                <a:cs typeface="ＭＳ ゴシック"/>
              </a:rPr>
              <a:t>表示する施設・</a:t>
            </a:r>
            <a:r>
              <a:rPr sz="1000" spc="50" dirty="0" err="1" smtClean="0">
                <a:solidFill>
                  <a:srgbClr val="231F20"/>
                </a:solidFill>
                <a:latin typeface="ＭＳ ゴシック"/>
                <a:cs typeface="ＭＳ ゴシック"/>
              </a:rPr>
              <a:t>診療科を絞り込む場合は</a:t>
            </a:r>
            <a:r>
              <a:rPr lang="ja-JP" altLang="en-US" sz="1000" spc="50" dirty="0" err="1">
                <a:solidFill>
                  <a:srgbClr val="231F20"/>
                </a:solidFill>
                <a:latin typeface="ＭＳ ゴシック"/>
                <a:cs typeface="ＭＳ ゴシック"/>
              </a:rPr>
              <a:t>、</a:t>
            </a:r>
            <a:r>
              <a:rPr lang="ja-JP" altLang="en-US" sz="1000" spc="50" dirty="0">
                <a:solidFill>
                  <a:srgbClr val="231F20"/>
                </a:solidFill>
                <a:latin typeface="ＭＳ ゴシック"/>
                <a:cs typeface="ＭＳ ゴシック"/>
              </a:rPr>
              <a:t>「</a:t>
            </a:r>
            <a:r>
              <a:rPr sz="1000" spc="50" dirty="0" err="1" smtClean="0">
                <a:solidFill>
                  <a:srgbClr val="231F20"/>
                </a:solidFill>
                <a:latin typeface="ＭＳ ゴシック"/>
                <a:cs typeface="ＭＳ ゴシック"/>
              </a:rPr>
              <a:t>施設</a:t>
            </a:r>
            <a:r>
              <a:rPr sz="1000" spc="50" dirty="0" err="1">
                <a:solidFill>
                  <a:srgbClr val="231F20"/>
                </a:solidFill>
                <a:latin typeface="ＭＳ ゴシック"/>
                <a:cs typeface="ＭＳ ゴシック"/>
              </a:rPr>
              <a:t>・</a:t>
            </a:r>
            <a:r>
              <a:rPr sz="1000" spc="50" dirty="0" err="1" smtClean="0">
                <a:solidFill>
                  <a:srgbClr val="231F20"/>
                </a:solidFill>
                <a:latin typeface="ＭＳ ゴシック"/>
                <a:cs typeface="ＭＳ ゴシック"/>
              </a:rPr>
              <a:t>診療科の選択</a:t>
            </a:r>
            <a:r>
              <a:rPr lang="ja-JP" altLang="en-US" sz="1000" spc="50" dirty="0" smtClean="0">
                <a:solidFill>
                  <a:srgbClr val="231F20"/>
                </a:solidFill>
                <a:latin typeface="ＭＳ ゴシック"/>
                <a:cs typeface="ＭＳ ゴシック"/>
              </a:rPr>
              <a:t>」</a:t>
            </a:r>
            <a:r>
              <a:rPr sz="1000" spc="50" dirty="0" err="1" smtClean="0">
                <a:solidFill>
                  <a:srgbClr val="231F20"/>
                </a:solidFill>
                <a:latin typeface="ＭＳ ゴシック"/>
                <a:cs typeface="ＭＳ ゴシック"/>
              </a:rPr>
              <a:t>ボタンを押します</a:t>
            </a:r>
            <a:r>
              <a:rPr sz="1000" spc="50" dirty="0">
                <a:solidFill>
                  <a:srgbClr val="231F20"/>
                </a:solidFill>
                <a:latin typeface="ＭＳ ゴシック"/>
                <a:cs typeface="ＭＳ ゴシック"/>
              </a:rPr>
              <a:t>。</a:t>
            </a:r>
            <a:endParaRPr sz="1000" spc="50" dirty="0">
              <a:latin typeface="ＭＳ ゴシック"/>
              <a:cs typeface="ＭＳ ゴシック"/>
            </a:endParaRPr>
          </a:p>
          <a:p>
            <a:pPr marL="137160" indent="-125095">
              <a:lnSpc>
                <a:spcPct val="100000"/>
              </a:lnSpc>
              <a:spcBef>
                <a:spcPts val="580"/>
              </a:spcBef>
              <a:buSzPct val="90000"/>
              <a:buAutoNum type="arabicPeriod" startAt="3"/>
              <a:tabLst>
                <a:tab pos="137795" algn="l"/>
              </a:tabLst>
            </a:pPr>
            <a:r>
              <a:rPr sz="1000" spc="50" dirty="0" smtClean="0">
                <a:solidFill>
                  <a:srgbClr val="231F20"/>
                </a:solidFill>
                <a:latin typeface="ＭＳ ゴシック"/>
                <a:cs typeface="ＭＳ ゴシック"/>
              </a:rPr>
              <a:t>&lt;</a:t>
            </a:r>
            <a:r>
              <a:rPr sz="1000" spc="50" dirty="0" err="1" smtClean="0">
                <a:solidFill>
                  <a:srgbClr val="231F20"/>
                </a:solidFill>
                <a:latin typeface="ＭＳ ゴシック"/>
                <a:cs typeface="ＭＳ ゴシック"/>
              </a:rPr>
              <a:t>診療科選択画面</a:t>
            </a:r>
            <a:r>
              <a:rPr sz="1000" spc="50" dirty="0" smtClean="0">
                <a:solidFill>
                  <a:srgbClr val="231F20"/>
                </a:solidFill>
                <a:latin typeface="ＭＳ ゴシック"/>
                <a:cs typeface="ＭＳ ゴシック"/>
              </a:rPr>
              <a:t>&gt;</a:t>
            </a:r>
            <a:r>
              <a:rPr sz="1000" spc="50" dirty="0" err="1" smtClean="0">
                <a:solidFill>
                  <a:srgbClr val="231F20"/>
                </a:solidFill>
                <a:latin typeface="ＭＳ ゴシック"/>
                <a:cs typeface="ＭＳ ゴシック"/>
              </a:rPr>
              <a:t>が開きますので</a:t>
            </a:r>
            <a:r>
              <a:rPr sz="1000" spc="50" dirty="0" err="1">
                <a:solidFill>
                  <a:srgbClr val="231F20"/>
                </a:solidFill>
                <a:latin typeface="ＭＳ ゴシック"/>
                <a:cs typeface="ＭＳ ゴシック"/>
              </a:rPr>
              <a:t>、施設→</a:t>
            </a:r>
            <a:r>
              <a:rPr sz="1000" spc="50" dirty="0" err="1" smtClean="0">
                <a:solidFill>
                  <a:srgbClr val="231F20"/>
                </a:solidFill>
                <a:latin typeface="ＭＳ ゴシック"/>
                <a:cs typeface="ＭＳ ゴシック"/>
              </a:rPr>
              <a:t>診療科の順で選択状態にして</a:t>
            </a:r>
            <a:r>
              <a:rPr lang="ja-JP" altLang="en-US" sz="1000" spc="50" dirty="0" smtClean="0">
                <a:solidFill>
                  <a:srgbClr val="231F20"/>
                </a:solidFill>
                <a:latin typeface="ＭＳ ゴシック"/>
                <a:cs typeface="ＭＳ ゴシック"/>
              </a:rPr>
              <a:t>「</a:t>
            </a:r>
            <a:r>
              <a:rPr sz="1000" spc="50" dirty="0" err="1" smtClean="0">
                <a:solidFill>
                  <a:srgbClr val="231F20"/>
                </a:solidFill>
                <a:latin typeface="ＭＳ ゴシック"/>
                <a:cs typeface="ＭＳ ゴシック"/>
              </a:rPr>
              <a:t>決定</a:t>
            </a:r>
            <a:r>
              <a:rPr lang="ja-JP" altLang="en-US" sz="1000" spc="50" dirty="0">
                <a:solidFill>
                  <a:srgbClr val="231F20"/>
                </a:solidFill>
                <a:latin typeface="ＭＳ ゴシック"/>
                <a:cs typeface="ＭＳ ゴシック"/>
              </a:rPr>
              <a:t>」</a:t>
            </a:r>
            <a:r>
              <a:rPr sz="1000" spc="50" dirty="0" err="1" smtClean="0">
                <a:solidFill>
                  <a:srgbClr val="231F20"/>
                </a:solidFill>
                <a:latin typeface="ＭＳ ゴシック"/>
                <a:cs typeface="ＭＳ ゴシック"/>
              </a:rPr>
              <a:t>ボタンをクリックします</a:t>
            </a:r>
            <a:r>
              <a:rPr lang="ja-JP" altLang="en-US" sz="1000" spc="50" dirty="0" err="1" smtClean="0">
                <a:solidFill>
                  <a:srgbClr val="231F20"/>
                </a:solidFill>
                <a:latin typeface="ＭＳ ゴシック"/>
                <a:cs typeface="ＭＳ ゴシック"/>
              </a:rPr>
              <a:t>。</a:t>
            </a:r>
            <a:endParaRPr sz="1000" spc="50" dirty="0">
              <a:latin typeface="ＭＳ ゴシック"/>
              <a:cs typeface="ＭＳ ゴシック"/>
            </a:endParaRPr>
          </a:p>
          <a:p>
            <a:pPr marL="151130" indent="-139065">
              <a:lnSpc>
                <a:spcPct val="100000"/>
              </a:lnSpc>
              <a:spcBef>
                <a:spcPts val="575"/>
              </a:spcBef>
              <a:buSzPct val="90000"/>
              <a:buAutoNum type="arabicPeriod" startAt="3"/>
              <a:tabLst>
                <a:tab pos="151765" algn="l"/>
              </a:tabLst>
            </a:pPr>
            <a:r>
              <a:rPr sz="1000" spc="50" dirty="0" err="1">
                <a:solidFill>
                  <a:srgbClr val="231F20"/>
                </a:solidFill>
                <a:latin typeface="ＭＳ ゴシック"/>
                <a:cs typeface="ＭＳ ゴシック"/>
              </a:rPr>
              <a:t>再び、すべての施設・</a:t>
            </a:r>
            <a:r>
              <a:rPr sz="1000" spc="50" dirty="0" err="1" smtClean="0">
                <a:solidFill>
                  <a:srgbClr val="231F20"/>
                </a:solidFill>
                <a:latin typeface="ＭＳ ゴシック"/>
                <a:cs typeface="ＭＳ ゴシック"/>
              </a:rPr>
              <a:t>診療科を表示させるには</a:t>
            </a:r>
            <a:r>
              <a:rPr lang="ja-JP" altLang="en-US" sz="1000" spc="50" dirty="0" err="1" smtClean="0">
                <a:solidFill>
                  <a:srgbClr val="231F20"/>
                </a:solidFill>
                <a:latin typeface="ＭＳ ゴシック"/>
                <a:cs typeface="ＭＳ ゴシック"/>
              </a:rPr>
              <a:t>、</a:t>
            </a:r>
            <a:r>
              <a:rPr lang="ja-JP" altLang="en-US" sz="1000" spc="50" dirty="0" smtClean="0">
                <a:solidFill>
                  <a:srgbClr val="231F20"/>
                </a:solidFill>
                <a:latin typeface="ＭＳ ゴシック"/>
                <a:cs typeface="ＭＳ ゴシック"/>
              </a:rPr>
              <a:t>「</a:t>
            </a:r>
            <a:r>
              <a:rPr sz="1000" spc="50" dirty="0" err="1" smtClean="0">
                <a:solidFill>
                  <a:srgbClr val="231F20"/>
                </a:solidFill>
                <a:latin typeface="ＭＳ ゴシック"/>
                <a:cs typeface="ＭＳ ゴシック"/>
              </a:rPr>
              <a:t>全ての施設</a:t>
            </a:r>
            <a:r>
              <a:rPr sz="1000" spc="50" dirty="0" err="1">
                <a:solidFill>
                  <a:srgbClr val="231F20"/>
                </a:solidFill>
                <a:latin typeface="ＭＳ ゴシック"/>
                <a:cs typeface="ＭＳ ゴシック"/>
              </a:rPr>
              <a:t>・</a:t>
            </a:r>
            <a:r>
              <a:rPr sz="1000" spc="50" dirty="0" err="1" smtClean="0">
                <a:solidFill>
                  <a:srgbClr val="231F20"/>
                </a:solidFill>
                <a:latin typeface="ＭＳ ゴシック"/>
                <a:cs typeface="ＭＳ ゴシック"/>
              </a:rPr>
              <a:t>診療科</a:t>
            </a:r>
            <a:r>
              <a:rPr lang="ja-JP" altLang="en-US" sz="1000" spc="50" dirty="0" smtClean="0">
                <a:solidFill>
                  <a:srgbClr val="231F20"/>
                </a:solidFill>
                <a:latin typeface="ＭＳ ゴシック"/>
                <a:cs typeface="ＭＳ ゴシック"/>
              </a:rPr>
              <a:t>」</a:t>
            </a:r>
            <a:r>
              <a:rPr sz="1000" spc="50" dirty="0" err="1" smtClean="0">
                <a:solidFill>
                  <a:srgbClr val="231F20"/>
                </a:solidFill>
                <a:latin typeface="ＭＳ ゴシック"/>
                <a:cs typeface="ＭＳ ゴシック"/>
              </a:rPr>
              <a:t>ボタンをクリックしま</a:t>
            </a:r>
            <a:r>
              <a:rPr lang="ja-JP" altLang="en-US" sz="1000" spc="50" dirty="0" smtClean="0">
                <a:solidFill>
                  <a:srgbClr val="231F20"/>
                </a:solidFill>
                <a:latin typeface="ＭＳ ゴシック"/>
                <a:cs typeface="ＭＳ ゴシック"/>
              </a:rPr>
              <a:t>す</a:t>
            </a:r>
            <a:r>
              <a:rPr sz="1000" spc="50" dirty="0" smtClean="0">
                <a:solidFill>
                  <a:srgbClr val="231F20"/>
                </a:solidFill>
                <a:latin typeface="ＭＳ ゴシック"/>
                <a:cs typeface="ＭＳ ゴシック"/>
              </a:rPr>
              <a:t>。</a:t>
            </a:r>
            <a:endParaRPr lang="en-US" sz="1000" spc="50" dirty="0" smtClean="0">
              <a:solidFill>
                <a:srgbClr val="231F20"/>
              </a:solidFill>
              <a:latin typeface="ＭＳ ゴシック"/>
              <a:cs typeface="ＭＳ ゴシック"/>
            </a:endParaRPr>
          </a:p>
          <a:p>
            <a:pPr marL="12065">
              <a:lnSpc>
                <a:spcPct val="100000"/>
              </a:lnSpc>
              <a:buSzPct val="90000"/>
              <a:tabLst>
                <a:tab pos="140335" algn="l"/>
              </a:tabLst>
            </a:pPr>
            <a:endParaRPr lang="ja-JP" altLang="en-US" sz="1000" spc="100" dirty="0">
              <a:solidFill>
                <a:srgbClr val="A9511A"/>
              </a:solidFill>
              <a:latin typeface="ＭＳ ゴシック"/>
              <a:cs typeface="ＭＳ ゴシック"/>
            </a:endParaRPr>
          </a:p>
          <a:p>
            <a:pPr marL="139700" indent="-127635">
              <a:buSzPct val="90000"/>
              <a:buFontTx/>
              <a:buChar char="■"/>
              <a:tabLst>
                <a:tab pos="140335" algn="l"/>
              </a:tabLst>
            </a:pPr>
            <a:r>
              <a:rPr lang="ja-JP" altLang="en-US" sz="1000" spc="100" dirty="0">
                <a:solidFill>
                  <a:srgbClr val="A9511A"/>
                </a:solidFill>
                <a:latin typeface="ＭＳ ゴシック"/>
                <a:cs typeface="ＭＳ ゴシック"/>
              </a:rPr>
              <a:t>経験すべき症候 </a:t>
            </a:r>
            <a:r>
              <a:rPr lang="en-US" altLang="ja-JP" sz="1000" spc="100" dirty="0">
                <a:solidFill>
                  <a:srgbClr val="A9511A"/>
                </a:solidFill>
                <a:latin typeface="ＭＳ ゴシック"/>
                <a:cs typeface="ＭＳ ゴシック"/>
              </a:rPr>
              <a:t>/ </a:t>
            </a:r>
            <a:r>
              <a:rPr lang="ja-JP" altLang="en-US" sz="1000" spc="100" dirty="0">
                <a:solidFill>
                  <a:srgbClr val="A9511A"/>
                </a:solidFill>
                <a:latin typeface="ＭＳ ゴシック"/>
                <a:cs typeface="ＭＳ ゴシック"/>
              </a:rPr>
              <a:t>経験すべき疾病・病態</a:t>
            </a:r>
            <a:endParaRPr lang="ja-JP" altLang="en-US" sz="1000" spc="100" dirty="0">
              <a:latin typeface="ＭＳ ゴシック"/>
              <a:cs typeface="ＭＳ ゴシック"/>
            </a:endParaRPr>
          </a:p>
          <a:p>
            <a:pPr marL="140335" marR="629920" indent="-128270">
              <a:lnSpc>
                <a:spcPct val="148200"/>
              </a:lnSpc>
              <a:spcBef>
                <a:spcPts val="5"/>
              </a:spcBef>
              <a:buSzPct val="90000"/>
              <a:buAutoNum type="arabicPeriod"/>
              <a:tabLst>
                <a:tab pos="132080" algn="l"/>
              </a:tabLst>
            </a:pPr>
            <a:r>
              <a:rPr lang="ja-JP" altLang="en-US" sz="1000" spc="100" dirty="0">
                <a:solidFill>
                  <a:srgbClr val="231F20"/>
                </a:solidFill>
                <a:latin typeface="ＭＳ ゴシック"/>
                <a:cs typeface="ＭＳ ゴシック"/>
              </a:rPr>
              <a:t>「表示切替エリア」で、</a:t>
            </a:r>
            <a:r>
              <a:rPr lang="en-US" altLang="ja-JP" sz="1000" spc="100" dirty="0">
                <a:solidFill>
                  <a:srgbClr val="231F20"/>
                </a:solidFill>
                <a:latin typeface="ＭＳ ゴシック"/>
                <a:cs typeface="ＭＳ ゴシック"/>
              </a:rPr>
              <a:t>&lt; </a:t>
            </a:r>
            <a:r>
              <a:rPr lang="ja-JP" altLang="en-US" sz="1000" spc="100" dirty="0">
                <a:solidFill>
                  <a:srgbClr val="231F20"/>
                </a:solidFill>
                <a:latin typeface="ＭＳ ゴシック"/>
                <a:cs typeface="ＭＳ ゴシック"/>
              </a:rPr>
              <a:t>経験すべき症候 </a:t>
            </a:r>
            <a:r>
              <a:rPr lang="en-US" altLang="ja-JP" sz="1000" spc="100" dirty="0">
                <a:solidFill>
                  <a:srgbClr val="231F20"/>
                </a:solidFill>
                <a:latin typeface="ＭＳ ゴシック"/>
                <a:cs typeface="ＭＳ ゴシック"/>
              </a:rPr>
              <a:t>&gt; </a:t>
            </a:r>
            <a:r>
              <a:rPr lang="ja-JP" altLang="en-US" sz="1000" spc="100" dirty="0">
                <a:solidFill>
                  <a:srgbClr val="231F20"/>
                </a:solidFill>
                <a:latin typeface="ＭＳ ゴシック"/>
                <a:cs typeface="ＭＳ ゴシック"/>
              </a:rPr>
              <a:t>タブと </a:t>
            </a:r>
            <a:r>
              <a:rPr lang="en-US" altLang="ja-JP" sz="1000" spc="100" dirty="0">
                <a:solidFill>
                  <a:srgbClr val="231F20"/>
                </a:solidFill>
                <a:latin typeface="ＭＳ ゴシック"/>
                <a:cs typeface="ＭＳ ゴシック"/>
              </a:rPr>
              <a:t>&lt; </a:t>
            </a:r>
            <a:r>
              <a:rPr lang="ja-JP" altLang="en-US" sz="1000" spc="100" dirty="0">
                <a:solidFill>
                  <a:srgbClr val="231F20"/>
                </a:solidFill>
                <a:latin typeface="ＭＳ ゴシック"/>
                <a:cs typeface="ＭＳ ゴシック"/>
              </a:rPr>
              <a:t>経験すべき疾病・病態 </a:t>
            </a:r>
            <a:r>
              <a:rPr lang="en-US" altLang="ja-JP" sz="1000" spc="100" dirty="0">
                <a:solidFill>
                  <a:srgbClr val="231F20"/>
                </a:solidFill>
                <a:latin typeface="ＭＳ ゴシック"/>
                <a:cs typeface="ＭＳ ゴシック"/>
              </a:rPr>
              <a:t>&gt; </a:t>
            </a:r>
            <a:r>
              <a:rPr lang="ja-JP" altLang="en-US" sz="1000" spc="100" dirty="0">
                <a:solidFill>
                  <a:srgbClr val="231F20"/>
                </a:solidFill>
                <a:latin typeface="ＭＳ ゴシック"/>
                <a:cs typeface="ＭＳ ゴシック"/>
              </a:rPr>
              <a:t>タブを切り替えられます。症候は </a:t>
            </a:r>
            <a:r>
              <a:rPr lang="en-US" altLang="ja-JP" sz="1000" spc="100" dirty="0">
                <a:solidFill>
                  <a:srgbClr val="231F20"/>
                </a:solidFill>
                <a:latin typeface="ＭＳ ゴシック"/>
                <a:cs typeface="ＭＳ ゴシック"/>
              </a:rPr>
              <a:t>29 </a:t>
            </a:r>
            <a:r>
              <a:rPr lang="ja-JP" altLang="en-US" sz="1000" spc="100" dirty="0">
                <a:solidFill>
                  <a:srgbClr val="231F20"/>
                </a:solidFill>
                <a:latin typeface="ＭＳ ゴシック"/>
                <a:cs typeface="ＭＳ ゴシック"/>
              </a:rPr>
              <a:t>項目、疾病・病態は </a:t>
            </a:r>
            <a:r>
              <a:rPr lang="en-US" altLang="ja-JP" sz="1000" spc="100" dirty="0">
                <a:solidFill>
                  <a:srgbClr val="231F20"/>
                </a:solidFill>
                <a:latin typeface="ＭＳ ゴシック"/>
                <a:cs typeface="ＭＳ ゴシック"/>
              </a:rPr>
              <a:t>26 </a:t>
            </a:r>
            <a:r>
              <a:rPr lang="ja-JP" altLang="en-US" sz="1000" spc="100" dirty="0">
                <a:solidFill>
                  <a:srgbClr val="231F20"/>
                </a:solidFill>
                <a:latin typeface="ＭＳ ゴシック"/>
                <a:cs typeface="ＭＳ ゴシック"/>
              </a:rPr>
              <a:t>項目が一覧表示されています。</a:t>
            </a:r>
            <a:endParaRPr lang="ja-JP" altLang="en-US" sz="1000" spc="100" dirty="0">
              <a:latin typeface="ＭＳ ゴシック"/>
              <a:cs typeface="ＭＳ ゴシック"/>
            </a:endParaRPr>
          </a:p>
          <a:p>
            <a:pPr marL="140335">
              <a:lnSpc>
                <a:spcPct val="100000"/>
              </a:lnSpc>
              <a:spcBef>
                <a:spcPts val="300"/>
              </a:spcBef>
              <a:spcAft>
                <a:spcPts val="300"/>
              </a:spcAft>
            </a:pPr>
            <a:r>
              <a:rPr lang="ja-JP" altLang="en-US" sz="1000" spc="100" dirty="0">
                <a:solidFill>
                  <a:srgbClr val="231F20"/>
                </a:solidFill>
                <a:latin typeface="ＭＳ ゴシック"/>
                <a:cs typeface="ＭＳ ゴシック"/>
              </a:rPr>
              <a:t>経験済み項目は強調表示され、症例ごとの経験件数 </a:t>
            </a:r>
            <a:r>
              <a:rPr lang="en-US" altLang="ja-JP" sz="1000" spc="100" dirty="0">
                <a:solidFill>
                  <a:srgbClr val="231F20"/>
                </a:solidFill>
                <a:latin typeface="ＭＳ ゴシック"/>
                <a:cs typeface="ＭＳ ゴシック"/>
              </a:rPr>
              <a:t>/ </a:t>
            </a:r>
            <a:r>
              <a:rPr lang="ja-JP" altLang="en-US" sz="1000" spc="100" dirty="0">
                <a:solidFill>
                  <a:srgbClr val="231F20"/>
                </a:solidFill>
                <a:latin typeface="ＭＳ ゴシック"/>
                <a:cs typeface="ＭＳ ゴシック"/>
              </a:rPr>
              <a:t>指導医による確認件数が確認できます。</a:t>
            </a:r>
            <a:endParaRPr lang="ja-JP" altLang="en-US" sz="1000" spc="100" dirty="0">
              <a:latin typeface="ＭＳ ゴシック"/>
              <a:cs typeface="ＭＳ ゴシック"/>
            </a:endParaRPr>
          </a:p>
          <a:p>
            <a:pPr marL="12700" marR="1397635">
              <a:lnSpc>
                <a:spcPct val="148200"/>
              </a:lnSpc>
              <a:buSzPct val="90000"/>
              <a:buAutoNum type="arabicPeriod" startAt="2"/>
              <a:tabLst>
                <a:tab pos="151765" algn="l"/>
              </a:tabLst>
            </a:pPr>
            <a:r>
              <a:rPr lang="ja-JP" altLang="en-US" sz="1000" spc="100" dirty="0">
                <a:solidFill>
                  <a:srgbClr val="231F20"/>
                </a:solidFill>
                <a:latin typeface="ＭＳ ゴシック"/>
                <a:cs typeface="ＭＳ ゴシック"/>
              </a:rPr>
              <a:t>症例の欄にある「登録」ボタンをクリックすると</a:t>
            </a:r>
            <a:r>
              <a:rPr lang="ja-JP" altLang="en-US" sz="1000" spc="-20" dirty="0">
                <a:solidFill>
                  <a:srgbClr val="231F20"/>
                </a:solidFill>
                <a:latin typeface="ＭＳ ゴシック"/>
                <a:cs typeface="ＭＳ ゴシック"/>
              </a:rPr>
              <a:t>詳</a:t>
            </a:r>
            <a:r>
              <a:rPr lang="ja-JP" altLang="en-US" sz="1000" spc="-15" dirty="0">
                <a:solidFill>
                  <a:srgbClr val="231F20"/>
                </a:solidFill>
                <a:latin typeface="ＭＳ ゴシック"/>
                <a:cs typeface="ＭＳ ゴシック"/>
              </a:rPr>
              <a:t>細</a:t>
            </a:r>
            <a:r>
              <a:rPr lang="ja-JP" altLang="en-US" sz="1000" spc="-25" dirty="0">
                <a:solidFill>
                  <a:srgbClr val="231F20"/>
                </a:solidFill>
                <a:latin typeface="ＭＳ ゴシック"/>
                <a:cs typeface="ＭＳ ゴシック"/>
              </a:rPr>
              <a:t>記</a:t>
            </a:r>
            <a:r>
              <a:rPr lang="ja-JP" altLang="en-US" sz="1000" dirty="0">
                <a:solidFill>
                  <a:srgbClr val="231F20"/>
                </a:solidFill>
                <a:latin typeface="ＭＳ ゴシック"/>
                <a:cs typeface="ＭＳ ゴシック"/>
              </a:rPr>
              <a:t>録</a:t>
            </a:r>
            <a:r>
              <a:rPr lang="ja-JP" altLang="en-US" sz="1000" spc="100" dirty="0">
                <a:solidFill>
                  <a:srgbClr val="231F20"/>
                </a:solidFill>
                <a:latin typeface="ＭＳ ゴシック"/>
                <a:cs typeface="ＭＳ ゴシック"/>
              </a:rPr>
              <a:t>画面が表示されます。</a:t>
            </a:r>
          </a:p>
          <a:p>
            <a:pPr marL="12700" marR="1397635">
              <a:lnSpc>
                <a:spcPct val="148200"/>
              </a:lnSpc>
              <a:buSzPct val="90000"/>
              <a:tabLst>
                <a:tab pos="151765" algn="l"/>
              </a:tabLst>
            </a:pPr>
            <a:r>
              <a:rPr lang="ja-JP" altLang="en-US" sz="1000" spc="100" dirty="0">
                <a:solidFill>
                  <a:srgbClr val="231F20"/>
                </a:solidFill>
                <a:latin typeface="ＭＳ ゴシック"/>
                <a:cs typeface="ＭＳ ゴシック"/>
              </a:rPr>
              <a:t>　　内容を確定する場合は「確定」ボタンをクリックします。</a:t>
            </a:r>
          </a:p>
          <a:p>
            <a:pPr marL="12700" marR="1397635">
              <a:spcBef>
                <a:spcPts val="700"/>
              </a:spcBef>
              <a:buSzPct val="90000"/>
              <a:tabLst>
                <a:tab pos="151765" algn="l"/>
              </a:tabLst>
            </a:pPr>
            <a:r>
              <a:rPr lang="en-US" altLang="ja-JP" sz="1000" spc="100" dirty="0">
                <a:solidFill>
                  <a:srgbClr val="231F20"/>
                </a:solidFill>
                <a:latin typeface="ＭＳ ゴシック"/>
                <a:cs typeface="ＭＳ ゴシック"/>
              </a:rPr>
              <a:t>3.</a:t>
            </a:r>
            <a:r>
              <a:rPr lang="ja-JP" altLang="en-US" sz="1000" spc="100" dirty="0">
                <a:solidFill>
                  <a:srgbClr val="231F20"/>
                </a:solidFill>
                <a:latin typeface="ＭＳ ゴシック"/>
                <a:cs typeface="ＭＳ ゴシック"/>
              </a:rPr>
              <a:t> 「一覧」ボタンをクリックすると、症例履歴が一覧表示されます。 </a:t>
            </a:r>
          </a:p>
          <a:p>
            <a:pPr marL="12700" marR="1397635">
              <a:spcBef>
                <a:spcPts val="700"/>
              </a:spcBef>
              <a:buSzPct val="90000"/>
              <a:tabLst>
                <a:tab pos="151765" algn="l"/>
              </a:tabLst>
            </a:pPr>
            <a:r>
              <a:rPr lang="ja-JP" altLang="en-US" sz="1000" spc="100" dirty="0">
                <a:solidFill>
                  <a:srgbClr val="231F20"/>
                </a:solidFill>
                <a:latin typeface="ＭＳ ゴシック"/>
                <a:cs typeface="ＭＳ ゴシック"/>
              </a:rPr>
              <a:t>　「確認」ボタンをクリックすると詳細記録が開きます。</a:t>
            </a:r>
            <a:r>
              <a:rPr lang="en-US" altLang="ja-JP" sz="1000" spc="100" dirty="0">
                <a:solidFill>
                  <a:srgbClr val="231F20"/>
                </a:solidFill>
                <a:latin typeface="ＭＳ ゴシック"/>
                <a:cs typeface="ＭＳ ゴシック"/>
              </a:rPr>
              <a:t>(</a:t>
            </a:r>
            <a:r>
              <a:rPr lang="ja-JP" altLang="en-US" sz="1000" spc="100" dirty="0">
                <a:solidFill>
                  <a:srgbClr val="FF0000"/>
                </a:solidFill>
                <a:latin typeface="ＭＳ ゴシック"/>
                <a:cs typeface="ＭＳ ゴシック"/>
              </a:rPr>
              <a:t>閲覧のみ</a:t>
            </a:r>
            <a:r>
              <a:rPr lang="ja-JP" altLang="en-US" sz="1000" spc="100" dirty="0">
                <a:solidFill>
                  <a:srgbClr val="231F20"/>
                </a:solidFill>
                <a:latin typeface="ＭＳ ゴシック"/>
                <a:cs typeface="ＭＳ ゴシック"/>
              </a:rPr>
              <a:t>となります。</a:t>
            </a:r>
            <a:r>
              <a:rPr lang="en-US" altLang="ja-JP" sz="1000" spc="100" dirty="0">
                <a:solidFill>
                  <a:srgbClr val="231F20"/>
                </a:solidFill>
                <a:latin typeface="ＭＳ ゴシック"/>
                <a:cs typeface="ＭＳ ゴシック"/>
              </a:rPr>
              <a:t>)</a:t>
            </a:r>
            <a:endParaRPr lang="ja-JP" altLang="en-US" sz="1000" spc="100" dirty="0">
              <a:latin typeface="ＭＳ ゴシック"/>
              <a:cs typeface="ＭＳ ゴシック"/>
            </a:endParaRPr>
          </a:p>
          <a:p>
            <a:pPr marL="12700" marR="1397635">
              <a:spcBef>
                <a:spcPts val="700"/>
              </a:spcBef>
              <a:buSzPct val="90000"/>
              <a:tabLst>
                <a:tab pos="151765" algn="l"/>
              </a:tabLst>
            </a:pPr>
            <a:r>
              <a:rPr lang="ja-JP" altLang="en-US" sz="1000" spc="100" dirty="0">
                <a:solidFill>
                  <a:srgbClr val="231F20"/>
                </a:solidFill>
                <a:latin typeface="ＭＳ ゴシック"/>
                <a:cs typeface="ＭＳ ゴシック"/>
              </a:rPr>
              <a:t>　　患者</a:t>
            </a:r>
            <a:r>
              <a:rPr lang="en-US" altLang="ja-JP" sz="1000" spc="100" dirty="0">
                <a:solidFill>
                  <a:srgbClr val="231F20"/>
                </a:solidFill>
                <a:latin typeface="ＭＳ ゴシック"/>
                <a:cs typeface="ＭＳ ゴシック"/>
              </a:rPr>
              <a:t>/</a:t>
            </a:r>
            <a:r>
              <a:rPr lang="ja-JP" altLang="en-US" sz="1000" spc="100" dirty="0">
                <a:solidFill>
                  <a:srgbClr val="231F20"/>
                </a:solidFill>
                <a:latin typeface="ＭＳ ゴシック"/>
                <a:cs typeface="ＭＳ ゴシック"/>
              </a:rPr>
              <a:t>症例</a:t>
            </a:r>
            <a:r>
              <a:rPr lang="en-US" altLang="ja-JP" sz="1000" spc="100" dirty="0">
                <a:solidFill>
                  <a:srgbClr val="231F20"/>
                </a:solidFill>
                <a:latin typeface="ＭＳ ゴシック"/>
                <a:cs typeface="ＭＳ ゴシック"/>
              </a:rPr>
              <a:t>/</a:t>
            </a:r>
            <a:r>
              <a:rPr lang="ja-JP" altLang="en-US" sz="1000" spc="100" dirty="0">
                <a:solidFill>
                  <a:srgbClr val="231F20"/>
                </a:solidFill>
                <a:latin typeface="ＭＳ ゴシック"/>
                <a:cs typeface="ＭＳ ゴシック"/>
              </a:rPr>
              <a:t>診療についての情報、指導医による確認状況が確認できます。</a:t>
            </a:r>
          </a:p>
          <a:p>
            <a:pPr marL="12700">
              <a:spcBef>
                <a:spcPts val="700"/>
              </a:spcBef>
            </a:pPr>
            <a:r>
              <a:rPr lang="ja-JP" altLang="en-US" sz="1000" spc="100" dirty="0">
                <a:solidFill>
                  <a:srgbClr val="231F20"/>
                </a:solidFill>
                <a:latin typeface="ＭＳ ゴシック"/>
                <a:cs typeface="ＭＳ ゴシック"/>
              </a:rPr>
              <a:t>　　「編集」ボタンをクリックすると内容の編集が行え、内容を確定する場合は「確定」ボタンをクリックします。</a:t>
            </a:r>
          </a:p>
          <a:p>
            <a:pPr marL="12700">
              <a:spcBef>
                <a:spcPts val="700"/>
              </a:spcBef>
            </a:pPr>
            <a:r>
              <a:rPr lang="ja-JP" altLang="en-US" sz="1000" spc="100" dirty="0">
                <a:solidFill>
                  <a:srgbClr val="231F20"/>
                </a:solidFill>
                <a:latin typeface="ＭＳ ゴシック"/>
                <a:cs typeface="ＭＳ ゴシック"/>
              </a:rPr>
              <a:t>　　「保存」ボタンの場合は、確定の有無に関係なく入力を行った内容を変更できます。</a:t>
            </a:r>
          </a:p>
          <a:p>
            <a:pPr marL="12700">
              <a:spcBef>
                <a:spcPts val="700"/>
              </a:spcBef>
            </a:pPr>
            <a:r>
              <a:rPr lang="ja-JP" altLang="en-US" sz="1000" spc="100" dirty="0">
                <a:solidFill>
                  <a:srgbClr val="231F20"/>
                </a:solidFill>
                <a:latin typeface="ＭＳ ゴシック"/>
                <a:cs typeface="ＭＳ ゴシック"/>
              </a:rPr>
              <a:t>　　</a:t>
            </a:r>
            <a:r>
              <a:rPr lang="ja-JP" altLang="en-US" sz="1000" dirty="0">
                <a:latin typeface="ＭＳ ゴシック"/>
                <a:cs typeface="ＭＳ ゴシック"/>
              </a:rPr>
              <a:t>　（例）確定が行われていない状態で内容を編集し「保存」を行うと、編集を行った内容が更新され</a:t>
            </a:r>
          </a:p>
          <a:p>
            <a:pPr marL="12700">
              <a:spcBef>
                <a:spcPts val="700"/>
              </a:spcBef>
            </a:pPr>
            <a:r>
              <a:rPr lang="ja-JP" altLang="en-US" sz="1000" dirty="0">
                <a:latin typeface="ＭＳ ゴシック"/>
                <a:cs typeface="ＭＳ ゴシック"/>
              </a:rPr>
              <a:t>　　　　　　「確定」は済みにはなりません。</a:t>
            </a:r>
            <a:endParaRPr lang="ja-JP" altLang="en-US" sz="1000" spc="100" dirty="0">
              <a:solidFill>
                <a:srgbClr val="231F20"/>
              </a:solidFill>
              <a:latin typeface="ＭＳ ゴシック"/>
              <a:cs typeface="ＭＳ ゴシック"/>
            </a:endParaRPr>
          </a:p>
          <a:p>
            <a:pPr marL="12700">
              <a:spcBef>
                <a:spcPts val="700"/>
              </a:spcBef>
            </a:pPr>
            <a:r>
              <a:rPr lang="en-US" altLang="ja-JP" sz="1000" spc="100" dirty="0">
                <a:solidFill>
                  <a:srgbClr val="231F20"/>
                </a:solidFill>
                <a:latin typeface="ＭＳ ゴシック"/>
                <a:cs typeface="ＭＳ ゴシック"/>
              </a:rPr>
              <a:t>4.</a:t>
            </a:r>
            <a:r>
              <a:rPr lang="ja-JP" altLang="en-US" sz="1000" spc="100" dirty="0">
                <a:solidFill>
                  <a:srgbClr val="231F20"/>
                </a:solidFill>
                <a:latin typeface="ＭＳ ゴシック"/>
                <a:cs typeface="ＭＳ ゴシック"/>
              </a:rPr>
              <a:t>「研修医の確定取消」ボタンをクリックすると研修医登録症例の「確定」を取り消すことができます。</a:t>
            </a:r>
          </a:p>
          <a:p>
            <a:pPr marL="12700">
              <a:spcBef>
                <a:spcPts val="700"/>
              </a:spcBef>
            </a:pPr>
            <a:r>
              <a:rPr lang="ja-JP" altLang="en-US" sz="1000" spc="100" dirty="0">
                <a:solidFill>
                  <a:srgbClr val="231F20"/>
                </a:solidFill>
                <a:latin typeface="ＭＳ ゴシック"/>
                <a:cs typeface="ＭＳ ゴシック"/>
              </a:rPr>
              <a:t>　　指導医の承認まで行われていた場合は、「承認」の状態も取り消されますので、再度研修医が</a:t>
            </a:r>
          </a:p>
          <a:p>
            <a:pPr marL="12700">
              <a:spcBef>
                <a:spcPts val="700"/>
              </a:spcBef>
            </a:pPr>
            <a:r>
              <a:rPr lang="ja-JP" altLang="en-US" sz="1000" spc="100" dirty="0">
                <a:solidFill>
                  <a:srgbClr val="231F20"/>
                </a:solidFill>
                <a:latin typeface="ＭＳ ゴシック"/>
                <a:cs typeface="ＭＳ ゴシック"/>
              </a:rPr>
              <a:t>　　「確定」を行い評価を依頼し指導医の「承認」を行ってください。</a:t>
            </a:r>
          </a:p>
          <a:p>
            <a:pPr marL="12700">
              <a:spcBef>
                <a:spcPts val="700"/>
              </a:spcBef>
            </a:pPr>
            <a:r>
              <a:rPr lang="en-US" altLang="ja-JP" sz="1000" spc="100" dirty="0">
                <a:solidFill>
                  <a:srgbClr val="231F20"/>
                </a:solidFill>
                <a:latin typeface="ＭＳ ゴシック"/>
                <a:cs typeface="ＭＳ ゴシック"/>
              </a:rPr>
              <a:t>5.</a:t>
            </a:r>
            <a:r>
              <a:rPr lang="ja-JP" altLang="en-US" sz="1000" spc="100" dirty="0">
                <a:solidFill>
                  <a:srgbClr val="231F20"/>
                </a:solidFill>
                <a:latin typeface="ＭＳ ゴシック"/>
                <a:cs typeface="ＭＳ ゴシック"/>
              </a:rPr>
              <a:t>「指導医の承認取消」ボタンをクリックすると指導医の承認を取り消すことができます。</a:t>
            </a:r>
          </a:p>
          <a:p>
            <a:pPr marL="12700">
              <a:spcBef>
                <a:spcPts val="700"/>
              </a:spcBef>
            </a:pPr>
            <a:r>
              <a:rPr lang="en-US" altLang="ja-JP" sz="1000" spc="100" dirty="0">
                <a:solidFill>
                  <a:srgbClr val="231F20"/>
                </a:solidFill>
                <a:latin typeface="ＭＳ ゴシック"/>
                <a:cs typeface="ＭＳ ゴシック"/>
              </a:rPr>
              <a:t>6.</a:t>
            </a:r>
            <a:r>
              <a:rPr lang="ja-JP" altLang="en-US" sz="1000" spc="100" dirty="0">
                <a:solidFill>
                  <a:srgbClr val="231F20"/>
                </a:solidFill>
                <a:latin typeface="ＭＳ ゴシック"/>
                <a:cs typeface="ＭＳ ゴシック"/>
              </a:rPr>
              <a:t>確認・編集等を終えたら「研修履歴確認に戻る」をクリックしてください。</a:t>
            </a:r>
            <a:endParaRPr lang="ja-JP" altLang="en-US" sz="800" spc="100" dirty="0">
              <a:latin typeface="ＭＳ ゴシック"/>
              <a:cs typeface="ＭＳ ゴシック"/>
            </a:endParaRPr>
          </a:p>
          <a:p>
            <a:pPr marL="151130" indent="-139065">
              <a:lnSpc>
                <a:spcPct val="100000"/>
              </a:lnSpc>
              <a:spcBef>
                <a:spcPts val="575"/>
              </a:spcBef>
              <a:buSzPct val="90000"/>
              <a:buAutoNum type="arabicPeriod" startAt="3"/>
              <a:tabLst>
                <a:tab pos="151765" algn="l"/>
              </a:tabLst>
            </a:pPr>
            <a:endParaRPr sz="1000" spc="50" dirty="0">
              <a:latin typeface="ＭＳ ゴシック"/>
              <a:cs typeface="ＭＳ ゴシック"/>
            </a:endParaRPr>
          </a:p>
          <a:p>
            <a:pPr>
              <a:lnSpc>
                <a:spcPct val="100000"/>
              </a:lnSpc>
            </a:pPr>
            <a:endParaRPr sz="1000" spc="100" dirty="0">
              <a:latin typeface="ＭＳ ゴシック"/>
              <a:cs typeface="ＭＳ ゴシック"/>
            </a:endParaRPr>
          </a:p>
        </p:txBody>
      </p:sp>
      <p:sp>
        <p:nvSpPr>
          <p:cNvPr id="3" name="object 3"/>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35</a:t>
            </a:fld>
            <a:endParaRPr dirty="0"/>
          </a:p>
        </p:txBody>
      </p:sp>
      <p:sp>
        <p:nvSpPr>
          <p:cNvPr id="5" name="object 2"/>
          <p:cNvSpPr txBox="1"/>
          <p:nvPr/>
        </p:nvSpPr>
        <p:spPr>
          <a:xfrm>
            <a:off x="754162" y="9320797"/>
            <a:ext cx="6947639" cy="846386"/>
          </a:xfrm>
          <a:prstGeom prst="rect">
            <a:avLst/>
          </a:prstGeom>
        </p:spPr>
        <p:txBody>
          <a:bodyPr vert="horz" wrap="square" lIns="0" tIns="0" rIns="0" bIns="0" rtlCol="0">
            <a:spAutoFit/>
          </a:bodyPr>
          <a:lstStyle/>
          <a:p>
            <a:pPr marL="139700" indent="-127635">
              <a:lnSpc>
                <a:spcPct val="100000"/>
              </a:lnSpc>
              <a:buSzPct val="90000"/>
              <a:buChar char="■"/>
              <a:tabLst>
                <a:tab pos="140335" algn="l"/>
              </a:tabLst>
            </a:pPr>
            <a:r>
              <a:rPr lang="ja-JP" altLang="en-US" sz="1000" spc="100" dirty="0" smtClean="0">
                <a:solidFill>
                  <a:srgbClr val="A9511A"/>
                </a:solidFill>
                <a:latin typeface="ＭＳ ゴシック"/>
                <a:cs typeface="ＭＳ ゴシック"/>
              </a:rPr>
              <a:t>登録症例一覧</a:t>
            </a:r>
            <a:r>
              <a:rPr sz="1000" spc="100" dirty="0" smtClean="0">
                <a:solidFill>
                  <a:srgbClr val="A9511A"/>
                </a:solidFill>
                <a:latin typeface="ＭＳ ゴシック"/>
                <a:cs typeface="ＭＳ ゴシック"/>
              </a:rPr>
              <a:t> / </a:t>
            </a:r>
            <a:r>
              <a:rPr sz="1000" spc="100" dirty="0">
                <a:solidFill>
                  <a:srgbClr val="A9511A"/>
                </a:solidFill>
                <a:latin typeface="ＭＳ ゴシック"/>
                <a:cs typeface="ＭＳ ゴシック"/>
              </a:rPr>
              <a:t>経験済み件数グラフ</a:t>
            </a:r>
            <a:endParaRPr sz="1000" spc="100" dirty="0">
              <a:latin typeface="ＭＳ ゴシック"/>
              <a:cs typeface="ＭＳ ゴシック"/>
            </a:endParaRPr>
          </a:p>
          <a:p>
            <a:pPr marL="131445" indent="-119380">
              <a:lnSpc>
                <a:spcPct val="100000"/>
              </a:lnSpc>
              <a:spcBef>
                <a:spcPts val="580"/>
              </a:spcBef>
              <a:buSzPct val="90000"/>
              <a:buAutoNum type="arabicPeriod"/>
              <a:tabLst>
                <a:tab pos="132080" algn="l"/>
              </a:tabLst>
            </a:pPr>
            <a:r>
              <a:rPr sz="1000" spc="100" dirty="0">
                <a:solidFill>
                  <a:srgbClr val="231F20"/>
                </a:solidFill>
                <a:latin typeface="ＭＳ ゴシック"/>
                <a:cs typeface="ＭＳ ゴシック"/>
              </a:rPr>
              <a:t>&lt; </a:t>
            </a:r>
            <a:r>
              <a:rPr lang="ja-JP" altLang="en-US" sz="1000" spc="100" dirty="0" smtClean="0">
                <a:solidFill>
                  <a:srgbClr val="231F20"/>
                </a:solidFill>
                <a:latin typeface="ＭＳ ゴシック"/>
                <a:cs typeface="ＭＳ ゴシック"/>
              </a:rPr>
              <a:t>登録症例</a:t>
            </a:r>
            <a:r>
              <a:rPr sz="1000" spc="100" dirty="0" err="1" smtClean="0">
                <a:solidFill>
                  <a:srgbClr val="231F20"/>
                </a:solidFill>
                <a:latin typeface="ＭＳ ゴシック"/>
                <a:cs typeface="ＭＳ ゴシック"/>
              </a:rPr>
              <a:t>一覧</a:t>
            </a:r>
            <a:r>
              <a:rPr lang="en-US" sz="1000" spc="100" dirty="0" smtClean="0">
                <a:solidFill>
                  <a:srgbClr val="231F20"/>
                </a:solidFill>
                <a:latin typeface="ＭＳ ゴシック"/>
                <a:cs typeface="ＭＳ ゴシック"/>
              </a:rPr>
              <a:t> </a:t>
            </a:r>
            <a:r>
              <a:rPr sz="1000" spc="100" dirty="0" smtClean="0">
                <a:solidFill>
                  <a:srgbClr val="231F20"/>
                </a:solidFill>
                <a:latin typeface="ＭＳ ゴシック"/>
                <a:cs typeface="ＭＳ ゴシック"/>
              </a:rPr>
              <a:t>&gt; </a:t>
            </a:r>
            <a:r>
              <a:rPr sz="1000" spc="100" dirty="0">
                <a:solidFill>
                  <a:srgbClr val="231F20"/>
                </a:solidFill>
                <a:latin typeface="ＭＳ ゴシック"/>
                <a:cs typeface="ＭＳ ゴシック"/>
              </a:rPr>
              <a:t>タブには、すべての経験済み症例の研修履歴が一覧表示されています。</a:t>
            </a:r>
            <a:endParaRPr sz="1000" spc="100" dirty="0">
              <a:latin typeface="ＭＳ ゴシック"/>
              <a:cs typeface="ＭＳ ゴシック"/>
            </a:endParaRPr>
          </a:p>
          <a:p>
            <a:pPr marL="76835">
              <a:lnSpc>
                <a:spcPct val="100000"/>
              </a:lnSpc>
              <a:spcBef>
                <a:spcPts val="580"/>
              </a:spcBef>
            </a:pPr>
            <a:r>
              <a:rPr sz="1000" spc="100" dirty="0" smtClean="0">
                <a:solidFill>
                  <a:srgbClr val="231F20"/>
                </a:solidFill>
                <a:latin typeface="ＭＳ ゴシック"/>
                <a:cs typeface="ＭＳ ゴシック"/>
              </a:rPr>
              <a:t>「</a:t>
            </a:r>
            <a:r>
              <a:rPr lang="ja-JP" altLang="en-US" sz="1000" spc="100" dirty="0">
                <a:solidFill>
                  <a:srgbClr val="231F20"/>
                </a:solidFill>
                <a:latin typeface="ＭＳ ゴシック"/>
                <a:cs typeface="ＭＳ ゴシック"/>
              </a:rPr>
              <a:t>確認</a:t>
            </a:r>
            <a:r>
              <a:rPr sz="1000" spc="100" dirty="0" smtClean="0">
                <a:solidFill>
                  <a:srgbClr val="231F20"/>
                </a:solidFill>
                <a:latin typeface="ＭＳ ゴシック"/>
                <a:cs typeface="ＭＳ ゴシック"/>
              </a:rPr>
              <a:t>」</a:t>
            </a:r>
            <a:r>
              <a:rPr sz="1000" spc="100" dirty="0">
                <a:solidFill>
                  <a:srgbClr val="231F20"/>
                </a:solidFill>
                <a:latin typeface="ＭＳ ゴシック"/>
                <a:cs typeface="ＭＳ ゴシック"/>
              </a:rPr>
              <a:t>ボタンをクリックすると、先程と同じ詳細記録が開きます。</a:t>
            </a:r>
            <a:endParaRPr sz="1000" spc="100" dirty="0">
              <a:latin typeface="ＭＳ ゴシック"/>
              <a:cs typeface="ＭＳ ゴシック"/>
            </a:endParaRPr>
          </a:p>
          <a:p>
            <a:pPr marL="137795" indent="-125730">
              <a:lnSpc>
                <a:spcPct val="100000"/>
              </a:lnSpc>
              <a:spcBef>
                <a:spcPts val="580"/>
              </a:spcBef>
              <a:buSzPct val="90000"/>
              <a:buAutoNum type="arabicPeriod" startAt="2"/>
              <a:tabLst>
                <a:tab pos="138430" algn="l"/>
              </a:tabLst>
            </a:pPr>
            <a:r>
              <a:rPr sz="1000" spc="100" dirty="0">
                <a:solidFill>
                  <a:srgbClr val="231F20"/>
                </a:solidFill>
                <a:latin typeface="ＭＳ ゴシック"/>
                <a:cs typeface="ＭＳ ゴシック"/>
              </a:rPr>
              <a:t>&lt; 経験済み件数 &gt; タブでは、経験済み症例の件数をグラフで確認できます。</a:t>
            </a:r>
            <a:endParaRPr sz="1000" spc="100" dirty="0">
              <a:latin typeface="ＭＳ ゴシック"/>
              <a:cs typeface="ＭＳ ゴシック"/>
            </a:endParaRPr>
          </a:p>
        </p:txBody>
      </p:sp>
      <p:pic>
        <p:nvPicPr>
          <p:cNvPr id="12" name="図 11"/>
          <p:cNvPicPr>
            <a:picLocks noChangeAspect="1"/>
          </p:cNvPicPr>
          <p:nvPr/>
        </p:nvPicPr>
        <p:blipFill rotWithShape="1">
          <a:blip r:embed="rId2">
            <a:extLst>
              <a:ext uri="{28A0092B-C50C-407E-A947-70E740481C1C}">
                <a14:useLocalDpi xmlns:a14="http://schemas.microsoft.com/office/drawing/2010/main" val="0"/>
              </a:ext>
            </a:extLst>
          </a:blip>
          <a:srcRect b="2517"/>
          <a:stretch/>
        </p:blipFill>
        <p:spPr>
          <a:xfrm>
            <a:off x="1016091" y="7134628"/>
            <a:ext cx="5712447" cy="1771024"/>
          </a:xfrm>
          <a:prstGeom prst="rect">
            <a:avLst/>
          </a:prstGeom>
        </p:spPr>
      </p:pic>
      <p:sp>
        <p:nvSpPr>
          <p:cNvPr id="13" name="object 31"/>
          <p:cNvSpPr txBox="1"/>
          <p:nvPr/>
        </p:nvSpPr>
        <p:spPr>
          <a:xfrm>
            <a:off x="3224615" y="6884387"/>
            <a:ext cx="1295400" cy="166712"/>
          </a:xfrm>
          <a:prstGeom prst="rect">
            <a:avLst/>
          </a:prstGeom>
        </p:spPr>
        <p:txBody>
          <a:bodyPr vert="horz" wrap="square" lIns="0" tIns="12700" rIns="0" bIns="0" rtlCol="0">
            <a:spAutoFit/>
          </a:bodyPr>
          <a:lstStyle/>
          <a:p>
            <a:pPr marL="12700">
              <a:lnSpc>
                <a:spcPct val="100000"/>
              </a:lnSpc>
              <a:spcBef>
                <a:spcPts val="100"/>
              </a:spcBef>
            </a:pPr>
            <a:r>
              <a:rPr sz="1000" dirty="0" smtClean="0">
                <a:solidFill>
                  <a:srgbClr val="231F20"/>
                </a:solidFill>
                <a:latin typeface="ＭＳ ゴシック"/>
                <a:cs typeface="ＭＳ ゴシック"/>
              </a:rPr>
              <a:t>&lt;</a:t>
            </a:r>
            <a:r>
              <a:rPr lang="ja-JP" altLang="en-US" sz="1000" spc="100" dirty="0">
                <a:solidFill>
                  <a:srgbClr val="231F20"/>
                </a:solidFill>
                <a:latin typeface="ＭＳ ゴシック"/>
                <a:cs typeface="ＭＳ ゴシック"/>
              </a:rPr>
              <a:t>症例登録一覧</a:t>
            </a:r>
            <a:r>
              <a:rPr lang="zh-TW" altLang="en-US" sz="1000" spc="100" dirty="0" smtClean="0">
                <a:solidFill>
                  <a:srgbClr val="231F20"/>
                </a:solidFill>
                <a:latin typeface="ＭＳ ゴシック"/>
                <a:cs typeface="ＭＳ ゴシック"/>
              </a:rPr>
              <a:t>画面</a:t>
            </a:r>
            <a:r>
              <a:rPr sz="1000" dirty="0" smtClean="0">
                <a:solidFill>
                  <a:srgbClr val="231F20"/>
                </a:solidFill>
                <a:latin typeface="ＭＳ ゴシック"/>
                <a:cs typeface="ＭＳ ゴシック"/>
              </a:rPr>
              <a:t>&gt;</a:t>
            </a:r>
            <a:endParaRPr sz="1000" dirty="0">
              <a:latin typeface="ＭＳ ゴシック"/>
              <a:cs typeface="ＭＳ ゴシック"/>
            </a:endParaRPr>
          </a:p>
        </p:txBody>
      </p:sp>
      <p:sp>
        <p:nvSpPr>
          <p:cNvPr id="14" name="角丸四角形 13"/>
          <p:cNvSpPr/>
          <p:nvPr/>
        </p:nvSpPr>
        <p:spPr>
          <a:xfrm rot="10800000" flipH="1" flipV="1">
            <a:off x="4845048" y="7932155"/>
            <a:ext cx="762000" cy="152400"/>
          </a:xfrm>
          <a:prstGeom prst="roundRect">
            <a:avLst>
              <a:gd name="adj" fmla="val 14148"/>
            </a:avLst>
          </a:prstGeom>
          <a:ln w="12598">
            <a:solidFill>
              <a:srgbClr val="DA2128"/>
            </a:solidFill>
            <a:round/>
          </a:ln>
        </p:spPr>
        <p:txBody>
          <a:bodyPr wrap="square" lIns="0" tIns="0" rIns="0" bIns="0" rtlCol="0" anchor="ctr"/>
          <a:lstStyle/>
          <a:p>
            <a:pPr algn="ctr"/>
            <a:endParaRPr kumimoji="1" lang="ja-JP" altLang="en-US"/>
          </a:p>
        </p:txBody>
      </p:sp>
      <p:sp>
        <p:nvSpPr>
          <p:cNvPr id="15" name="角丸四角形 14"/>
          <p:cNvSpPr/>
          <p:nvPr/>
        </p:nvSpPr>
        <p:spPr>
          <a:xfrm rot="10800000" flipH="1" flipV="1">
            <a:off x="5607049" y="7932154"/>
            <a:ext cx="762000" cy="152400"/>
          </a:xfrm>
          <a:prstGeom prst="roundRect">
            <a:avLst>
              <a:gd name="adj" fmla="val 14148"/>
            </a:avLst>
          </a:prstGeom>
          <a:ln w="12598">
            <a:solidFill>
              <a:srgbClr val="DA2128"/>
            </a:solidFill>
            <a:round/>
          </a:ln>
        </p:spPr>
        <p:txBody>
          <a:bodyPr wrap="square" lIns="0" tIns="0" rIns="0" bIns="0" rtlCol="0" anchor="ctr"/>
          <a:lstStyle/>
          <a:p>
            <a:pPr algn="ctr"/>
            <a:endParaRPr kumimoji="1" lang="ja-JP" altLang="en-US"/>
          </a:p>
        </p:txBody>
      </p:sp>
      <p:sp>
        <p:nvSpPr>
          <p:cNvPr id="17" name="object 23"/>
          <p:cNvSpPr/>
          <p:nvPr/>
        </p:nvSpPr>
        <p:spPr>
          <a:xfrm>
            <a:off x="3809625" y="7141861"/>
            <a:ext cx="1028885" cy="199199"/>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0072BC"/>
          </a:solidFill>
        </p:spPr>
        <p:txBody>
          <a:bodyPr wrap="square" lIns="0" tIns="0" rIns="0" bIns="0" rtlCol="0"/>
          <a:lstStyle/>
          <a:p>
            <a:endParaRPr/>
          </a:p>
        </p:txBody>
      </p:sp>
      <p:sp>
        <p:nvSpPr>
          <p:cNvPr id="19" name="角丸四角形 18"/>
          <p:cNvSpPr/>
          <p:nvPr/>
        </p:nvSpPr>
        <p:spPr>
          <a:xfrm rot="10800000" flipH="1" flipV="1">
            <a:off x="1111249" y="7166097"/>
            <a:ext cx="2786632" cy="204252"/>
          </a:xfrm>
          <a:prstGeom prst="roundRect">
            <a:avLst>
              <a:gd name="adj" fmla="val 14148"/>
            </a:avLst>
          </a:prstGeom>
          <a:ln w="12598">
            <a:solidFill>
              <a:srgbClr val="0072BC"/>
            </a:solidFill>
            <a:round/>
          </a:ln>
        </p:spPr>
        <p:txBody>
          <a:bodyPr wrap="square" lIns="0" tIns="0" rIns="0" bIns="0" rtlCol="0" anchor="ctr"/>
          <a:lstStyle/>
          <a:p>
            <a:pPr algn="ctr"/>
            <a:endParaRPr kumimoji="1" lang="ja-JP" altLang="en-US"/>
          </a:p>
        </p:txBody>
      </p:sp>
      <p:sp>
        <p:nvSpPr>
          <p:cNvPr id="22" name="object 34"/>
          <p:cNvSpPr txBox="1"/>
          <p:nvPr/>
        </p:nvSpPr>
        <p:spPr>
          <a:xfrm>
            <a:off x="3993039" y="7173474"/>
            <a:ext cx="775811" cy="123111"/>
          </a:xfrm>
          <a:prstGeom prst="rect">
            <a:avLst/>
          </a:prstGeom>
        </p:spPr>
        <p:txBody>
          <a:bodyPr vert="horz" wrap="square" lIns="0" tIns="0" rIns="0" bIns="0" rtlCol="0">
            <a:spAutoFit/>
          </a:bodyPr>
          <a:lstStyle/>
          <a:p>
            <a:pPr marL="72000">
              <a:lnSpc>
                <a:spcPct val="100000"/>
              </a:lnSpc>
              <a:spcBef>
                <a:spcPts val="580"/>
              </a:spcBef>
            </a:pPr>
            <a:r>
              <a:rPr sz="800" spc="-25" dirty="0">
                <a:solidFill>
                  <a:srgbClr val="FFFFFF"/>
                </a:solidFill>
                <a:latin typeface="ＭＳ ゴシック"/>
                <a:cs typeface="ＭＳ ゴシック"/>
              </a:rPr>
              <a:t>表</a:t>
            </a:r>
            <a:r>
              <a:rPr sz="800" spc="-10" dirty="0">
                <a:solidFill>
                  <a:srgbClr val="FFFFFF"/>
                </a:solidFill>
                <a:latin typeface="ＭＳ ゴシック"/>
                <a:cs typeface="ＭＳ ゴシック"/>
              </a:rPr>
              <a:t>示</a:t>
            </a:r>
            <a:r>
              <a:rPr sz="800" spc="-25" dirty="0">
                <a:solidFill>
                  <a:srgbClr val="FFFFFF"/>
                </a:solidFill>
                <a:latin typeface="ＭＳ ゴシック"/>
                <a:cs typeface="ＭＳ ゴシック"/>
              </a:rPr>
              <a:t>切</a:t>
            </a:r>
            <a:r>
              <a:rPr sz="800" spc="-65" dirty="0">
                <a:solidFill>
                  <a:srgbClr val="FFFFFF"/>
                </a:solidFill>
                <a:latin typeface="ＭＳ ゴシック"/>
                <a:cs typeface="ＭＳ ゴシック"/>
              </a:rPr>
              <a:t>替</a:t>
            </a:r>
            <a:r>
              <a:rPr sz="800" spc="-140" dirty="0">
                <a:solidFill>
                  <a:srgbClr val="FFFFFF"/>
                </a:solidFill>
                <a:latin typeface="ＭＳ ゴシック"/>
                <a:cs typeface="ＭＳ ゴシック"/>
              </a:rPr>
              <a:t>エ</a:t>
            </a:r>
            <a:r>
              <a:rPr sz="800" spc="-105" dirty="0">
                <a:solidFill>
                  <a:srgbClr val="FFFFFF"/>
                </a:solidFill>
                <a:latin typeface="ＭＳ ゴシック"/>
                <a:cs typeface="ＭＳ ゴシック"/>
              </a:rPr>
              <a:t>リ</a:t>
            </a:r>
            <a:r>
              <a:rPr sz="800" dirty="0">
                <a:solidFill>
                  <a:srgbClr val="FFFFFF"/>
                </a:solidFill>
                <a:latin typeface="ＭＳ ゴシック"/>
                <a:cs typeface="ＭＳ ゴシック"/>
              </a:rPr>
              <a:t>ア</a:t>
            </a:r>
            <a:endParaRPr sz="800" dirty="0">
              <a:latin typeface="ＭＳ ゴシック"/>
              <a:cs typeface="ＭＳ ゴシック"/>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402" y="1664595"/>
            <a:ext cx="6096528" cy="1841152"/>
          </a:xfrm>
          <a:prstGeom prst="rect">
            <a:avLst/>
          </a:prstGeom>
        </p:spPr>
      </p:pic>
      <p:pic>
        <p:nvPicPr>
          <p:cNvPr id="3" name="図 2"/>
          <p:cNvPicPr>
            <a:picLocks noChangeAspect="1"/>
          </p:cNvPicPr>
          <p:nvPr/>
        </p:nvPicPr>
        <p:blipFill rotWithShape="1">
          <a:blip r:embed="rId3">
            <a:extLst>
              <a:ext uri="{28A0092B-C50C-407E-A947-70E740481C1C}">
                <a14:useLocalDpi xmlns:a14="http://schemas.microsoft.com/office/drawing/2010/main" val="0"/>
              </a:ext>
            </a:extLst>
          </a:blip>
          <a:srcRect b="16207"/>
          <a:stretch/>
        </p:blipFill>
        <p:spPr>
          <a:xfrm>
            <a:off x="734402" y="3937644"/>
            <a:ext cx="6090432" cy="1593841"/>
          </a:xfrm>
          <a:prstGeom prst="rect">
            <a:avLst/>
          </a:prstGeom>
        </p:spPr>
      </p:pic>
      <p:grpSp>
        <p:nvGrpSpPr>
          <p:cNvPr id="6" name="object 6"/>
          <p:cNvGrpSpPr/>
          <p:nvPr/>
        </p:nvGrpSpPr>
        <p:grpSpPr>
          <a:xfrm>
            <a:off x="2995857" y="1791015"/>
            <a:ext cx="3270970" cy="402991"/>
            <a:chOff x="2978553" y="1834615"/>
            <a:chExt cx="3270970" cy="402991"/>
          </a:xfrm>
        </p:grpSpPr>
        <p:sp>
          <p:nvSpPr>
            <p:cNvPr id="8" name="object 8"/>
            <p:cNvSpPr/>
            <p:nvPr/>
          </p:nvSpPr>
          <p:spPr>
            <a:xfrm>
              <a:off x="2978553" y="1915026"/>
              <a:ext cx="1787525" cy="322580"/>
            </a:xfrm>
            <a:custGeom>
              <a:avLst/>
              <a:gdLst/>
              <a:ahLst/>
              <a:cxnLst/>
              <a:rect l="l" t="t" r="r" b="b"/>
              <a:pathLst>
                <a:path w="1787525" h="322580">
                  <a:moveTo>
                    <a:pt x="108000" y="0"/>
                  </a:moveTo>
                  <a:lnTo>
                    <a:pt x="65960" y="8486"/>
                  </a:lnTo>
                  <a:lnTo>
                    <a:pt x="31630" y="31630"/>
                  </a:lnTo>
                  <a:lnTo>
                    <a:pt x="8486" y="65960"/>
                  </a:lnTo>
                  <a:lnTo>
                    <a:pt x="0" y="108000"/>
                  </a:lnTo>
                  <a:lnTo>
                    <a:pt x="0" y="214198"/>
                  </a:lnTo>
                  <a:lnTo>
                    <a:pt x="8486" y="256238"/>
                  </a:lnTo>
                  <a:lnTo>
                    <a:pt x="31630" y="290568"/>
                  </a:lnTo>
                  <a:lnTo>
                    <a:pt x="65960" y="313712"/>
                  </a:lnTo>
                  <a:lnTo>
                    <a:pt x="108000" y="322199"/>
                  </a:lnTo>
                  <a:lnTo>
                    <a:pt x="1679397" y="322199"/>
                  </a:lnTo>
                  <a:lnTo>
                    <a:pt x="1721437" y="313712"/>
                  </a:lnTo>
                  <a:lnTo>
                    <a:pt x="1755767" y="290568"/>
                  </a:lnTo>
                  <a:lnTo>
                    <a:pt x="1778911" y="256238"/>
                  </a:lnTo>
                  <a:lnTo>
                    <a:pt x="1787397" y="214198"/>
                  </a:lnTo>
                  <a:lnTo>
                    <a:pt x="1787397" y="108000"/>
                  </a:lnTo>
                  <a:lnTo>
                    <a:pt x="1778911" y="65960"/>
                  </a:lnTo>
                  <a:lnTo>
                    <a:pt x="1755767" y="31630"/>
                  </a:lnTo>
                  <a:lnTo>
                    <a:pt x="1721437" y="8486"/>
                  </a:lnTo>
                  <a:lnTo>
                    <a:pt x="1679397" y="0"/>
                  </a:lnTo>
                  <a:lnTo>
                    <a:pt x="108000" y="0"/>
                  </a:lnTo>
                  <a:close/>
                </a:path>
              </a:pathLst>
            </a:custGeom>
            <a:ln w="12598">
              <a:solidFill>
                <a:srgbClr val="DA2128"/>
              </a:solidFill>
            </a:ln>
          </p:spPr>
          <p:txBody>
            <a:bodyPr wrap="square" lIns="0" tIns="0" rIns="0" bIns="0" rtlCol="0"/>
            <a:lstStyle/>
            <a:p>
              <a:endParaRPr/>
            </a:p>
          </p:txBody>
        </p:sp>
        <p:sp>
          <p:nvSpPr>
            <p:cNvPr id="10" name="object 10"/>
            <p:cNvSpPr/>
            <p:nvPr/>
          </p:nvSpPr>
          <p:spPr>
            <a:xfrm>
              <a:off x="4576859" y="1834615"/>
              <a:ext cx="1672664"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grpSp>
      <p:sp>
        <p:nvSpPr>
          <p:cNvPr id="26" name="object 26"/>
          <p:cNvSpPr txBox="1"/>
          <p:nvPr/>
        </p:nvSpPr>
        <p:spPr>
          <a:xfrm>
            <a:off x="4640617" y="1754549"/>
            <a:ext cx="1579756" cy="233397"/>
          </a:xfrm>
          <a:prstGeom prst="rect">
            <a:avLst/>
          </a:prstGeom>
        </p:spPr>
        <p:txBody>
          <a:bodyPr vert="horz" wrap="square" lIns="0" tIns="93980" rIns="0" bIns="0" rtlCol="0">
            <a:spAutoFit/>
          </a:bodyPr>
          <a:lstStyle/>
          <a:p>
            <a:pPr marL="352425">
              <a:lnSpc>
                <a:spcPct val="100000"/>
              </a:lnSpc>
              <a:spcBef>
                <a:spcPts val="740"/>
              </a:spcBef>
            </a:pPr>
            <a:r>
              <a:rPr sz="900" spc="10" dirty="0">
                <a:solidFill>
                  <a:srgbClr val="FFFFFF"/>
                </a:solidFill>
                <a:latin typeface="ＭＳ ゴシック"/>
                <a:cs typeface="ＭＳ ゴシック"/>
              </a:rPr>
              <a:t>研</a:t>
            </a:r>
            <a:r>
              <a:rPr sz="900" spc="-15" dirty="0">
                <a:solidFill>
                  <a:srgbClr val="FFFFFF"/>
                </a:solidFill>
                <a:latin typeface="ＭＳ ゴシック"/>
                <a:cs typeface="ＭＳ ゴシック"/>
              </a:rPr>
              <a:t>修</a:t>
            </a:r>
            <a:r>
              <a:rPr sz="900" dirty="0">
                <a:solidFill>
                  <a:srgbClr val="FFFFFF"/>
                </a:solidFill>
                <a:latin typeface="ＭＳ ゴシック"/>
                <a:cs typeface="ＭＳ ゴシック"/>
              </a:rPr>
              <a:t>医</a:t>
            </a:r>
            <a:r>
              <a:rPr sz="900" spc="-85" dirty="0">
                <a:solidFill>
                  <a:srgbClr val="FFFFFF"/>
                </a:solidFill>
                <a:latin typeface="ＭＳ ゴシック"/>
                <a:cs typeface="ＭＳ ゴシック"/>
              </a:rPr>
              <a:t>絞り</a:t>
            </a:r>
            <a:r>
              <a:rPr sz="900" spc="-5" dirty="0">
                <a:solidFill>
                  <a:srgbClr val="FFFFFF"/>
                </a:solidFill>
                <a:latin typeface="ＭＳ ゴシック"/>
                <a:cs typeface="ＭＳ ゴシック"/>
              </a:rPr>
              <a:t>込</a:t>
            </a:r>
            <a:r>
              <a:rPr sz="900" spc="-35" dirty="0">
                <a:solidFill>
                  <a:srgbClr val="FFFFFF"/>
                </a:solidFill>
                <a:latin typeface="ＭＳ ゴシック"/>
                <a:cs typeface="ＭＳ ゴシック"/>
              </a:rPr>
              <a:t>み</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
        <p:nvSpPr>
          <p:cNvPr id="27" name="object 27"/>
          <p:cNvSpPr txBox="1"/>
          <p:nvPr/>
        </p:nvSpPr>
        <p:spPr>
          <a:xfrm>
            <a:off x="3244850" y="1371863"/>
            <a:ext cx="112014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0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35" dirty="0">
                <a:solidFill>
                  <a:srgbClr val="231F20"/>
                </a:solidFill>
                <a:latin typeface="ＭＳ ゴシック"/>
                <a:cs typeface="ＭＳ ゴシック"/>
              </a:rPr>
              <a:t>医</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r>
              <a:rPr sz="1000" spc="-254" dirty="0">
                <a:solidFill>
                  <a:srgbClr val="231F20"/>
                </a:solidFill>
                <a:latin typeface="ＭＳ ゴシック"/>
                <a:cs typeface="ＭＳ ゴシック"/>
              </a:rPr>
              <a:t> </a:t>
            </a:r>
            <a:endParaRPr sz="1000" dirty="0">
              <a:latin typeface="ＭＳ ゴシック"/>
              <a:cs typeface="ＭＳ ゴシック"/>
            </a:endParaRPr>
          </a:p>
        </p:txBody>
      </p:sp>
      <p:sp>
        <p:nvSpPr>
          <p:cNvPr id="28" name="object 28"/>
          <p:cNvSpPr txBox="1"/>
          <p:nvPr/>
        </p:nvSpPr>
        <p:spPr>
          <a:xfrm>
            <a:off x="3023298" y="3623342"/>
            <a:ext cx="156845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80" dirty="0">
                <a:solidFill>
                  <a:srgbClr val="231F20"/>
                </a:solidFill>
                <a:latin typeface="ＭＳ ゴシック"/>
                <a:cs typeface="ＭＳ ゴシック"/>
              </a:rPr>
              <a:t> </a:t>
            </a:r>
            <a:r>
              <a:rPr sz="1000" spc="-50" dirty="0">
                <a:solidFill>
                  <a:srgbClr val="231F20"/>
                </a:solidFill>
                <a:latin typeface="ＭＳ ゴシック"/>
                <a:cs typeface="ＭＳ ゴシック"/>
              </a:rPr>
              <a:t>そ</a:t>
            </a:r>
            <a:r>
              <a:rPr sz="1000" spc="-15" dirty="0">
                <a:solidFill>
                  <a:srgbClr val="231F20"/>
                </a:solidFill>
                <a:latin typeface="ＭＳ ゴシック"/>
                <a:cs typeface="ＭＳ ゴシック"/>
              </a:rPr>
              <a:t>の</a:t>
            </a:r>
            <a:r>
              <a:rPr sz="1000" spc="-35" dirty="0">
                <a:solidFill>
                  <a:srgbClr val="231F20"/>
                </a:solidFill>
                <a:latin typeface="ＭＳ ゴシック"/>
                <a:cs typeface="ＭＳ ゴシック"/>
              </a:rPr>
              <a:t>他</a:t>
            </a:r>
            <a:r>
              <a:rPr sz="1000" spc="-20" dirty="0">
                <a:solidFill>
                  <a:srgbClr val="231F20"/>
                </a:solidFill>
                <a:latin typeface="ＭＳ ゴシック"/>
                <a:cs typeface="ＭＳ ゴシック"/>
              </a:rPr>
              <a:t>の</a:t>
            </a:r>
            <a:r>
              <a:rPr sz="1000" spc="5" dirty="0">
                <a:solidFill>
                  <a:srgbClr val="231F20"/>
                </a:solidFill>
                <a:latin typeface="ＭＳ ゴシック"/>
                <a:cs typeface="ＭＳ ゴシック"/>
              </a:rPr>
              <a:t>研</a:t>
            </a:r>
            <a:r>
              <a:rPr sz="1000" spc="-40" dirty="0">
                <a:solidFill>
                  <a:srgbClr val="231F20"/>
                </a:solidFill>
                <a:latin typeface="ＭＳ ゴシック"/>
                <a:cs typeface="ＭＳ ゴシック"/>
              </a:rPr>
              <a:t>修</a:t>
            </a:r>
            <a:r>
              <a:rPr sz="1000" spc="-35" dirty="0">
                <a:solidFill>
                  <a:srgbClr val="231F20"/>
                </a:solidFill>
                <a:latin typeface="ＭＳ ゴシック"/>
                <a:cs typeface="ＭＳ ゴシック"/>
              </a:rPr>
              <a:t>活</a:t>
            </a:r>
            <a:r>
              <a:rPr sz="1000" spc="-30" dirty="0">
                <a:solidFill>
                  <a:srgbClr val="231F20"/>
                </a:solidFill>
                <a:latin typeface="ＭＳ ゴシック"/>
                <a:cs typeface="ＭＳ ゴシック"/>
              </a:rPr>
              <a:t>動</a:t>
            </a:r>
            <a:r>
              <a:rPr sz="1000" spc="-55" dirty="0">
                <a:solidFill>
                  <a:srgbClr val="231F20"/>
                </a:solidFill>
                <a:latin typeface="ＭＳ ゴシック"/>
                <a:cs typeface="ＭＳ ゴシック"/>
              </a:rPr>
              <a:t>の</a:t>
            </a:r>
            <a:r>
              <a:rPr sz="1000" spc="-25" dirty="0">
                <a:solidFill>
                  <a:srgbClr val="231F20"/>
                </a:solidFill>
                <a:latin typeface="ＭＳ ゴシック"/>
                <a:cs typeface="ＭＳ ゴシック"/>
              </a:rPr>
              <a:t>記</a:t>
            </a:r>
            <a:r>
              <a:rPr sz="1000" dirty="0">
                <a:solidFill>
                  <a:srgbClr val="231F20"/>
                </a:solidFill>
                <a:latin typeface="ＭＳ ゴシック"/>
                <a:cs typeface="ＭＳ ゴシック"/>
              </a:rPr>
              <a:t>録</a:t>
            </a:r>
            <a:r>
              <a:rPr sz="1000" spc="-280"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29" name="object 29"/>
          <p:cNvSpPr txBox="1"/>
          <p:nvPr/>
        </p:nvSpPr>
        <p:spPr>
          <a:xfrm>
            <a:off x="2925531" y="5686031"/>
            <a:ext cx="1893570"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231F20"/>
                </a:solidFill>
                <a:latin typeface="ＭＳ ゴシック"/>
                <a:cs typeface="ＭＳ ゴシック"/>
              </a:rPr>
              <a:t>&lt;mini-CEX/DOPS/CbD</a:t>
            </a:r>
            <a:r>
              <a:rPr sz="1000" spc="-280" dirty="0">
                <a:solidFill>
                  <a:srgbClr val="231F20"/>
                </a:solidFill>
                <a:latin typeface="ＭＳ ゴシック"/>
                <a:cs typeface="ＭＳ ゴシック"/>
              </a:rPr>
              <a:t> </a:t>
            </a:r>
            <a:r>
              <a:rPr sz="1000" spc="-105" dirty="0">
                <a:solidFill>
                  <a:srgbClr val="231F20"/>
                </a:solidFill>
                <a:latin typeface="ＭＳ ゴシック"/>
                <a:cs typeface="ＭＳ ゴシック"/>
              </a:rPr>
              <a:t>の</a:t>
            </a:r>
            <a:r>
              <a:rPr sz="1000" spc="-35" dirty="0">
                <a:solidFill>
                  <a:srgbClr val="231F20"/>
                </a:solidFill>
                <a:latin typeface="ＭＳ ゴシック"/>
                <a:cs typeface="ＭＳ ゴシック"/>
              </a:rPr>
              <a:t>入</a:t>
            </a:r>
            <a:r>
              <a:rPr sz="1000" spc="-45" dirty="0">
                <a:solidFill>
                  <a:srgbClr val="231F20"/>
                </a:solidFill>
                <a:latin typeface="ＭＳ ゴシック"/>
                <a:cs typeface="ＭＳ ゴシック"/>
              </a:rPr>
              <a:t>力</a:t>
            </a:r>
            <a:r>
              <a:rPr sz="1000" spc="-10" dirty="0">
                <a:solidFill>
                  <a:srgbClr val="231F20"/>
                </a:solidFill>
                <a:latin typeface="ＭＳ ゴシック"/>
                <a:cs typeface="ＭＳ ゴシック"/>
              </a:rPr>
              <a:t>状</a:t>
            </a:r>
            <a:r>
              <a:rPr sz="1000" dirty="0">
                <a:solidFill>
                  <a:srgbClr val="231F20"/>
                </a:solidFill>
                <a:latin typeface="ＭＳ ゴシック"/>
                <a:cs typeface="ＭＳ ゴシック"/>
              </a:rPr>
              <a:t>況</a:t>
            </a:r>
            <a:r>
              <a:rPr sz="1000" spc="-27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30" name="object 30"/>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1" name="object 31"/>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55" dirty="0">
                <a:solidFill>
                  <a:srgbClr val="FFFFFF"/>
                </a:solidFill>
                <a:latin typeface="HGPｺﾞｼｯｸE"/>
                <a:cs typeface="HGPｺﾞｼｯｸE"/>
              </a:rPr>
              <a:t>研</a:t>
            </a:r>
            <a:r>
              <a:rPr sz="2200" spc="-10" dirty="0">
                <a:solidFill>
                  <a:srgbClr val="FFFFFF"/>
                </a:solidFill>
                <a:latin typeface="HGPｺﾞｼｯｸE"/>
                <a:cs typeface="HGPｺﾞｼｯｸE"/>
              </a:rPr>
              <a:t>修</a:t>
            </a:r>
            <a:r>
              <a:rPr sz="2200" spc="-70" dirty="0">
                <a:solidFill>
                  <a:srgbClr val="FFFFFF"/>
                </a:solidFill>
                <a:latin typeface="HGPｺﾞｼｯｸE"/>
                <a:cs typeface="HGPｺﾞｼｯｸE"/>
              </a:rPr>
              <a:t>医</a:t>
            </a:r>
            <a:r>
              <a:rPr sz="2200" spc="-195" dirty="0">
                <a:solidFill>
                  <a:srgbClr val="FFFFFF"/>
                </a:solidFill>
                <a:latin typeface="HGPｺﾞｼｯｸE"/>
                <a:cs typeface="HGPｺﾞｼｯｸE"/>
              </a:rPr>
              <a:t>の</a:t>
            </a:r>
            <a:r>
              <a:rPr sz="2200" spc="-35" dirty="0">
                <a:solidFill>
                  <a:srgbClr val="FFFFFF"/>
                </a:solidFill>
                <a:latin typeface="HGPｺﾞｼｯｸE"/>
                <a:cs typeface="HGPｺﾞｼｯｸE"/>
              </a:rPr>
              <a:t>入</a:t>
            </a:r>
            <a:r>
              <a:rPr sz="2200" spc="-75" dirty="0">
                <a:solidFill>
                  <a:srgbClr val="FFFFFF"/>
                </a:solidFill>
                <a:latin typeface="HGPｺﾞｼｯｸE"/>
                <a:cs typeface="HGPｺﾞｼｯｸE"/>
              </a:rPr>
              <a:t>力</a:t>
            </a:r>
            <a:r>
              <a:rPr sz="2200" spc="15" dirty="0">
                <a:solidFill>
                  <a:srgbClr val="FFFFFF"/>
                </a:solidFill>
                <a:latin typeface="HGPｺﾞｼｯｸE"/>
                <a:cs typeface="HGPｺﾞｼｯｸE"/>
              </a:rPr>
              <a:t>状</a:t>
            </a:r>
            <a:r>
              <a:rPr sz="2200" spc="-65" dirty="0">
                <a:solidFill>
                  <a:srgbClr val="FFFFFF"/>
                </a:solidFill>
                <a:latin typeface="HGPｺﾞｼｯｸE"/>
                <a:cs typeface="HGPｺﾞｼｯｸE"/>
              </a:rPr>
              <a:t>況</a:t>
            </a:r>
            <a:r>
              <a:rPr sz="2200" spc="20" dirty="0">
                <a:solidFill>
                  <a:srgbClr val="FFFFFF"/>
                </a:solidFill>
                <a:latin typeface="HGPｺﾞｼｯｸE"/>
                <a:cs typeface="HGPｺﾞｼｯｸE"/>
              </a:rPr>
              <a:t>確</a:t>
            </a:r>
            <a:r>
              <a:rPr sz="2200" spc="-5" dirty="0">
                <a:solidFill>
                  <a:srgbClr val="FFFFFF"/>
                </a:solidFill>
                <a:latin typeface="HGPｺﾞｼｯｸE"/>
                <a:cs typeface="HGPｺﾞｼｯｸE"/>
              </a:rPr>
              <a:t>認</a:t>
            </a:r>
            <a:endParaRPr sz="2200" dirty="0">
              <a:latin typeface="HGPｺﾞｼｯｸE"/>
              <a:cs typeface="HGPｺﾞｼｯｸE"/>
            </a:endParaRPr>
          </a:p>
        </p:txBody>
      </p:sp>
      <p:sp>
        <p:nvSpPr>
          <p:cNvPr id="33" name="object 33"/>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36</a:t>
            </a:fld>
            <a:endParaRPr dirty="0"/>
          </a:p>
        </p:txBody>
      </p:sp>
      <p:sp>
        <p:nvSpPr>
          <p:cNvPr id="32" name="object 32"/>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15"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a:latin typeface="ＭＳ Ｐゴシック"/>
              <a:cs typeface="ＭＳ Ｐゴシック"/>
            </a:endParaRPr>
          </a:p>
        </p:txBody>
      </p:sp>
      <p:pic>
        <p:nvPicPr>
          <p:cNvPr id="12" name="図 11"/>
          <p:cNvPicPr>
            <a:picLocks noChangeAspect="1"/>
          </p:cNvPicPr>
          <p:nvPr/>
        </p:nvPicPr>
        <p:blipFill rotWithShape="1">
          <a:blip r:embed="rId4" cstate="print">
            <a:extLst>
              <a:ext uri="{28A0092B-C50C-407E-A947-70E740481C1C}">
                <a14:useLocalDpi xmlns:a14="http://schemas.microsoft.com/office/drawing/2010/main" val="0"/>
              </a:ext>
            </a:extLst>
          </a:blip>
          <a:srcRect b="25553"/>
          <a:stretch/>
        </p:blipFill>
        <p:spPr>
          <a:xfrm>
            <a:off x="734402" y="5981426"/>
            <a:ext cx="6079677" cy="1178876"/>
          </a:xfrm>
          <a:prstGeom prst="rect">
            <a:avLst/>
          </a:prstGeom>
        </p:spPr>
      </p:pic>
      <p:sp>
        <p:nvSpPr>
          <p:cNvPr id="34" name="object 3"/>
          <p:cNvSpPr txBox="1"/>
          <p:nvPr/>
        </p:nvSpPr>
        <p:spPr>
          <a:xfrm>
            <a:off x="723646" y="7395493"/>
            <a:ext cx="6167755" cy="2703176"/>
          </a:xfrm>
          <a:prstGeom prst="rect">
            <a:avLst/>
          </a:prstGeom>
        </p:spPr>
        <p:txBody>
          <a:bodyPr vert="horz" wrap="square" lIns="0" tIns="85725" rIns="0" bIns="0" rtlCol="0">
            <a:spAutoFit/>
          </a:bodyPr>
          <a:lstStyle/>
          <a:p>
            <a:pPr marL="140335">
              <a:lnSpc>
                <a:spcPct val="100000"/>
              </a:lnSpc>
              <a:spcBef>
                <a:spcPts val="675"/>
              </a:spcBef>
            </a:pPr>
            <a:r>
              <a:rPr lang="ja-JP" altLang="en-US" sz="1000" spc="-30" dirty="0">
                <a:solidFill>
                  <a:srgbClr val="231F20"/>
                </a:solidFill>
                <a:latin typeface="ＭＳ ゴシック"/>
                <a:cs typeface="ＭＳ ゴシック"/>
              </a:rPr>
              <a:t>各研修医が経験した症例（＝「経験すべき症候 </a:t>
            </a:r>
            <a:r>
              <a:rPr lang="en-US" altLang="ja-JP" sz="1000" spc="-30" dirty="0">
                <a:solidFill>
                  <a:srgbClr val="231F20"/>
                </a:solidFill>
                <a:latin typeface="ＭＳ ゴシック"/>
                <a:cs typeface="ＭＳ ゴシック"/>
              </a:rPr>
              <a:t>/</a:t>
            </a:r>
            <a:r>
              <a:rPr lang="ja-JP" altLang="en-US" sz="1000" spc="-30" dirty="0">
                <a:solidFill>
                  <a:srgbClr val="231F20"/>
                </a:solidFill>
                <a:latin typeface="ＭＳ ゴシック"/>
                <a:cs typeface="ＭＳ ゴシック"/>
              </a:rPr>
              <a:t> 疾病・病態」の総称）についての入力状況を確認します。</a:t>
            </a:r>
            <a:endParaRPr lang="ja-JP" altLang="en-US" sz="1000" spc="-30" dirty="0">
              <a:latin typeface="ＭＳ ゴシック"/>
              <a:cs typeface="ＭＳ ゴシック"/>
            </a:endParaRPr>
          </a:p>
          <a:p>
            <a:pPr marL="140335">
              <a:lnSpc>
                <a:spcPct val="100000"/>
              </a:lnSpc>
              <a:spcBef>
                <a:spcPts val="580"/>
              </a:spcBef>
            </a:pPr>
            <a:r>
              <a:rPr lang="en-US" altLang="ja-JP" sz="1000" spc="-30" dirty="0">
                <a:solidFill>
                  <a:srgbClr val="231F20"/>
                </a:solidFill>
                <a:latin typeface="ＭＳ ゴシック"/>
                <a:cs typeface="ＭＳ ゴシック"/>
              </a:rPr>
              <a:t>&lt;</a:t>
            </a:r>
            <a:r>
              <a:rPr lang="ja-JP" altLang="en-US" sz="1000" spc="-30" dirty="0">
                <a:solidFill>
                  <a:srgbClr val="231F20"/>
                </a:solidFill>
                <a:latin typeface="ＭＳ ゴシック"/>
                <a:cs typeface="ＭＳ ゴシック"/>
              </a:rPr>
              <a:t> 研修医一覧画面 </a:t>
            </a:r>
            <a:r>
              <a:rPr lang="en-US" altLang="ja-JP" sz="1000" spc="-30" dirty="0">
                <a:solidFill>
                  <a:srgbClr val="231F20"/>
                </a:solidFill>
                <a:latin typeface="ＭＳ ゴシック"/>
                <a:cs typeface="ＭＳ ゴシック"/>
              </a:rPr>
              <a:t>&gt;</a:t>
            </a:r>
            <a:r>
              <a:rPr lang="ja-JP" altLang="en-US" sz="1000" spc="-30" dirty="0">
                <a:solidFill>
                  <a:srgbClr val="231F20"/>
                </a:solidFill>
                <a:latin typeface="ＭＳ ゴシック"/>
                <a:cs typeface="ＭＳ ゴシック"/>
              </a:rPr>
              <a:t> から、参照したい研修医を選んでください。</a:t>
            </a:r>
            <a:endParaRPr lang="ja-JP" altLang="en-US" sz="1000" spc="-30" dirty="0">
              <a:latin typeface="ＭＳ ゴシック"/>
              <a:cs typeface="ＭＳ ゴシック"/>
            </a:endParaRPr>
          </a:p>
          <a:p>
            <a:pPr marL="140335" marR="5080" indent="635">
              <a:lnSpc>
                <a:spcPct val="148200"/>
              </a:lnSpc>
            </a:pPr>
            <a:r>
              <a:rPr lang="ja-JP" altLang="en-US" sz="1000" spc="-30" dirty="0">
                <a:solidFill>
                  <a:srgbClr val="231F20"/>
                </a:solidFill>
                <a:latin typeface="ＭＳ ゴシック"/>
                <a:cs typeface="ＭＳ ゴシック"/>
              </a:rPr>
              <a:t>表示されている研修医が多い場合は、</a:t>
            </a:r>
            <a:r>
              <a:rPr lang="ja-JP" altLang="en-US" sz="1000" spc="-30" dirty="0" smtClean="0">
                <a:solidFill>
                  <a:srgbClr val="231F20"/>
                </a:solidFill>
                <a:latin typeface="ＭＳ ゴシック"/>
                <a:cs typeface="ＭＳ ゴシック"/>
              </a:rPr>
              <a:t>「研修</a:t>
            </a:r>
            <a:r>
              <a:rPr lang="ja-JP" altLang="en-US" sz="1000" spc="-30" dirty="0">
                <a:solidFill>
                  <a:srgbClr val="231F20"/>
                </a:solidFill>
                <a:latin typeface="ＭＳ ゴシック"/>
                <a:cs typeface="ＭＳ ゴシック"/>
              </a:rPr>
              <a:t>医絞り込み</a:t>
            </a:r>
            <a:r>
              <a:rPr lang="ja-JP" altLang="en-US" sz="1000" spc="-30" dirty="0" smtClean="0">
                <a:solidFill>
                  <a:srgbClr val="231F20"/>
                </a:solidFill>
                <a:latin typeface="ＭＳ ゴシック"/>
                <a:cs typeface="ＭＳ ゴシック"/>
              </a:rPr>
              <a:t>エリア」にて</a:t>
            </a:r>
            <a:r>
              <a:rPr lang="ja-JP" altLang="en-US" sz="1000" spc="-30" dirty="0">
                <a:solidFill>
                  <a:srgbClr val="231F20"/>
                </a:solidFill>
                <a:latin typeface="ＭＳ ゴシック"/>
                <a:cs typeface="ＭＳ ゴシック"/>
              </a:rPr>
              <a:t>、氏名やあいうえお順での絞り込みがで</a:t>
            </a:r>
          </a:p>
          <a:p>
            <a:pPr marL="140335" marR="5080" indent="635">
              <a:lnSpc>
                <a:spcPct val="148200"/>
              </a:lnSpc>
            </a:pPr>
            <a:r>
              <a:rPr lang="ja-JP" altLang="en-US" sz="1000" spc="-30" dirty="0">
                <a:solidFill>
                  <a:srgbClr val="231F20"/>
                </a:solidFill>
                <a:latin typeface="ＭＳ ゴシック"/>
                <a:cs typeface="ＭＳ ゴシック"/>
              </a:rPr>
              <a:t>きます</a:t>
            </a:r>
            <a:r>
              <a:rPr lang="ja-JP" altLang="en-US" sz="1000" spc="-30" dirty="0" smtClean="0">
                <a:solidFill>
                  <a:srgbClr val="231F20"/>
                </a:solidFill>
                <a:latin typeface="ＭＳ ゴシック"/>
                <a:cs typeface="ＭＳ ゴシック"/>
              </a:rPr>
              <a:t>。</a:t>
            </a:r>
            <a:endParaRPr lang="en-US" sz="1000" spc="-30" dirty="0" smtClean="0">
              <a:solidFill>
                <a:srgbClr val="A9511A"/>
              </a:solidFill>
              <a:latin typeface="ＭＳ ゴシック"/>
              <a:cs typeface="ＭＳ ゴシック"/>
            </a:endParaRPr>
          </a:p>
          <a:p>
            <a:pPr marL="139700" indent="-127635">
              <a:lnSpc>
                <a:spcPct val="100000"/>
              </a:lnSpc>
              <a:spcBef>
                <a:spcPts val="675"/>
              </a:spcBef>
              <a:buSzPct val="90000"/>
              <a:buChar char="■"/>
              <a:tabLst>
                <a:tab pos="140335" algn="l"/>
              </a:tabLst>
            </a:pPr>
            <a:r>
              <a:rPr sz="1000" spc="-30" dirty="0" err="1" smtClean="0">
                <a:solidFill>
                  <a:srgbClr val="A9511A"/>
                </a:solidFill>
                <a:latin typeface="ＭＳ ゴシック"/>
                <a:cs typeface="ＭＳ ゴシック"/>
              </a:rPr>
              <a:t>症</a:t>
            </a:r>
            <a:r>
              <a:rPr sz="1000" spc="-10" dirty="0" err="1" smtClean="0">
                <a:solidFill>
                  <a:srgbClr val="A9511A"/>
                </a:solidFill>
                <a:latin typeface="ＭＳ ゴシック"/>
                <a:cs typeface="ＭＳ ゴシック"/>
              </a:rPr>
              <a:t>例</a:t>
            </a:r>
            <a:r>
              <a:rPr lang="ja-JP" altLang="en-US" sz="1000" spc="-20" dirty="0">
                <a:solidFill>
                  <a:srgbClr val="A9511A"/>
                </a:solidFill>
                <a:latin typeface="ＭＳ ゴシック"/>
                <a:cs typeface="ＭＳ ゴシック"/>
              </a:rPr>
              <a:t>の</a:t>
            </a:r>
            <a:r>
              <a:rPr lang="ja-JP" altLang="en-US" sz="1000" spc="-20" dirty="0" smtClean="0">
                <a:solidFill>
                  <a:srgbClr val="A9511A"/>
                </a:solidFill>
                <a:latin typeface="ＭＳ ゴシック"/>
                <a:cs typeface="ＭＳ ゴシック"/>
              </a:rPr>
              <a:t>入力状況確認</a:t>
            </a:r>
            <a:endParaRPr sz="1000" dirty="0" smtClean="0">
              <a:latin typeface="ＭＳ ゴシック"/>
              <a:cs typeface="ＭＳ ゴシック"/>
            </a:endParaRPr>
          </a:p>
          <a:p>
            <a:pPr marL="139700" indent="-127635">
              <a:lnSpc>
                <a:spcPct val="100000"/>
              </a:lnSpc>
              <a:spcBef>
                <a:spcPts val="580"/>
              </a:spcBef>
              <a:buSzPct val="90000"/>
              <a:buAutoNum type="arabicPeriod"/>
              <a:tabLst>
                <a:tab pos="140335" algn="l"/>
              </a:tabLst>
            </a:pPr>
            <a:r>
              <a:rPr lang="ja-JP" altLang="en-US" sz="1000" dirty="0" smtClean="0">
                <a:solidFill>
                  <a:srgbClr val="231F20"/>
                </a:solidFill>
                <a:latin typeface="ＭＳ ゴシック"/>
                <a:cs typeface="ＭＳ ゴシック"/>
              </a:rPr>
              <a:t>各研修医の行では「症例」「そのほかの研修活動の記録」「</a:t>
            </a:r>
            <a:r>
              <a:rPr lang="en-US" altLang="ja-JP" sz="1000" dirty="0" smtClean="0">
                <a:solidFill>
                  <a:srgbClr val="231F20"/>
                </a:solidFill>
                <a:latin typeface="ＭＳ ゴシック"/>
                <a:cs typeface="ＭＳ ゴシック"/>
              </a:rPr>
              <a:t>mini-CEX/DOPS/</a:t>
            </a:r>
            <a:r>
              <a:rPr lang="en-US" altLang="ja-JP" sz="1000" dirty="0" err="1" smtClean="0">
                <a:solidFill>
                  <a:srgbClr val="231F20"/>
                </a:solidFill>
                <a:latin typeface="ＭＳ ゴシック"/>
                <a:cs typeface="ＭＳ ゴシック"/>
              </a:rPr>
              <a:t>CbD</a:t>
            </a:r>
            <a:r>
              <a:rPr lang="ja-JP" altLang="en-US" sz="1000" dirty="0" smtClean="0">
                <a:solidFill>
                  <a:srgbClr val="231F20"/>
                </a:solidFill>
                <a:latin typeface="ＭＳ ゴシック"/>
                <a:cs typeface="ＭＳ ゴシック"/>
              </a:rPr>
              <a:t>」それぞれの入力研修が確認できます</a:t>
            </a:r>
            <a:r>
              <a:rPr sz="1000" dirty="0" smtClean="0">
                <a:solidFill>
                  <a:srgbClr val="231F20"/>
                </a:solidFill>
                <a:latin typeface="ＭＳ ゴシック"/>
                <a:cs typeface="ＭＳ ゴシック"/>
              </a:rPr>
              <a:t>。</a:t>
            </a:r>
            <a:endParaRPr sz="1000" dirty="0">
              <a:latin typeface="ＭＳ ゴシック"/>
              <a:cs typeface="ＭＳ ゴシック"/>
            </a:endParaRPr>
          </a:p>
          <a:p>
            <a:pPr marL="140335" marR="5080" indent="-128270">
              <a:lnSpc>
                <a:spcPct val="148200"/>
              </a:lnSpc>
              <a:buSzPct val="90000"/>
              <a:buAutoNum type="arabicPeriod"/>
              <a:tabLst>
                <a:tab pos="138430" algn="l"/>
              </a:tabLst>
            </a:pPr>
            <a:r>
              <a:rPr lang="ja-JP" altLang="en-US" sz="1000" dirty="0" smtClean="0">
                <a:solidFill>
                  <a:srgbClr val="231F20"/>
                </a:solidFill>
                <a:latin typeface="ＭＳ ゴシック"/>
                <a:cs typeface="ＭＳ ゴシック"/>
              </a:rPr>
              <a:t>「症例」をクリックすると、前項「経験症候</a:t>
            </a:r>
            <a:r>
              <a:rPr lang="en-US" altLang="ja-JP" sz="1000" dirty="0" smtClean="0">
                <a:solidFill>
                  <a:srgbClr val="231F20"/>
                </a:solidFill>
                <a:latin typeface="ＭＳ ゴシック"/>
                <a:cs typeface="ＭＳ ゴシック"/>
              </a:rPr>
              <a:t>/</a:t>
            </a:r>
            <a:r>
              <a:rPr lang="ja-JP" altLang="en-US" sz="1000" dirty="0" smtClean="0">
                <a:solidFill>
                  <a:srgbClr val="231F20"/>
                </a:solidFill>
                <a:latin typeface="ＭＳ ゴシック"/>
                <a:cs typeface="ＭＳ ゴシック"/>
              </a:rPr>
              <a:t>疾病・病態の記録」と同じく</a:t>
            </a:r>
            <a:r>
              <a:rPr lang="en-US" altLang="ja-JP" sz="1000" dirty="0" smtClean="0">
                <a:solidFill>
                  <a:srgbClr val="231F20"/>
                </a:solidFill>
                <a:latin typeface="ＭＳ ゴシック"/>
                <a:cs typeface="ＭＳ ゴシック"/>
              </a:rPr>
              <a:t>&lt;</a:t>
            </a:r>
            <a:r>
              <a:rPr lang="ja-JP" altLang="en-US" sz="1000" dirty="0" smtClean="0">
                <a:solidFill>
                  <a:srgbClr val="231F20"/>
                </a:solidFill>
                <a:latin typeface="ＭＳ ゴシック"/>
                <a:cs typeface="ＭＳ ゴシック"/>
              </a:rPr>
              <a:t>研修記録画面</a:t>
            </a:r>
            <a:r>
              <a:rPr lang="en-US" altLang="ja-JP" sz="1000" dirty="0" smtClean="0">
                <a:solidFill>
                  <a:srgbClr val="231F20"/>
                </a:solidFill>
                <a:latin typeface="ＭＳ ゴシック"/>
                <a:cs typeface="ＭＳ ゴシック"/>
              </a:rPr>
              <a:t>&gt;</a:t>
            </a:r>
            <a:r>
              <a:rPr lang="ja-JP" altLang="en-US" sz="1000" dirty="0" smtClean="0">
                <a:solidFill>
                  <a:srgbClr val="231F20"/>
                </a:solidFill>
                <a:latin typeface="ＭＳ ゴシック"/>
                <a:cs typeface="ＭＳ ゴシック"/>
              </a:rPr>
              <a:t>が開きます。</a:t>
            </a:r>
            <a:endParaRPr lang="en-US" altLang="ja-JP" sz="1000" dirty="0" smtClean="0">
              <a:solidFill>
                <a:srgbClr val="231F20"/>
              </a:solidFill>
              <a:latin typeface="ＭＳ ゴシック"/>
              <a:cs typeface="ＭＳ ゴシック"/>
            </a:endParaRPr>
          </a:p>
          <a:p>
            <a:pPr marL="146050" indent="-133985">
              <a:lnSpc>
                <a:spcPct val="100000"/>
              </a:lnSpc>
              <a:spcBef>
                <a:spcPts val="580"/>
              </a:spcBef>
              <a:buSzPct val="90000"/>
              <a:buAutoNum type="arabicPeriod"/>
              <a:tabLst>
                <a:tab pos="146685" algn="l"/>
              </a:tabLst>
            </a:pPr>
            <a:r>
              <a:rPr lang="ja-JP" altLang="en-US" sz="1000" spc="-45" dirty="0" smtClean="0">
                <a:solidFill>
                  <a:srgbClr val="231F20"/>
                </a:solidFill>
                <a:latin typeface="ＭＳ ゴシック"/>
                <a:cs typeface="ＭＳ ゴシック"/>
              </a:rPr>
              <a:t>「その他の研修活動と記録」</a:t>
            </a:r>
            <a:r>
              <a:rPr sz="1000" spc="-155" dirty="0" err="1" smtClean="0">
                <a:solidFill>
                  <a:srgbClr val="231F20"/>
                </a:solidFill>
                <a:latin typeface="ＭＳ ゴシック"/>
                <a:cs typeface="ＭＳ ゴシック"/>
              </a:rPr>
              <a:t>クリ</a:t>
            </a:r>
            <a:r>
              <a:rPr sz="1000" spc="-90" dirty="0" err="1" smtClean="0">
                <a:solidFill>
                  <a:srgbClr val="231F20"/>
                </a:solidFill>
                <a:latin typeface="ＭＳ ゴシック"/>
                <a:cs typeface="ＭＳ ゴシック"/>
              </a:rPr>
              <a:t>ッ</a:t>
            </a:r>
            <a:r>
              <a:rPr sz="1000" spc="-65" dirty="0" err="1" smtClean="0">
                <a:solidFill>
                  <a:srgbClr val="231F20"/>
                </a:solidFill>
                <a:latin typeface="ＭＳ ゴシック"/>
                <a:cs typeface="ＭＳ ゴシック"/>
              </a:rPr>
              <a:t>ク</a:t>
            </a:r>
            <a:r>
              <a:rPr sz="1000" spc="-130" dirty="0" err="1" smtClean="0">
                <a:solidFill>
                  <a:srgbClr val="231F20"/>
                </a:solidFill>
                <a:latin typeface="ＭＳ ゴシック"/>
                <a:cs typeface="ＭＳ ゴシック"/>
              </a:rPr>
              <a:t>す</a:t>
            </a:r>
            <a:r>
              <a:rPr sz="1000" spc="-95" dirty="0" err="1" smtClean="0">
                <a:solidFill>
                  <a:srgbClr val="231F20"/>
                </a:solidFill>
                <a:latin typeface="ＭＳ ゴシック"/>
                <a:cs typeface="ＭＳ ゴシック"/>
              </a:rPr>
              <a:t>る</a:t>
            </a:r>
            <a:r>
              <a:rPr sz="1000" spc="-345" dirty="0" err="1" smtClean="0">
                <a:solidFill>
                  <a:srgbClr val="231F20"/>
                </a:solidFill>
                <a:latin typeface="ＭＳ ゴシック"/>
                <a:cs typeface="ＭＳ ゴシック"/>
              </a:rPr>
              <a:t>と</a:t>
            </a:r>
            <a:r>
              <a:rPr lang="ja-JP" altLang="en-US" sz="1000" spc="-345" dirty="0" err="1" smtClean="0">
                <a:solidFill>
                  <a:srgbClr val="231F20"/>
                </a:solidFill>
                <a:latin typeface="ＭＳ ゴシック"/>
                <a:cs typeface="ＭＳ ゴシック"/>
              </a:rPr>
              <a:t>、</a:t>
            </a:r>
            <a:r>
              <a:rPr lang="ja-JP" altLang="en-US" sz="1000" dirty="0">
                <a:solidFill>
                  <a:srgbClr val="231F20"/>
                </a:solidFill>
                <a:latin typeface="ＭＳ ゴシック"/>
                <a:cs typeface="ＭＳ ゴシック"/>
              </a:rPr>
              <a:t>診療以外</a:t>
            </a:r>
            <a:r>
              <a:rPr lang="ja-JP" altLang="en-US" sz="1000" dirty="0" smtClean="0">
                <a:solidFill>
                  <a:srgbClr val="231F20"/>
                </a:solidFill>
                <a:latin typeface="ＭＳ ゴシック"/>
                <a:cs typeface="ＭＳ ゴシック"/>
              </a:rPr>
              <a:t>の研修活動の一覧が表示されます。</a:t>
            </a:r>
            <a:endParaRPr lang="en-US" altLang="ja-JP" sz="1000" dirty="0" smtClean="0">
              <a:solidFill>
                <a:srgbClr val="231F20"/>
              </a:solidFill>
              <a:latin typeface="ＭＳ ゴシック"/>
              <a:cs typeface="ＭＳ ゴシック"/>
            </a:endParaRPr>
          </a:p>
          <a:p>
            <a:pPr marL="12065">
              <a:lnSpc>
                <a:spcPct val="100000"/>
              </a:lnSpc>
              <a:spcBef>
                <a:spcPts val="580"/>
              </a:spcBef>
              <a:buSzPct val="90000"/>
              <a:tabLst>
                <a:tab pos="146685" algn="l"/>
              </a:tabLst>
            </a:pPr>
            <a:r>
              <a:rPr lang="ja-JP" altLang="en-US" sz="1000" spc="-345" dirty="0">
                <a:solidFill>
                  <a:srgbClr val="231F20"/>
                </a:solidFill>
                <a:latin typeface="ＭＳ ゴシック"/>
                <a:cs typeface="ＭＳ ゴシック"/>
              </a:rPr>
              <a:t>　</a:t>
            </a:r>
            <a:r>
              <a:rPr lang="ja-JP" altLang="en-US" sz="1000" spc="-345" dirty="0" smtClean="0">
                <a:solidFill>
                  <a:srgbClr val="231F20"/>
                </a:solidFill>
                <a:latin typeface="ＭＳ ゴシック"/>
                <a:cs typeface="ＭＳ ゴシック"/>
              </a:rPr>
              <a:t>　</a:t>
            </a:r>
            <a:r>
              <a:rPr sz="1000" spc="20" dirty="0" smtClean="0">
                <a:solidFill>
                  <a:srgbClr val="231F20"/>
                </a:solidFill>
                <a:latin typeface="ＭＳ ゴシック"/>
                <a:cs typeface="ＭＳ ゴシック"/>
              </a:rPr>
              <a:t>「</a:t>
            </a:r>
            <a:r>
              <a:rPr lang="ja-JP" altLang="en-US" sz="1000" spc="-60" dirty="0">
                <a:solidFill>
                  <a:srgbClr val="231F20"/>
                </a:solidFill>
                <a:latin typeface="ＭＳ ゴシック"/>
                <a:cs typeface="ＭＳ ゴシック"/>
              </a:rPr>
              <a:t>編集</a:t>
            </a:r>
            <a:r>
              <a:rPr sz="1000" spc="20" dirty="0" smtClean="0">
                <a:solidFill>
                  <a:srgbClr val="231F20"/>
                </a:solidFill>
                <a:latin typeface="ＭＳ ゴシック"/>
                <a:cs typeface="ＭＳ ゴシック"/>
              </a:rPr>
              <a:t>」</a:t>
            </a:r>
            <a:r>
              <a:rPr lang="ja-JP" altLang="en-US" sz="1000" spc="20" dirty="0" smtClean="0">
                <a:solidFill>
                  <a:srgbClr val="231F20"/>
                </a:solidFill>
                <a:latin typeface="ＭＳ ゴシック"/>
                <a:cs typeface="ＭＳ ゴシック"/>
              </a:rPr>
              <a:t>ボタンをクリックすると、各活動の画面が表示され編集を行うことができます。</a:t>
            </a:r>
            <a:endParaRPr lang="en-US" altLang="ja-JP" sz="1000" spc="20" dirty="0" smtClean="0">
              <a:solidFill>
                <a:srgbClr val="231F20"/>
              </a:solidFill>
              <a:latin typeface="ＭＳ ゴシック"/>
              <a:cs typeface="ＭＳ ゴシック"/>
            </a:endParaRPr>
          </a:p>
          <a:p>
            <a:pPr marL="12065">
              <a:lnSpc>
                <a:spcPct val="100000"/>
              </a:lnSpc>
              <a:spcBef>
                <a:spcPts val="580"/>
              </a:spcBef>
              <a:buSzPct val="90000"/>
              <a:tabLst>
                <a:tab pos="146685" algn="l"/>
              </a:tabLst>
            </a:pPr>
            <a:r>
              <a:rPr lang="ja-JP" altLang="en-US" sz="1000" spc="20" dirty="0">
                <a:solidFill>
                  <a:srgbClr val="231F20"/>
                </a:solidFill>
                <a:latin typeface="ＭＳ ゴシック"/>
                <a:cs typeface="ＭＳ ゴシック"/>
              </a:rPr>
              <a:t>　</a:t>
            </a:r>
            <a:r>
              <a:rPr lang="ja-JP" altLang="en-US" sz="1000" spc="20" dirty="0" smtClean="0">
                <a:solidFill>
                  <a:srgbClr val="231F20"/>
                </a:solidFill>
                <a:latin typeface="ＭＳ ゴシック"/>
                <a:cs typeface="ＭＳ ゴシック"/>
              </a:rPr>
              <a:t>　また、「絞り込み検索」を用いると、研修場所や名称、期間などから研修活動の検索ができます。</a:t>
            </a:r>
            <a:endParaRPr sz="1000" dirty="0">
              <a:latin typeface="ＭＳ ゴシック"/>
              <a:cs typeface="ＭＳ ゴシック"/>
            </a:endParaRPr>
          </a:p>
          <a:p>
            <a:pPr marL="140335" marR="55244" indent="-128270">
              <a:lnSpc>
                <a:spcPct val="148200"/>
              </a:lnSpc>
              <a:buSzPct val="90000"/>
              <a:buAutoNum type="arabicPeriod" startAt="4"/>
              <a:tabLst>
                <a:tab pos="138430" algn="l"/>
              </a:tabLst>
            </a:pPr>
            <a:r>
              <a:rPr lang="ja-JP" altLang="en-US" sz="1000" dirty="0">
                <a:solidFill>
                  <a:srgbClr val="231F20"/>
                </a:solidFill>
                <a:latin typeface="ＭＳ ゴシック"/>
                <a:cs typeface="ＭＳ ゴシック"/>
              </a:rPr>
              <a:t>「</a:t>
            </a:r>
            <a:r>
              <a:rPr lang="en-US" altLang="ja-JP" sz="1000" dirty="0">
                <a:solidFill>
                  <a:srgbClr val="231F20"/>
                </a:solidFill>
                <a:latin typeface="ＭＳ ゴシック"/>
                <a:cs typeface="ＭＳ ゴシック"/>
              </a:rPr>
              <a:t>mini-CEX/DOPS/</a:t>
            </a:r>
            <a:r>
              <a:rPr lang="en-US" altLang="ja-JP" sz="1000" dirty="0" err="1">
                <a:solidFill>
                  <a:srgbClr val="231F20"/>
                </a:solidFill>
                <a:latin typeface="ＭＳ ゴシック"/>
                <a:cs typeface="ＭＳ ゴシック"/>
              </a:rPr>
              <a:t>CbD</a:t>
            </a:r>
            <a:r>
              <a:rPr lang="ja-JP" altLang="en-US" sz="1000" dirty="0" smtClean="0">
                <a:solidFill>
                  <a:srgbClr val="231F20"/>
                </a:solidFill>
                <a:latin typeface="ＭＳ ゴシック"/>
                <a:cs typeface="ＭＳ ゴシック"/>
              </a:rPr>
              <a:t>」をクリックすると、</a:t>
            </a:r>
            <a:r>
              <a:rPr lang="ja-JP" altLang="en-US" sz="1000" dirty="0">
                <a:solidFill>
                  <a:srgbClr val="231F20"/>
                </a:solidFill>
                <a:latin typeface="ＭＳ ゴシック"/>
                <a:cs typeface="ＭＳ ゴシック"/>
              </a:rPr>
              <a:t> </a:t>
            </a:r>
            <a:r>
              <a:rPr lang="en-US" altLang="ja-JP" sz="1000" dirty="0" smtClean="0">
                <a:solidFill>
                  <a:srgbClr val="231F20"/>
                </a:solidFill>
                <a:latin typeface="ＭＳ ゴシック"/>
                <a:cs typeface="ＭＳ ゴシック"/>
              </a:rPr>
              <a:t>mini-CEX/DOPS/</a:t>
            </a:r>
            <a:r>
              <a:rPr lang="en-US" altLang="ja-JP" sz="1000" dirty="0" err="1" smtClean="0">
                <a:solidFill>
                  <a:srgbClr val="231F20"/>
                </a:solidFill>
                <a:latin typeface="ＭＳ ゴシック"/>
                <a:cs typeface="ＭＳ ゴシック"/>
              </a:rPr>
              <a:t>CbD</a:t>
            </a:r>
            <a:r>
              <a:rPr lang="ja-JP" altLang="en-US" sz="1000" dirty="0" smtClean="0">
                <a:solidFill>
                  <a:srgbClr val="231F20"/>
                </a:solidFill>
                <a:latin typeface="ＭＳ ゴシック"/>
                <a:cs typeface="ＭＳ ゴシック"/>
              </a:rPr>
              <a:t> に関する詳細情報を表示、削除ができます。</a:t>
            </a:r>
            <a:endParaRPr lang="en-US" altLang="ja-JP" sz="1000" dirty="0" smtClean="0">
              <a:solidFill>
                <a:srgbClr val="231F20"/>
              </a:solidFill>
              <a:latin typeface="ＭＳ ゴシック"/>
              <a:cs typeface="ＭＳ ゴシック"/>
            </a:endParaRPr>
          </a:p>
        </p:txBody>
      </p:sp>
      <p:sp>
        <p:nvSpPr>
          <p:cNvPr id="37" name="角丸四角形 36"/>
          <p:cNvSpPr/>
          <p:nvPr/>
        </p:nvSpPr>
        <p:spPr>
          <a:xfrm>
            <a:off x="5759450" y="4811748"/>
            <a:ext cx="304800" cy="169963"/>
          </a:xfrm>
          <a:prstGeom prst="roundRect">
            <a:avLst>
              <a:gd name="adj" fmla="val 14148"/>
            </a:avLst>
          </a:prstGeom>
          <a:ln w="12598">
            <a:solidFill>
              <a:srgbClr val="DA2128"/>
            </a:solidFill>
            <a:round/>
          </a:ln>
        </p:spPr>
        <p:txBody>
          <a:bodyPr wrap="square" lIns="0" tIns="0" rIns="0" bIns="0" rtlCol="0" anchor="ctr"/>
          <a:lstStyle/>
          <a:p>
            <a:pPr algn="ctr"/>
            <a:endParaRPr kumimoji="1" lang="ja-JP" altLang="en-US"/>
          </a:p>
        </p:txBody>
      </p:sp>
      <p:sp>
        <p:nvSpPr>
          <p:cNvPr id="38" name="角丸四角形 37"/>
          <p:cNvSpPr/>
          <p:nvPr/>
        </p:nvSpPr>
        <p:spPr>
          <a:xfrm>
            <a:off x="4083050" y="2542762"/>
            <a:ext cx="508698" cy="158266"/>
          </a:xfrm>
          <a:prstGeom prst="roundRect">
            <a:avLst>
              <a:gd name="adj" fmla="val 40513"/>
            </a:avLst>
          </a:prstGeom>
          <a:ln w="12598">
            <a:solidFill>
              <a:srgbClr val="DA2128"/>
            </a:solidFill>
            <a:round/>
          </a:ln>
        </p:spPr>
        <p:txBody>
          <a:bodyPr wrap="square" lIns="0" tIns="0" rIns="0" bIns="0" rtlCol="0" anchor="ctr"/>
          <a:lstStyle/>
          <a:p>
            <a:pPr algn="ctr"/>
            <a:endParaRPr kumimoji="1" lang="ja-JP" altLang="en-US"/>
          </a:p>
        </p:txBody>
      </p:sp>
      <p:sp>
        <p:nvSpPr>
          <p:cNvPr id="39" name="角丸四角形 38"/>
          <p:cNvSpPr/>
          <p:nvPr/>
        </p:nvSpPr>
        <p:spPr>
          <a:xfrm>
            <a:off x="4627917" y="2542762"/>
            <a:ext cx="1969733" cy="158265"/>
          </a:xfrm>
          <a:prstGeom prst="roundRect">
            <a:avLst>
              <a:gd name="adj" fmla="val 24851"/>
            </a:avLst>
          </a:prstGeom>
          <a:ln w="12598">
            <a:solidFill>
              <a:srgbClr val="DA2128"/>
            </a:solidFill>
            <a:round/>
          </a:ln>
        </p:spPr>
        <p:txBody>
          <a:bodyPr wrap="square" lIns="0" tIns="0" rIns="0" bIns="0" rtlCol="0" anchor="ctr"/>
          <a:lstStyle/>
          <a:p>
            <a:pPr algn="ctr"/>
            <a:endParaRPr kumimoji="1" lang="ja-JP" altLang="en-US"/>
          </a:p>
        </p:txBody>
      </p:sp>
      <p:sp>
        <p:nvSpPr>
          <p:cNvPr id="41" name="角丸四角形 40"/>
          <p:cNvSpPr/>
          <p:nvPr/>
        </p:nvSpPr>
        <p:spPr>
          <a:xfrm>
            <a:off x="2860012" y="2549410"/>
            <a:ext cx="1094882" cy="151617"/>
          </a:xfrm>
          <a:prstGeom prst="roundRect">
            <a:avLst>
              <a:gd name="adj" fmla="val 38330"/>
            </a:avLst>
          </a:prstGeom>
          <a:ln w="12598">
            <a:solidFill>
              <a:srgbClr val="DA2128"/>
            </a:solidFill>
            <a:round/>
          </a:ln>
        </p:spPr>
        <p:txBody>
          <a:bodyPr wrap="square" lIns="0" tIns="0" rIns="0" bIns="0"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bject 29"/>
          <p:cNvSpPr txBox="1"/>
          <p:nvPr/>
        </p:nvSpPr>
        <p:spPr>
          <a:xfrm>
            <a:off x="2797266" y="1320268"/>
            <a:ext cx="1981200"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00" dirty="0">
                <a:solidFill>
                  <a:srgbClr val="231F20"/>
                </a:solidFill>
                <a:latin typeface="ＭＳ ゴシック"/>
                <a:cs typeface="ＭＳ ゴシック"/>
              </a:rPr>
              <a:t> </a:t>
            </a:r>
            <a:r>
              <a:rPr lang="ja-JP" altLang="en-US" sz="1000" spc="5" dirty="0" smtClean="0">
                <a:solidFill>
                  <a:srgbClr val="231F20"/>
                </a:solidFill>
                <a:latin typeface="ＭＳ ゴシック"/>
                <a:cs typeface="ＭＳ ゴシック"/>
              </a:rPr>
              <a:t>研修医</a:t>
            </a:r>
            <a:r>
              <a:rPr lang="ja-JP" altLang="en-US" sz="1000" spc="5" dirty="0">
                <a:solidFill>
                  <a:srgbClr val="231F20"/>
                </a:solidFill>
                <a:latin typeface="ＭＳ ゴシック"/>
                <a:cs typeface="ＭＳ ゴシック"/>
              </a:rPr>
              <a:t>の症例経験情報</a:t>
            </a:r>
            <a:r>
              <a:rPr lang="ja-JP" altLang="en-US" sz="1000" spc="5" dirty="0" smtClean="0">
                <a:solidFill>
                  <a:srgbClr val="231F20"/>
                </a:solidFill>
                <a:latin typeface="ＭＳ ゴシック"/>
                <a:cs typeface="ＭＳ ゴシック"/>
              </a:rPr>
              <a:t>表示</a:t>
            </a:r>
            <a:r>
              <a:rPr sz="1000" spc="-20" dirty="0" err="1" smtClean="0">
                <a:solidFill>
                  <a:srgbClr val="231F20"/>
                </a:solidFill>
                <a:latin typeface="ＭＳ ゴシック"/>
                <a:cs typeface="ＭＳ ゴシック"/>
              </a:rPr>
              <a:t>画</a:t>
            </a:r>
            <a:r>
              <a:rPr sz="1000" spc="245" dirty="0" err="1" smtClean="0">
                <a:solidFill>
                  <a:srgbClr val="231F20"/>
                </a:solidFill>
                <a:latin typeface="ＭＳ ゴシック"/>
                <a:cs typeface="ＭＳ ゴシック"/>
              </a:rPr>
              <a:t>面</a:t>
            </a:r>
            <a:r>
              <a:rPr sz="1000" dirty="0">
                <a:solidFill>
                  <a:srgbClr val="231F20"/>
                </a:solidFill>
                <a:latin typeface="ＭＳ ゴシック"/>
                <a:cs typeface="ＭＳ ゴシック"/>
              </a:rPr>
              <a:t>&gt;</a:t>
            </a:r>
            <a:r>
              <a:rPr sz="1000" spc="-254" dirty="0">
                <a:solidFill>
                  <a:srgbClr val="231F20"/>
                </a:solidFill>
                <a:latin typeface="ＭＳ ゴシック"/>
                <a:cs typeface="ＭＳ ゴシック"/>
              </a:rPr>
              <a:t> </a:t>
            </a:r>
            <a:endParaRPr sz="1000" dirty="0">
              <a:latin typeface="ＭＳ ゴシック"/>
              <a:cs typeface="ＭＳ ゴシック"/>
            </a:endParaRPr>
          </a:p>
        </p:txBody>
      </p:sp>
      <p:sp>
        <p:nvSpPr>
          <p:cNvPr id="42" name="object 4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43" name="object 43"/>
          <p:cNvSpPr txBox="1"/>
          <p:nvPr/>
        </p:nvSpPr>
        <p:spPr>
          <a:xfrm>
            <a:off x="1949450" y="828132"/>
            <a:ext cx="3433988" cy="375744"/>
          </a:xfrm>
          <a:prstGeom prst="rect">
            <a:avLst/>
          </a:prstGeom>
          <a:solidFill>
            <a:srgbClr val="ED6C00"/>
          </a:solidFill>
        </p:spPr>
        <p:txBody>
          <a:bodyPr vert="horz" wrap="square" lIns="0" tIns="36830" rIns="0" bIns="0" rtlCol="0">
            <a:spAutoFit/>
          </a:bodyPr>
          <a:lstStyle/>
          <a:p>
            <a:pPr marL="593090">
              <a:lnSpc>
                <a:spcPct val="100000"/>
              </a:lnSpc>
              <a:spcBef>
                <a:spcPts val="290"/>
              </a:spcBef>
            </a:pPr>
            <a:r>
              <a:rPr lang="ja-JP" altLang="en-US" sz="2200" spc="55" dirty="0" smtClean="0">
                <a:solidFill>
                  <a:srgbClr val="FFFFFF"/>
                </a:solidFill>
                <a:latin typeface="HGPｺﾞｼｯｸE" panose="020B0900000000000000" pitchFamily="50" charset="-128"/>
                <a:ea typeface="HGPｺﾞｼｯｸE" panose="020B0900000000000000" pitchFamily="50" charset="-128"/>
                <a:cs typeface="HGPｺﾞｼｯｸE"/>
              </a:rPr>
              <a:t>経験</a:t>
            </a:r>
            <a:r>
              <a:rPr lang="ja-JP" altLang="en-US" sz="2200" spc="55" dirty="0">
                <a:solidFill>
                  <a:srgbClr val="FFFFFF"/>
                </a:solidFill>
                <a:latin typeface="HGPｺﾞｼｯｸE" panose="020B0900000000000000" pitchFamily="50" charset="-128"/>
                <a:ea typeface="HGPｺﾞｼｯｸE" panose="020B0900000000000000" pitchFamily="50" charset="-128"/>
                <a:cs typeface="HGPｺﾞｼｯｸE"/>
              </a:rPr>
              <a:t>症例件数の</a:t>
            </a:r>
            <a:r>
              <a:rPr lang="ja-JP" altLang="en-US" sz="2200" spc="55" dirty="0" smtClean="0">
                <a:solidFill>
                  <a:srgbClr val="FFFFFF"/>
                </a:solidFill>
                <a:latin typeface="HGPｺﾞｼｯｸE" panose="020B0900000000000000" pitchFamily="50" charset="-128"/>
                <a:ea typeface="HGPｺﾞｼｯｸE" panose="020B0900000000000000" pitchFamily="50" charset="-128"/>
                <a:cs typeface="HGPｺﾞｼｯｸE"/>
              </a:rPr>
              <a:t>表示</a:t>
            </a:r>
            <a:endParaRPr sz="2200" dirty="0">
              <a:latin typeface="HGPｺﾞｼｯｸE" panose="020B0900000000000000" pitchFamily="50" charset="-128"/>
              <a:ea typeface="HGPｺﾞｼｯｸE" panose="020B0900000000000000" pitchFamily="50" charset="-128"/>
              <a:cs typeface="HGPｺﾞｼｯｸE"/>
            </a:endParaRPr>
          </a:p>
        </p:txBody>
      </p:sp>
      <p:sp>
        <p:nvSpPr>
          <p:cNvPr id="45" name="object 45"/>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37</a:t>
            </a:fld>
            <a:endParaRPr dirty="0"/>
          </a:p>
        </p:txBody>
      </p:sp>
      <p:sp>
        <p:nvSpPr>
          <p:cNvPr id="44" name="object 44"/>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15"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dirty="0">
              <a:latin typeface="ＭＳ Ｐゴシック"/>
              <a:cs typeface="ＭＳ Ｐゴシック"/>
            </a:endParaRPr>
          </a:p>
        </p:txBody>
      </p:sp>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b="52024"/>
          <a:stretch/>
        </p:blipFill>
        <p:spPr>
          <a:xfrm>
            <a:off x="1039494" y="1535278"/>
            <a:ext cx="5493744" cy="822025"/>
          </a:xfrm>
          <a:prstGeom prst="rect">
            <a:avLst/>
          </a:prstGeom>
        </p:spPr>
      </p:pic>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l="5275" t="11145" r="1373" b="21966"/>
          <a:stretch/>
        </p:blipFill>
        <p:spPr>
          <a:xfrm>
            <a:off x="1039494" y="2685971"/>
            <a:ext cx="5493744" cy="1795028"/>
          </a:xfrm>
          <a:prstGeom prst="rect">
            <a:avLst/>
          </a:prstGeom>
        </p:spPr>
      </p:pic>
      <p:sp>
        <p:nvSpPr>
          <p:cNvPr id="30" name="object 30"/>
          <p:cNvSpPr txBox="1"/>
          <p:nvPr/>
        </p:nvSpPr>
        <p:spPr>
          <a:xfrm>
            <a:off x="2843884" y="2446400"/>
            <a:ext cx="1958884"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00" dirty="0">
                <a:solidFill>
                  <a:srgbClr val="231F20"/>
                </a:solidFill>
                <a:latin typeface="ＭＳ ゴシック"/>
                <a:cs typeface="ＭＳ ゴシック"/>
              </a:rPr>
              <a:t> </a:t>
            </a:r>
            <a:r>
              <a:rPr lang="ja-JP" altLang="en-US" sz="1000" spc="5" dirty="0" smtClean="0">
                <a:solidFill>
                  <a:srgbClr val="231F20"/>
                </a:solidFill>
                <a:latin typeface="ＭＳ ゴシック"/>
                <a:cs typeface="ＭＳ ゴシック"/>
              </a:rPr>
              <a:t>症候</a:t>
            </a:r>
            <a:r>
              <a:rPr lang="ja-JP" altLang="en-US" sz="1000" spc="5" dirty="0">
                <a:solidFill>
                  <a:srgbClr val="231F20"/>
                </a:solidFill>
                <a:latin typeface="ＭＳ ゴシック"/>
                <a:cs typeface="ＭＳ ゴシック"/>
              </a:rPr>
              <a:t>／疾患 入力状況</a:t>
            </a:r>
            <a:r>
              <a:rPr lang="ja-JP" altLang="en-US" sz="1000" spc="5" dirty="0" smtClean="0">
                <a:solidFill>
                  <a:srgbClr val="231F20"/>
                </a:solidFill>
                <a:latin typeface="ＭＳ ゴシック"/>
                <a:cs typeface="ＭＳ ゴシック"/>
              </a:rPr>
              <a:t>一覧</a:t>
            </a:r>
            <a:r>
              <a:rPr sz="1000" spc="-20" dirty="0" err="1" smtClean="0">
                <a:solidFill>
                  <a:srgbClr val="231F20"/>
                </a:solidFill>
                <a:latin typeface="ＭＳ ゴシック"/>
                <a:cs typeface="ＭＳ ゴシック"/>
              </a:rPr>
              <a:t>画</a:t>
            </a:r>
            <a:r>
              <a:rPr sz="1000" dirty="0" err="1" smtClean="0">
                <a:solidFill>
                  <a:srgbClr val="231F20"/>
                </a:solidFill>
                <a:latin typeface="ＭＳ ゴシック"/>
                <a:cs typeface="ＭＳ ゴシック"/>
              </a:rPr>
              <a:t>面</a:t>
            </a:r>
            <a:r>
              <a:rPr sz="1000" spc="-295" dirty="0" smtClean="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pic>
        <p:nvPicPr>
          <p:cNvPr id="16" name="図 15"/>
          <p:cNvPicPr>
            <a:picLocks noChangeAspect="1"/>
          </p:cNvPicPr>
          <p:nvPr/>
        </p:nvPicPr>
        <p:blipFill rotWithShape="1">
          <a:blip r:embed="rId4">
            <a:extLst>
              <a:ext uri="{28A0092B-C50C-407E-A947-70E740481C1C}">
                <a14:useLocalDpi xmlns:a14="http://schemas.microsoft.com/office/drawing/2010/main" val="0"/>
              </a:ext>
            </a:extLst>
          </a:blip>
          <a:srcRect l="5804" t="11228" r="2397" b="21653"/>
          <a:stretch/>
        </p:blipFill>
        <p:spPr>
          <a:xfrm>
            <a:off x="1040401" y="4925581"/>
            <a:ext cx="5405755" cy="1792719"/>
          </a:xfrm>
          <a:prstGeom prst="rect">
            <a:avLst/>
          </a:prstGeom>
        </p:spPr>
      </p:pic>
      <p:sp>
        <p:nvSpPr>
          <p:cNvPr id="31" name="object 31"/>
          <p:cNvSpPr txBox="1"/>
          <p:nvPr/>
        </p:nvSpPr>
        <p:spPr>
          <a:xfrm>
            <a:off x="2843884" y="4623160"/>
            <a:ext cx="1981200" cy="166712"/>
          </a:xfrm>
          <a:prstGeom prst="rect">
            <a:avLst/>
          </a:prstGeom>
        </p:spPr>
        <p:txBody>
          <a:bodyPr vert="horz" wrap="square" lIns="0" tIns="12700" rIns="0" bIns="0" rtlCol="0">
            <a:spAutoFit/>
          </a:bodyPr>
          <a:lstStyle/>
          <a:p>
            <a:pPr marL="12700">
              <a:lnSpc>
                <a:spcPct val="100000"/>
              </a:lnSpc>
              <a:spcBef>
                <a:spcPts val="100"/>
              </a:spcBef>
            </a:pPr>
            <a:r>
              <a:rPr sz="1000" dirty="0" smtClean="0">
                <a:solidFill>
                  <a:srgbClr val="231F20"/>
                </a:solidFill>
                <a:latin typeface="ＭＳ ゴシック"/>
                <a:cs typeface="ＭＳ ゴシック"/>
              </a:rPr>
              <a:t>&lt;</a:t>
            </a:r>
            <a:r>
              <a:rPr sz="1000" spc="-295" dirty="0" smtClean="0">
                <a:solidFill>
                  <a:srgbClr val="231F20"/>
                </a:solidFill>
                <a:latin typeface="ＭＳ ゴシック"/>
                <a:cs typeface="ＭＳ ゴシック"/>
              </a:rPr>
              <a:t> </a:t>
            </a:r>
            <a:r>
              <a:rPr lang="ja-JP" altLang="en-US" sz="1000" spc="-15" dirty="0" smtClean="0">
                <a:solidFill>
                  <a:srgbClr val="231F20"/>
                </a:solidFill>
                <a:latin typeface="ＭＳ ゴシック"/>
                <a:cs typeface="ＭＳ ゴシック"/>
              </a:rPr>
              <a:t>病歴</a:t>
            </a:r>
            <a:r>
              <a:rPr lang="ja-JP" altLang="en-US" sz="1000" spc="-15" dirty="0">
                <a:solidFill>
                  <a:srgbClr val="231F20"/>
                </a:solidFill>
                <a:latin typeface="ＭＳ ゴシック"/>
                <a:cs typeface="ＭＳ ゴシック"/>
              </a:rPr>
              <a:t>要約等の入力状況</a:t>
            </a:r>
            <a:r>
              <a:rPr lang="ja-JP" altLang="en-US" sz="1000" spc="-15" dirty="0" smtClean="0">
                <a:solidFill>
                  <a:srgbClr val="231F20"/>
                </a:solidFill>
                <a:latin typeface="ＭＳ ゴシック"/>
                <a:cs typeface="ＭＳ ゴシック"/>
              </a:rPr>
              <a:t>一覧画面</a:t>
            </a:r>
            <a:r>
              <a:rPr sz="1000" dirty="0" smtClean="0">
                <a:solidFill>
                  <a:srgbClr val="231F20"/>
                </a:solidFill>
                <a:latin typeface="ＭＳ ゴシック"/>
                <a:cs typeface="ＭＳ ゴシック"/>
              </a:rPr>
              <a:t>&gt;</a:t>
            </a:r>
            <a:endParaRPr sz="1000" dirty="0">
              <a:latin typeface="ＭＳ ゴシック"/>
              <a:cs typeface="ＭＳ ゴシック"/>
            </a:endParaRPr>
          </a:p>
        </p:txBody>
      </p:sp>
      <p:sp>
        <p:nvSpPr>
          <p:cNvPr id="56" name="角丸四角形 55"/>
          <p:cNvSpPr/>
          <p:nvPr/>
        </p:nvSpPr>
        <p:spPr>
          <a:xfrm>
            <a:off x="4616450" y="2152310"/>
            <a:ext cx="914400" cy="158382"/>
          </a:xfrm>
          <a:prstGeom prst="roundRect">
            <a:avLst>
              <a:gd name="adj" fmla="val 7448"/>
            </a:avLst>
          </a:prstGeom>
          <a:ln w="12598">
            <a:solidFill>
              <a:srgbClr val="DA2128"/>
            </a:solidFill>
            <a:round/>
          </a:ln>
        </p:spPr>
        <p:txBody>
          <a:bodyPr wrap="square" lIns="0" tIns="0" rIns="0" bIns="0" rtlCol="0" anchor="ctr"/>
          <a:lstStyle/>
          <a:p>
            <a:pPr algn="ctr"/>
            <a:endParaRPr kumimoji="1" lang="ja-JP" altLang="en-US"/>
          </a:p>
        </p:txBody>
      </p:sp>
      <p:sp>
        <p:nvSpPr>
          <p:cNvPr id="47" name="角丸四角形 46"/>
          <p:cNvSpPr/>
          <p:nvPr/>
        </p:nvSpPr>
        <p:spPr>
          <a:xfrm>
            <a:off x="2254250" y="2152309"/>
            <a:ext cx="914400" cy="157646"/>
          </a:xfrm>
          <a:prstGeom prst="roundRect">
            <a:avLst>
              <a:gd name="adj" fmla="val 7448"/>
            </a:avLst>
          </a:prstGeom>
          <a:ln w="12598">
            <a:solidFill>
              <a:srgbClr val="DA2128"/>
            </a:solidFill>
            <a:round/>
          </a:ln>
        </p:spPr>
        <p:txBody>
          <a:bodyPr wrap="square" lIns="0" tIns="0" rIns="0" bIns="0" rtlCol="0" anchor="ctr"/>
          <a:lstStyle/>
          <a:p>
            <a:pPr algn="ctr"/>
            <a:endParaRPr kumimoji="1" lang="ja-JP" altLang="en-US"/>
          </a:p>
        </p:txBody>
      </p:sp>
      <p:sp>
        <p:nvSpPr>
          <p:cNvPr id="19" name="object 3"/>
          <p:cNvSpPr txBox="1"/>
          <p:nvPr/>
        </p:nvSpPr>
        <p:spPr>
          <a:xfrm>
            <a:off x="734403" y="6789490"/>
            <a:ext cx="6091554" cy="3390031"/>
          </a:xfrm>
          <a:prstGeom prst="rect">
            <a:avLst/>
          </a:prstGeom>
        </p:spPr>
        <p:txBody>
          <a:bodyPr vert="horz" wrap="square" lIns="0" tIns="85725" rIns="0" bIns="0" rtlCol="0">
            <a:spAutoFit/>
          </a:bodyPr>
          <a:lstStyle/>
          <a:p>
            <a:pPr marL="12065">
              <a:spcBef>
                <a:spcPts val="675"/>
              </a:spcBef>
              <a:buSzPct val="90000"/>
              <a:tabLst>
                <a:tab pos="140335" algn="l"/>
              </a:tabLst>
            </a:pPr>
            <a:r>
              <a:rPr lang="ja-JP" altLang="en-US" sz="1000" dirty="0" smtClean="0">
                <a:solidFill>
                  <a:srgbClr val="231F20"/>
                </a:solidFill>
                <a:latin typeface="ＭＳ ゴシック"/>
                <a:cs typeface="ＭＳ ゴシック"/>
              </a:rPr>
              <a:t>「</a:t>
            </a:r>
            <a:r>
              <a:rPr lang="ja-JP" altLang="en-US" sz="1000" dirty="0">
                <a:solidFill>
                  <a:srgbClr val="231F20"/>
                </a:solidFill>
                <a:latin typeface="ＭＳ ゴシック"/>
                <a:cs typeface="ＭＳ ゴシック"/>
              </a:rPr>
              <a:t>症候／疾患 入力状況一覧」「病歴要約等の入力状況一覧」</a:t>
            </a:r>
            <a:r>
              <a:rPr lang="ja-JP" altLang="en-US" sz="1000" dirty="0" smtClean="0">
                <a:solidFill>
                  <a:srgbClr val="231F20"/>
                </a:solidFill>
                <a:latin typeface="ＭＳ ゴシック"/>
                <a:cs typeface="ＭＳ ゴシック"/>
              </a:rPr>
              <a:t>の表示・ダウンロードができます。</a:t>
            </a:r>
            <a:r>
              <a:rPr lang="ja-JP" altLang="en-US" sz="1000" spc="-254" dirty="0" smtClean="0">
                <a:solidFill>
                  <a:srgbClr val="231F20"/>
                </a:solidFill>
                <a:latin typeface="ＭＳ ゴシック"/>
                <a:cs typeface="ＭＳ ゴシック"/>
              </a:rPr>
              <a:t> </a:t>
            </a:r>
            <a:endParaRPr lang="en-US" altLang="ja-JP" sz="1000" dirty="0">
              <a:latin typeface="ＭＳ ゴシック"/>
              <a:cs typeface="ＭＳ ゴシック"/>
            </a:endParaRPr>
          </a:p>
          <a:p>
            <a:pPr marL="12065">
              <a:spcBef>
                <a:spcPts val="675"/>
              </a:spcBef>
              <a:buSzPct val="90000"/>
              <a:tabLst>
                <a:tab pos="140335" algn="l"/>
              </a:tabLst>
            </a:pPr>
            <a:endParaRPr lang="en-US" sz="1000" spc="-30" dirty="0" smtClean="0">
              <a:solidFill>
                <a:srgbClr val="A9511A"/>
              </a:solidFill>
              <a:latin typeface="ＭＳ ゴシック"/>
              <a:cs typeface="ＭＳ ゴシック"/>
            </a:endParaRPr>
          </a:p>
          <a:p>
            <a:pPr marL="139700" indent="-127635">
              <a:lnSpc>
                <a:spcPct val="100000"/>
              </a:lnSpc>
              <a:spcBef>
                <a:spcPts val="675"/>
              </a:spcBef>
              <a:buSzPct val="90000"/>
              <a:buChar char="■"/>
              <a:tabLst>
                <a:tab pos="140335" algn="l"/>
              </a:tabLst>
            </a:pPr>
            <a:r>
              <a:rPr lang="ja-JP" altLang="en-US" sz="1000" dirty="0">
                <a:solidFill>
                  <a:srgbClr val="A9511A"/>
                </a:solidFill>
                <a:latin typeface="ＭＳ ゴシック"/>
                <a:cs typeface="ＭＳ ゴシック"/>
              </a:rPr>
              <a:t>症候／疾患 入力</a:t>
            </a:r>
            <a:r>
              <a:rPr lang="ja-JP" altLang="en-US" sz="1000" dirty="0" smtClean="0">
                <a:solidFill>
                  <a:srgbClr val="A9511A"/>
                </a:solidFill>
                <a:latin typeface="ＭＳ ゴシック"/>
                <a:cs typeface="ＭＳ ゴシック"/>
              </a:rPr>
              <a:t>状況・</a:t>
            </a:r>
            <a:r>
              <a:rPr lang="ja-JP" altLang="en-US" sz="1000" dirty="0">
                <a:solidFill>
                  <a:srgbClr val="A9511A"/>
                </a:solidFill>
                <a:latin typeface="ＭＳ ゴシック"/>
                <a:cs typeface="ＭＳ ゴシック"/>
              </a:rPr>
              <a:t>病歴要約等の入力</a:t>
            </a:r>
            <a:r>
              <a:rPr lang="ja-JP" altLang="en-US" sz="1000" dirty="0" smtClean="0">
                <a:solidFill>
                  <a:srgbClr val="A9511A"/>
                </a:solidFill>
                <a:latin typeface="ＭＳ ゴシック"/>
                <a:cs typeface="ＭＳ ゴシック"/>
              </a:rPr>
              <a:t>状況の</a:t>
            </a:r>
            <a:r>
              <a:rPr sz="1000" spc="-30" dirty="0" err="1" smtClean="0">
                <a:solidFill>
                  <a:srgbClr val="A9511A"/>
                </a:solidFill>
                <a:latin typeface="ＭＳ ゴシック"/>
                <a:cs typeface="ＭＳ ゴシック"/>
              </a:rPr>
              <a:t>表</a:t>
            </a:r>
            <a:r>
              <a:rPr sz="1000" spc="215" dirty="0" err="1" smtClean="0">
                <a:solidFill>
                  <a:srgbClr val="A9511A"/>
                </a:solidFill>
                <a:latin typeface="ＭＳ ゴシック"/>
                <a:cs typeface="ＭＳ ゴシック"/>
              </a:rPr>
              <a:t>示</a:t>
            </a:r>
            <a:r>
              <a:rPr sz="1000" dirty="0">
                <a:solidFill>
                  <a:srgbClr val="A9511A"/>
                </a:solidFill>
                <a:latin typeface="ＭＳ ゴシック"/>
                <a:cs typeface="ＭＳ ゴシック"/>
              </a:rPr>
              <a:t>/</a:t>
            </a:r>
            <a:r>
              <a:rPr sz="1000" spc="-370" dirty="0">
                <a:solidFill>
                  <a:srgbClr val="A9511A"/>
                </a:solidFill>
                <a:latin typeface="ＭＳ ゴシック"/>
                <a:cs typeface="ＭＳ ゴシック"/>
              </a:rPr>
              <a:t> </a:t>
            </a:r>
            <a:r>
              <a:rPr sz="1000" spc="-80" dirty="0">
                <a:solidFill>
                  <a:srgbClr val="A9511A"/>
                </a:solidFill>
                <a:latin typeface="ＭＳ ゴシック"/>
                <a:cs typeface="ＭＳ ゴシック"/>
              </a:rPr>
              <a:t>ダ</a:t>
            </a:r>
            <a:r>
              <a:rPr sz="1000" spc="-120" dirty="0">
                <a:solidFill>
                  <a:srgbClr val="A9511A"/>
                </a:solidFill>
                <a:latin typeface="ＭＳ ゴシック"/>
                <a:cs typeface="ＭＳ ゴシック"/>
              </a:rPr>
              <a:t>ウ</a:t>
            </a:r>
            <a:r>
              <a:rPr sz="1000" spc="-80" dirty="0">
                <a:solidFill>
                  <a:srgbClr val="A9511A"/>
                </a:solidFill>
                <a:latin typeface="ＭＳ ゴシック"/>
                <a:cs typeface="ＭＳ ゴシック"/>
              </a:rPr>
              <a:t>ン</a:t>
            </a:r>
            <a:r>
              <a:rPr sz="1000" spc="-60" dirty="0">
                <a:solidFill>
                  <a:srgbClr val="A9511A"/>
                </a:solidFill>
                <a:latin typeface="ＭＳ ゴシック"/>
                <a:cs typeface="ＭＳ ゴシック"/>
              </a:rPr>
              <a:t>ロ</a:t>
            </a:r>
            <a:r>
              <a:rPr sz="1000" spc="-155" dirty="0">
                <a:solidFill>
                  <a:srgbClr val="A9511A"/>
                </a:solidFill>
                <a:latin typeface="ＭＳ ゴシック"/>
                <a:cs typeface="ＭＳ ゴシック"/>
              </a:rPr>
              <a:t>ード</a:t>
            </a:r>
            <a:endParaRPr sz="1000" dirty="0">
              <a:latin typeface="ＭＳ ゴシック"/>
              <a:cs typeface="ＭＳ ゴシック"/>
            </a:endParaRPr>
          </a:p>
          <a:p>
            <a:pPr marL="139700" indent="-127635">
              <a:spcBef>
                <a:spcPts val="580"/>
              </a:spcBef>
              <a:buSzPct val="90000"/>
              <a:buFontTx/>
              <a:buAutoNum type="arabicPeriod"/>
              <a:tabLst>
                <a:tab pos="140335" algn="l"/>
              </a:tabLst>
            </a:pPr>
            <a:r>
              <a:rPr lang="en-US" altLang="ja-JP" sz="1000" dirty="0" smtClean="0">
                <a:solidFill>
                  <a:srgbClr val="231F20"/>
                </a:solidFill>
                <a:latin typeface="ＭＳ ゴシック"/>
                <a:cs typeface="ＭＳ ゴシック"/>
              </a:rPr>
              <a:t>&lt;</a:t>
            </a:r>
            <a:r>
              <a:rPr lang="ja-JP" altLang="en-US" sz="1000" dirty="0" smtClean="0">
                <a:solidFill>
                  <a:srgbClr val="231F20"/>
                </a:solidFill>
                <a:latin typeface="ＭＳ ゴシック"/>
                <a:cs typeface="ＭＳ ゴシック"/>
              </a:rPr>
              <a:t>研修医</a:t>
            </a:r>
            <a:r>
              <a:rPr lang="ja-JP" altLang="en-US" sz="1000" dirty="0">
                <a:solidFill>
                  <a:srgbClr val="231F20"/>
                </a:solidFill>
                <a:latin typeface="ＭＳ ゴシック"/>
                <a:cs typeface="ＭＳ ゴシック"/>
              </a:rPr>
              <a:t>の症例経験情報表示画面</a:t>
            </a:r>
            <a:r>
              <a:rPr lang="en-US" altLang="ja-JP" sz="1000" dirty="0">
                <a:solidFill>
                  <a:srgbClr val="231F20"/>
                </a:solidFill>
                <a:latin typeface="ＭＳ ゴシック"/>
                <a:cs typeface="ＭＳ ゴシック"/>
              </a:rPr>
              <a:t>&gt; </a:t>
            </a:r>
            <a:r>
              <a:rPr lang="ja-JP" altLang="en-US" sz="1000" dirty="0">
                <a:solidFill>
                  <a:srgbClr val="231F20"/>
                </a:solidFill>
                <a:latin typeface="ＭＳ ゴシック"/>
                <a:cs typeface="ＭＳ ゴシック"/>
              </a:rPr>
              <a:t>で</a:t>
            </a:r>
            <a:r>
              <a:rPr lang="ja-JP" altLang="en-US" sz="1000" dirty="0" smtClean="0">
                <a:solidFill>
                  <a:srgbClr val="231F20"/>
                </a:solidFill>
                <a:latin typeface="ＭＳ ゴシック"/>
                <a:cs typeface="ＭＳ ゴシック"/>
              </a:rPr>
              <a:t>「</a:t>
            </a:r>
            <a:r>
              <a:rPr lang="ja-JP" altLang="en-US" sz="1000" dirty="0">
                <a:solidFill>
                  <a:srgbClr val="231F20"/>
                </a:solidFill>
                <a:latin typeface="ＭＳ ゴシック"/>
                <a:cs typeface="ＭＳ ゴシック"/>
              </a:rPr>
              <a:t>症候／疾患 入力状況</a:t>
            </a:r>
            <a:r>
              <a:rPr lang="ja-JP" altLang="en-US" sz="1000" dirty="0" smtClean="0">
                <a:solidFill>
                  <a:srgbClr val="231F20"/>
                </a:solidFill>
                <a:latin typeface="ＭＳ ゴシック"/>
                <a:cs typeface="ＭＳ ゴシック"/>
              </a:rPr>
              <a:t>一覧」</a:t>
            </a:r>
            <a:r>
              <a:rPr lang="ja-JP" altLang="en-US" sz="1000" dirty="0">
                <a:solidFill>
                  <a:srgbClr val="231F20"/>
                </a:solidFill>
                <a:latin typeface="ＭＳ ゴシック"/>
                <a:cs typeface="ＭＳ ゴシック"/>
              </a:rPr>
              <a:t> 「病歴要約等の入力状況</a:t>
            </a:r>
            <a:r>
              <a:rPr lang="ja-JP" altLang="en-US" sz="1000" dirty="0" smtClean="0">
                <a:solidFill>
                  <a:srgbClr val="231F20"/>
                </a:solidFill>
                <a:latin typeface="ＭＳ ゴシック"/>
                <a:cs typeface="ＭＳ ゴシック"/>
              </a:rPr>
              <a:t>一覧」</a:t>
            </a:r>
            <a:r>
              <a:rPr lang="en-US" altLang="ja-JP" sz="1000" dirty="0" smtClean="0">
                <a:solidFill>
                  <a:srgbClr val="231F20"/>
                </a:solidFill>
                <a:latin typeface="ＭＳ ゴシック"/>
                <a:cs typeface="ＭＳ ゴシック"/>
              </a:rPr>
              <a:t/>
            </a:r>
            <a:br>
              <a:rPr lang="en-US" altLang="ja-JP" sz="1000" dirty="0" smtClean="0">
                <a:solidFill>
                  <a:srgbClr val="231F20"/>
                </a:solidFill>
                <a:latin typeface="ＭＳ ゴシック"/>
                <a:cs typeface="ＭＳ ゴシック"/>
              </a:rPr>
            </a:br>
            <a:r>
              <a:rPr lang="ja-JP" altLang="en-US" sz="1000" dirty="0" smtClean="0">
                <a:solidFill>
                  <a:srgbClr val="231F20"/>
                </a:solidFill>
                <a:latin typeface="ＭＳ ゴシック"/>
                <a:cs typeface="ＭＳ ゴシック"/>
              </a:rPr>
              <a:t>それぞれ表示・ダウンロードが可能です。</a:t>
            </a:r>
            <a:endParaRPr sz="1000" dirty="0" smtClean="0">
              <a:latin typeface="ＭＳ ゴシック"/>
              <a:cs typeface="ＭＳ ゴシック"/>
            </a:endParaRPr>
          </a:p>
          <a:p>
            <a:pPr marL="140335" marR="5080" indent="-128270">
              <a:lnSpc>
                <a:spcPct val="148200"/>
              </a:lnSpc>
              <a:buSzPct val="90000"/>
              <a:buAutoNum type="arabicPeriod"/>
              <a:tabLst>
                <a:tab pos="138430" algn="l"/>
              </a:tabLst>
            </a:pPr>
            <a:r>
              <a:rPr lang="ja-JP" altLang="en-US" sz="1000" dirty="0">
                <a:solidFill>
                  <a:srgbClr val="231F20"/>
                </a:solidFill>
                <a:latin typeface="ＭＳ ゴシック"/>
                <a:cs typeface="ＭＳ ゴシック"/>
              </a:rPr>
              <a:t>「症候／疾患 入力状況一覧</a:t>
            </a:r>
            <a:r>
              <a:rPr lang="ja-JP" altLang="en-US" sz="1000" dirty="0" smtClean="0">
                <a:solidFill>
                  <a:srgbClr val="231F20"/>
                </a:solidFill>
                <a:latin typeface="ＭＳ ゴシック"/>
                <a:cs typeface="ＭＳ ゴシック"/>
              </a:rPr>
              <a:t>」の「表示」ボタンをクリックすると、それぞれ</a:t>
            </a:r>
            <a:r>
              <a:rPr lang="ja-JP" altLang="en-US" sz="1000" dirty="0">
                <a:solidFill>
                  <a:srgbClr val="231F20"/>
                </a:solidFill>
                <a:latin typeface="ＭＳ ゴシック"/>
                <a:cs typeface="ＭＳ ゴシック"/>
              </a:rPr>
              <a:t>の経験すべき症候 </a:t>
            </a:r>
            <a:r>
              <a:rPr lang="en-US" altLang="ja-JP" sz="1000" dirty="0">
                <a:solidFill>
                  <a:srgbClr val="231F20"/>
                </a:solidFill>
                <a:latin typeface="ＭＳ ゴシック"/>
                <a:cs typeface="ＭＳ ゴシック"/>
              </a:rPr>
              <a:t>/ </a:t>
            </a:r>
            <a:r>
              <a:rPr lang="ja-JP" altLang="en-US" sz="1000" dirty="0">
                <a:solidFill>
                  <a:srgbClr val="231F20"/>
                </a:solidFill>
                <a:latin typeface="ＭＳ ゴシック"/>
                <a:cs typeface="ＭＳ ゴシック"/>
              </a:rPr>
              <a:t>疾病・病態</a:t>
            </a:r>
            <a:r>
              <a:rPr lang="ja-JP" altLang="en-US" sz="1000" dirty="0" smtClean="0">
                <a:solidFill>
                  <a:srgbClr val="231F20"/>
                </a:solidFill>
                <a:latin typeface="ＭＳ ゴシック"/>
                <a:cs typeface="ＭＳ ゴシック"/>
              </a:rPr>
              <a:t>、</a:t>
            </a:r>
            <a:r>
              <a:rPr lang="en-US" altLang="ja-JP" sz="1000" dirty="0" smtClean="0">
                <a:solidFill>
                  <a:srgbClr val="231F20"/>
                </a:solidFill>
                <a:latin typeface="ＭＳ ゴシック"/>
                <a:cs typeface="ＭＳ ゴシック"/>
              </a:rPr>
              <a:t/>
            </a:r>
            <a:br>
              <a:rPr lang="en-US" altLang="ja-JP" sz="1000" dirty="0" smtClean="0">
                <a:solidFill>
                  <a:srgbClr val="231F20"/>
                </a:solidFill>
                <a:latin typeface="ＭＳ ゴシック"/>
                <a:cs typeface="ＭＳ ゴシック"/>
              </a:rPr>
            </a:br>
            <a:r>
              <a:rPr lang="ja-JP" altLang="en-US" sz="1000" dirty="0" smtClean="0">
                <a:solidFill>
                  <a:srgbClr val="231F20"/>
                </a:solidFill>
                <a:latin typeface="ＭＳ ゴシック"/>
                <a:cs typeface="ＭＳ ゴシック"/>
              </a:rPr>
              <a:t>全 </a:t>
            </a:r>
            <a:r>
              <a:rPr lang="en-US" altLang="ja-JP" sz="1000" dirty="0">
                <a:solidFill>
                  <a:srgbClr val="231F20"/>
                </a:solidFill>
                <a:latin typeface="ＭＳ ゴシック"/>
                <a:cs typeface="ＭＳ ゴシック"/>
              </a:rPr>
              <a:t>55 </a:t>
            </a:r>
            <a:r>
              <a:rPr lang="ja-JP" altLang="en-US" sz="1000" dirty="0">
                <a:solidFill>
                  <a:srgbClr val="231F20"/>
                </a:solidFill>
                <a:latin typeface="ＭＳ ゴシック"/>
                <a:cs typeface="ＭＳ ゴシック"/>
              </a:rPr>
              <a:t>項目について、 研修医が入力した経験件数が表示されます</a:t>
            </a:r>
            <a:r>
              <a:rPr lang="ja-JP" altLang="en-US" sz="1000" dirty="0" smtClean="0">
                <a:solidFill>
                  <a:srgbClr val="231F20"/>
                </a:solidFill>
                <a:latin typeface="ＭＳ ゴシック"/>
                <a:cs typeface="ＭＳ ゴシック"/>
              </a:rPr>
              <a:t>。「</a:t>
            </a:r>
            <a:r>
              <a:rPr lang="ja-JP" altLang="en-US" sz="1000" dirty="0">
                <a:solidFill>
                  <a:srgbClr val="231F20"/>
                </a:solidFill>
                <a:latin typeface="ＭＳ ゴシック"/>
                <a:cs typeface="ＭＳ ゴシック"/>
              </a:rPr>
              <a:t>ダウンロード」ボタンをクリックする</a:t>
            </a:r>
            <a:r>
              <a:rPr lang="ja-JP" altLang="en-US" sz="1000" dirty="0" smtClean="0">
                <a:solidFill>
                  <a:srgbClr val="231F20"/>
                </a:solidFill>
                <a:latin typeface="ＭＳ ゴシック"/>
                <a:cs typeface="ＭＳ ゴシック"/>
              </a:rPr>
              <a:t>と</a:t>
            </a:r>
            <a:r>
              <a:rPr lang="en-US" altLang="ja-JP" sz="1000" dirty="0" smtClean="0">
                <a:solidFill>
                  <a:srgbClr val="231F20"/>
                </a:solidFill>
                <a:latin typeface="ＭＳ ゴシック"/>
                <a:cs typeface="ＭＳ ゴシック"/>
              </a:rPr>
              <a:t/>
            </a:r>
            <a:br>
              <a:rPr lang="en-US" altLang="ja-JP" sz="1000" dirty="0" smtClean="0">
                <a:solidFill>
                  <a:srgbClr val="231F20"/>
                </a:solidFill>
                <a:latin typeface="ＭＳ ゴシック"/>
                <a:cs typeface="ＭＳ ゴシック"/>
              </a:rPr>
            </a:br>
            <a:r>
              <a:rPr lang="ja-JP" altLang="en-US" sz="1000" dirty="0" smtClean="0">
                <a:solidFill>
                  <a:srgbClr val="231F20"/>
                </a:solidFill>
                <a:latin typeface="ＭＳ ゴシック"/>
                <a:cs typeface="ＭＳ ゴシック"/>
              </a:rPr>
              <a:t>「</a:t>
            </a:r>
            <a:r>
              <a:rPr lang="ja-JP" altLang="en-US" sz="1000" dirty="0">
                <a:solidFill>
                  <a:srgbClr val="231F20"/>
                </a:solidFill>
                <a:latin typeface="ＭＳ ゴシック"/>
                <a:cs typeface="ＭＳ ゴシック"/>
              </a:rPr>
              <a:t>名前を付けて保存」ダイアログボックスが開きますので</a:t>
            </a:r>
            <a:r>
              <a:rPr lang="ja-JP" altLang="en-US" sz="1000" dirty="0" smtClean="0">
                <a:solidFill>
                  <a:srgbClr val="231F20"/>
                </a:solidFill>
                <a:latin typeface="ＭＳ ゴシック"/>
                <a:cs typeface="ＭＳ ゴシック"/>
              </a:rPr>
              <a:t>、任意</a:t>
            </a:r>
            <a:r>
              <a:rPr lang="ja-JP" altLang="en-US" sz="1000" dirty="0">
                <a:solidFill>
                  <a:srgbClr val="231F20"/>
                </a:solidFill>
                <a:latin typeface="ＭＳ ゴシック"/>
                <a:cs typeface="ＭＳ ゴシック"/>
              </a:rPr>
              <a:t>の</a:t>
            </a:r>
            <a:r>
              <a:rPr lang="ja-JP" altLang="en-US" sz="1000" dirty="0" smtClean="0">
                <a:solidFill>
                  <a:srgbClr val="231F20"/>
                </a:solidFill>
                <a:latin typeface="ＭＳ ゴシック"/>
                <a:cs typeface="ＭＳ ゴシック"/>
              </a:rPr>
              <a:t>フォルダ</a:t>
            </a:r>
            <a:r>
              <a:rPr lang="ja-JP" altLang="en-US" sz="1000" dirty="0">
                <a:solidFill>
                  <a:srgbClr val="231F20"/>
                </a:solidFill>
                <a:latin typeface="ＭＳ ゴシック"/>
                <a:cs typeface="ＭＳ ゴシック"/>
              </a:rPr>
              <a:t>に保存してください。</a:t>
            </a:r>
          </a:p>
          <a:p>
            <a:pPr marL="140335" marR="5080" indent="-128270">
              <a:lnSpc>
                <a:spcPct val="148200"/>
              </a:lnSpc>
              <a:buSzPct val="90000"/>
              <a:buAutoNum type="arabicPeriod"/>
              <a:tabLst>
                <a:tab pos="138430" algn="l"/>
              </a:tabLst>
            </a:pPr>
            <a:r>
              <a:rPr lang="ja-JP" altLang="en-US" sz="1000" dirty="0" smtClean="0">
                <a:solidFill>
                  <a:srgbClr val="231F20"/>
                </a:solidFill>
                <a:latin typeface="ＭＳ ゴシック"/>
                <a:cs typeface="ＭＳ ゴシック"/>
              </a:rPr>
              <a:t>「</a:t>
            </a:r>
            <a:r>
              <a:rPr lang="ja-JP" altLang="en-US" sz="1000" dirty="0">
                <a:solidFill>
                  <a:srgbClr val="231F20"/>
                </a:solidFill>
                <a:latin typeface="ＭＳ ゴシック"/>
                <a:cs typeface="ＭＳ ゴシック"/>
              </a:rPr>
              <a:t>病歴要約等の入力状況一覧」</a:t>
            </a:r>
            <a:r>
              <a:rPr lang="ja-JP" altLang="en-US" sz="1000" dirty="0" smtClean="0">
                <a:solidFill>
                  <a:srgbClr val="231F20"/>
                </a:solidFill>
                <a:latin typeface="ＭＳ ゴシック"/>
                <a:cs typeface="ＭＳ ゴシック"/>
              </a:rPr>
              <a:t>の</a:t>
            </a:r>
            <a:r>
              <a:rPr lang="ja-JP" altLang="en-US" sz="1000" dirty="0">
                <a:solidFill>
                  <a:srgbClr val="231F20"/>
                </a:solidFill>
                <a:latin typeface="ＭＳ ゴシック"/>
                <a:cs typeface="ＭＳ ゴシック"/>
              </a:rPr>
              <a:t>「表示」ボタンをクリックすると、病歴要約等の入力状況（研修医</a:t>
            </a:r>
            <a:r>
              <a:rPr lang="ja-JP" altLang="en-US" sz="1000" dirty="0" smtClean="0">
                <a:solidFill>
                  <a:srgbClr val="231F20"/>
                </a:solidFill>
                <a:latin typeface="ＭＳ ゴシック"/>
                <a:cs typeface="ＭＳ ゴシック"/>
              </a:rPr>
              <a:t>が症例の登録をした際に、「病歴</a:t>
            </a:r>
            <a:r>
              <a:rPr lang="ja-JP" altLang="en-US" sz="1000" dirty="0">
                <a:solidFill>
                  <a:srgbClr val="231F20"/>
                </a:solidFill>
                <a:latin typeface="ＭＳ ゴシック"/>
                <a:cs typeface="ＭＳ ゴシック"/>
              </a:rPr>
              <a:t>要約等を提出した」に</a:t>
            </a:r>
            <a:r>
              <a:rPr lang="ja-JP" altLang="en-US" sz="1000" dirty="0" smtClean="0">
                <a:solidFill>
                  <a:srgbClr val="231F20"/>
                </a:solidFill>
                <a:latin typeface="ＭＳ ゴシック"/>
                <a:cs typeface="ＭＳ ゴシック"/>
              </a:rPr>
              <a:t>チェックを入れ指導医に評価依頼を行い、指導医が「病歴要約等で確認した」にチェックを入れ承認を行った数</a:t>
            </a:r>
            <a:r>
              <a:rPr lang="ja-JP" altLang="en-US" sz="1000" dirty="0">
                <a:solidFill>
                  <a:srgbClr val="231F20"/>
                </a:solidFill>
                <a:latin typeface="ＭＳ ゴシック"/>
                <a:cs typeface="ＭＳ ゴシック"/>
              </a:rPr>
              <a:t>の集計）</a:t>
            </a:r>
            <a:r>
              <a:rPr lang="ja-JP" altLang="en-US" sz="1000" dirty="0" smtClean="0">
                <a:solidFill>
                  <a:srgbClr val="231F20"/>
                </a:solidFill>
                <a:latin typeface="ＭＳ ゴシック"/>
                <a:cs typeface="ＭＳ ゴシック"/>
              </a:rPr>
              <a:t>が </a:t>
            </a:r>
            <a:r>
              <a:rPr lang="en-US" altLang="ja-JP" sz="1000" dirty="0" smtClean="0">
                <a:solidFill>
                  <a:srgbClr val="231F20"/>
                </a:solidFill>
                <a:latin typeface="ＭＳ ゴシック"/>
                <a:cs typeface="ＭＳ ゴシック"/>
              </a:rPr>
              <a:t>&lt;</a:t>
            </a:r>
            <a:r>
              <a:rPr lang="ja-JP" altLang="en-US" sz="1000" dirty="0" smtClean="0">
                <a:solidFill>
                  <a:srgbClr val="231F20"/>
                </a:solidFill>
                <a:latin typeface="ＭＳ ゴシック"/>
                <a:cs typeface="ＭＳ ゴシック"/>
              </a:rPr>
              <a:t>済</a:t>
            </a:r>
            <a:r>
              <a:rPr lang="en-US" altLang="ja-JP" sz="1000" dirty="0" smtClean="0">
                <a:solidFill>
                  <a:srgbClr val="231F20"/>
                </a:solidFill>
                <a:latin typeface="ＭＳ ゴシック"/>
                <a:cs typeface="ＭＳ ゴシック"/>
              </a:rPr>
              <a:t>/</a:t>
            </a:r>
            <a:r>
              <a:rPr lang="ja-JP" altLang="en-US" sz="1000" dirty="0" smtClean="0">
                <a:solidFill>
                  <a:srgbClr val="231F20"/>
                </a:solidFill>
                <a:latin typeface="ＭＳ ゴシック"/>
                <a:cs typeface="ＭＳ ゴシック"/>
              </a:rPr>
              <a:t>未</a:t>
            </a:r>
            <a:r>
              <a:rPr lang="en-US" altLang="ja-JP" sz="1000" dirty="0" smtClean="0">
                <a:solidFill>
                  <a:srgbClr val="231F20"/>
                </a:solidFill>
                <a:latin typeface="ＭＳ ゴシック"/>
                <a:cs typeface="ＭＳ ゴシック"/>
              </a:rPr>
              <a:t>&gt; </a:t>
            </a:r>
            <a:r>
              <a:rPr lang="ja-JP" altLang="en-US" sz="1000" dirty="0" smtClean="0">
                <a:solidFill>
                  <a:srgbClr val="231F20"/>
                </a:solidFill>
                <a:latin typeface="ＭＳ ゴシック"/>
                <a:cs typeface="ＭＳ ゴシック"/>
              </a:rPr>
              <a:t>で</a:t>
            </a:r>
            <a:r>
              <a:rPr lang="ja-JP" altLang="en-US" sz="1000" dirty="0">
                <a:solidFill>
                  <a:srgbClr val="231F20"/>
                </a:solidFill>
                <a:latin typeface="ＭＳ ゴシック"/>
                <a:cs typeface="ＭＳ ゴシック"/>
              </a:rPr>
              <a:t>表示されます</a:t>
            </a:r>
            <a:r>
              <a:rPr lang="ja-JP" altLang="en-US" sz="1000" dirty="0" smtClean="0">
                <a:solidFill>
                  <a:srgbClr val="231F20"/>
                </a:solidFill>
                <a:latin typeface="ＭＳ ゴシック"/>
                <a:cs typeface="ＭＳ ゴシック"/>
              </a:rPr>
              <a:t>。</a:t>
            </a:r>
            <a:r>
              <a:rPr lang="en-US" altLang="ja-JP" sz="1000" dirty="0" smtClean="0">
                <a:solidFill>
                  <a:srgbClr val="231F20"/>
                </a:solidFill>
                <a:latin typeface="ＭＳ ゴシック"/>
                <a:cs typeface="ＭＳ ゴシック"/>
              </a:rPr>
              <a:t/>
            </a:r>
            <a:br>
              <a:rPr lang="en-US" altLang="ja-JP" sz="1000" dirty="0" smtClean="0">
                <a:solidFill>
                  <a:srgbClr val="231F20"/>
                </a:solidFill>
                <a:latin typeface="ＭＳ ゴシック"/>
                <a:cs typeface="ＭＳ ゴシック"/>
              </a:rPr>
            </a:br>
            <a:r>
              <a:rPr lang="en-US" altLang="ja-JP" sz="1000" dirty="0" smtClean="0">
                <a:solidFill>
                  <a:srgbClr val="231F20"/>
                </a:solidFill>
                <a:latin typeface="ＭＳ ゴシック"/>
                <a:cs typeface="ＭＳ ゴシック"/>
              </a:rPr>
              <a:t>※</a:t>
            </a:r>
            <a:r>
              <a:rPr lang="ja-JP" altLang="en-US" sz="1000" dirty="0" smtClean="0">
                <a:solidFill>
                  <a:srgbClr val="231F20"/>
                </a:solidFill>
                <a:latin typeface="ＭＳ ゴシック"/>
                <a:cs typeface="ＭＳ ゴシック"/>
              </a:rPr>
              <a:t>研修医側で「</a:t>
            </a:r>
            <a:r>
              <a:rPr lang="ja-JP" altLang="en-US" sz="1000" dirty="0">
                <a:solidFill>
                  <a:srgbClr val="231F20"/>
                </a:solidFill>
                <a:latin typeface="ＭＳ ゴシック"/>
                <a:cs typeface="ＭＳ ゴシック"/>
              </a:rPr>
              <a:t>病歴要約等を提出した</a:t>
            </a:r>
            <a:r>
              <a:rPr lang="ja-JP" altLang="en-US" sz="1000" dirty="0" smtClean="0">
                <a:solidFill>
                  <a:srgbClr val="231F20"/>
                </a:solidFill>
                <a:latin typeface="ＭＳ ゴシック"/>
                <a:cs typeface="ＭＳ ゴシック"/>
              </a:rPr>
              <a:t>」にチェックを</a:t>
            </a:r>
            <a:r>
              <a:rPr lang="ja-JP" altLang="en-US" sz="1000" dirty="0">
                <a:solidFill>
                  <a:srgbClr val="231F20"/>
                </a:solidFill>
                <a:latin typeface="ＭＳ ゴシック"/>
                <a:cs typeface="ＭＳ ゴシック"/>
              </a:rPr>
              <a:t>入れ</a:t>
            </a:r>
            <a:r>
              <a:rPr lang="ja-JP" altLang="en-US" sz="1000" dirty="0" smtClean="0">
                <a:solidFill>
                  <a:srgbClr val="231F20"/>
                </a:solidFill>
                <a:latin typeface="ＭＳ ゴシック"/>
                <a:cs typeface="ＭＳ ゴシック"/>
              </a:rPr>
              <a:t>指導医側でも「</a:t>
            </a:r>
            <a:r>
              <a:rPr lang="ja-JP" altLang="en-US" sz="1000" dirty="0">
                <a:solidFill>
                  <a:srgbClr val="231F20"/>
                </a:solidFill>
                <a:latin typeface="ＭＳ ゴシック"/>
                <a:cs typeface="ＭＳ ゴシック"/>
              </a:rPr>
              <a:t>病歴要約等で確認した</a:t>
            </a:r>
            <a:r>
              <a:rPr lang="ja-JP" altLang="en-US" sz="1000" dirty="0" smtClean="0">
                <a:solidFill>
                  <a:srgbClr val="231F20"/>
                </a:solidFill>
                <a:latin typeface="ＭＳ ゴシック"/>
                <a:cs typeface="ＭＳ ゴシック"/>
              </a:rPr>
              <a:t>」にチェックを入れ</a:t>
            </a:r>
            <a:r>
              <a:rPr lang="en-US" altLang="ja-JP" sz="1000" dirty="0" smtClean="0">
                <a:solidFill>
                  <a:srgbClr val="231F20"/>
                </a:solidFill>
                <a:latin typeface="ＭＳ ゴシック"/>
                <a:cs typeface="ＭＳ ゴシック"/>
              </a:rPr>
              <a:t/>
            </a:r>
            <a:br>
              <a:rPr lang="en-US" altLang="ja-JP" sz="1000" dirty="0" smtClean="0">
                <a:solidFill>
                  <a:srgbClr val="231F20"/>
                </a:solidFill>
                <a:latin typeface="ＭＳ ゴシック"/>
                <a:cs typeface="ＭＳ ゴシック"/>
              </a:rPr>
            </a:br>
            <a:r>
              <a:rPr lang="ja-JP" altLang="en-US" sz="1000" dirty="0" smtClean="0">
                <a:solidFill>
                  <a:srgbClr val="231F20"/>
                </a:solidFill>
                <a:latin typeface="ＭＳ ゴシック"/>
                <a:cs typeface="ＭＳ ゴシック"/>
              </a:rPr>
              <a:t>　承認まで行うと「済」と表示されます。</a:t>
            </a:r>
            <a:r>
              <a:rPr lang="en-US" altLang="ja-JP" sz="1000" dirty="0" smtClean="0">
                <a:solidFill>
                  <a:srgbClr val="231F20"/>
                </a:solidFill>
                <a:latin typeface="ＭＳ ゴシック"/>
                <a:cs typeface="ＭＳ ゴシック"/>
              </a:rPr>
              <a:t/>
            </a:r>
            <a:br>
              <a:rPr lang="en-US" altLang="ja-JP" sz="1000" dirty="0" smtClean="0">
                <a:solidFill>
                  <a:srgbClr val="231F20"/>
                </a:solidFill>
                <a:latin typeface="ＭＳ ゴシック"/>
                <a:cs typeface="ＭＳ ゴシック"/>
              </a:rPr>
            </a:br>
            <a:r>
              <a:rPr lang="ja-JP" altLang="en-US" sz="1000" dirty="0">
                <a:solidFill>
                  <a:srgbClr val="231F20"/>
                </a:solidFill>
                <a:latin typeface="ＭＳ ゴシック"/>
                <a:cs typeface="ＭＳ ゴシック"/>
              </a:rPr>
              <a:t>「ダウンロード」ボタンをクリックすることで</a:t>
            </a:r>
            <a:r>
              <a:rPr lang="ja-JP" altLang="en-US" sz="1000" dirty="0" smtClean="0">
                <a:solidFill>
                  <a:srgbClr val="231F20"/>
                </a:solidFill>
                <a:latin typeface="ＭＳ ゴシック"/>
                <a:cs typeface="ＭＳ ゴシック"/>
              </a:rPr>
              <a:t>、</a:t>
            </a:r>
            <a:r>
              <a:rPr lang="ja-JP" altLang="en-US" sz="1000" dirty="0">
                <a:solidFill>
                  <a:srgbClr val="231F20"/>
                </a:solidFill>
                <a:latin typeface="ＭＳ ゴシック"/>
                <a:cs typeface="ＭＳ ゴシック"/>
              </a:rPr>
              <a:t> 「症候／疾患 入力状況一覧</a:t>
            </a:r>
            <a:r>
              <a:rPr lang="ja-JP" altLang="en-US" sz="1000" dirty="0" smtClean="0">
                <a:solidFill>
                  <a:srgbClr val="231F20"/>
                </a:solidFill>
                <a:latin typeface="ＭＳ ゴシック"/>
                <a:cs typeface="ＭＳ ゴシック"/>
              </a:rPr>
              <a:t>」と同様に当該</a:t>
            </a:r>
            <a:r>
              <a:rPr lang="ja-JP" altLang="en-US" sz="1000" dirty="0">
                <a:solidFill>
                  <a:srgbClr val="231F20"/>
                </a:solidFill>
                <a:latin typeface="ＭＳ ゴシック"/>
                <a:cs typeface="ＭＳ ゴシック"/>
              </a:rPr>
              <a:t>データ</a:t>
            </a:r>
            <a:r>
              <a:rPr lang="ja-JP" altLang="en-US" sz="1000" dirty="0" smtClean="0">
                <a:solidFill>
                  <a:srgbClr val="231F20"/>
                </a:solidFill>
                <a:latin typeface="ＭＳ ゴシック"/>
                <a:cs typeface="ＭＳ ゴシック"/>
              </a:rPr>
              <a:t>の</a:t>
            </a:r>
            <a:r>
              <a:rPr lang="en-US" altLang="ja-JP" sz="1000" dirty="0" smtClean="0">
                <a:solidFill>
                  <a:srgbClr val="231F20"/>
                </a:solidFill>
                <a:latin typeface="ＭＳ ゴシック"/>
                <a:cs typeface="ＭＳ ゴシック"/>
              </a:rPr>
              <a:t>Excel</a:t>
            </a:r>
            <a:r>
              <a:rPr lang="ja-JP" altLang="en-US" sz="1000" dirty="0" smtClean="0">
                <a:solidFill>
                  <a:srgbClr val="231F20"/>
                </a:solidFill>
                <a:latin typeface="ＭＳ ゴシック"/>
                <a:cs typeface="ＭＳ ゴシック"/>
              </a:rPr>
              <a:t>ファイル</a:t>
            </a:r>
            <a:r>
              <a:rPr lang="ja-JP" altLang="en-US" sz="1000" dirty="0">
                <a:solidFill>
                  <a:srgbClr val="231F20"/>
                </a:solidFill>
                <a:latin typeface="ＭＳ ゴシック"/>
                <a:cs typeface="ＭＳ ゴシック"/>
              </a:rPr>
              <a:t>をダウンロードできます</a:t>
            </a:r>
            <a:r>
              <a:rPr lang="ja-JP" altLang="en-US" sz="1000" dirty="0" smtClean="0">
                <a:solidFill>
                  <a:srgbClr val="231F20"/>
                </a:solidFill>
                <a:latin typeface="ＭＳ ゴシック"/>
                <a:cs typeface="ＭＳ ゴシック"/>
              </a:rPr>
              <a:t>。</a:t>
            </a:r>
            <a:endParaRPr lang="en-US" altLang="ja-JP" sz="1000" dirty="0" smtClean="0">
              <a:solidFill>
                <a:srgbClr val="231F20"/>
              </a:solidFill>
              <a:latin typeface="ＭＳ ゴシック"/>
              <a:cs typeface="ＭＳ ゴシック"/>
            </a:endParaRPr>
          </a:p>
        </p:txBody>
      </p:sp>
      <p:sp>
        <p:nvSpPr>
          <p:cNvPr id="20" name="角丸四角形 19"/>
          <p:cNvSpPr/>
          <p:nvPr/>
        </p:nvSpPr>
        <p:spPr>
          <a:xfrm>
            <a:off x="2025650" y="3060700"/>
            <a:ext cx="990600" cy="168686"/>
          </a:xfrm>
          <a:prstGeom prst="roundRect">
            <a:avLst>
              <a:gd name="adj" fmla="val 7448"/>
            </a:avLst>
          </a:prstGeom>
          <a:ln w="12598">
            <a:solidFill>
              <a:srgbClr val="DA2128"/>
            </a:solidFill>
            <a:round/>
          </a:ln>
        </p:spPr>
        <p:txBody>
          <a:bodyPr wrap="square" lIns="0" tIns="0" rIns="0" bIns="0" rtlCol="0" anchor="ctr"/>
          <a:lstStyle/>
          <a:p>
            <a:pPr algn="ctr"/>
            <a:endParaRPr kumimoji="1" lang="ja-JP" altLang="en-US"/>
          </a:p>
        </p:txBody>
      </p:sp>
      <p:sp>
        <p:nvSpPr>
          <p:cNvPr id="21" name="角丸四角形 20"/>
          <p:cNvSpPr/>
          <p:nvPr/>
        </p:nvSpPr>
        <p:spPr>
          <a:xfrm>
            <a:off x="4540250" y="5270252"/>
            <a:ext cx="990600" cy="228848"/>
          </a:xfrm>
          <a:prstGeom prst="roundRect">
            <a:avLst>
              <a:gd name="adj" fmla="val 7448"/>
            </a:avLst>
          </a:prstGeom>
          <a:ln w="12598">
            <a:solidFill>
              <a:srgbClr val="DA2128"/>
            </a:solidFill>
            <a:round/>
          </a:ln>
        </p:spPr>
        <p:txBody>
          <a:bodyPr wrap="square" lIns="0" tIns="0" rIns="0" bIns="0"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045" y="7034117"/>
            <a:ext cx="3432345" cy="3121423"/>
          </a:xfrm>
          <a:prstGeom prst="rect">
            <a:avLst/>
          </a:prstGeom>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674" y="4325746"/>
            <a:ext cx="6096528" cy="2341067"/>
          </a:xfrm>
          <a:prstGeom prst="rect">
            <a:avLst/>
          </a:prstGeom>
        </p:spPr>
      </p:pic>
      <p:pic>
        <p:nvPicPr>
          <p:cNvPr id="2" name="図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505" y="1642574"/>
            <a:ext cx="6108721" cy="2176461"/>
          </a:xfrm>
          <a:prstGeom prst="rect">
            <a:avLst/>
          </a:prstGeom>
        </p:spPr>
      </p:pic>
      <p:sp>
        <p:nvSpPr>
          <p:cNvPr id="7" name="object 7"/>
          <p:cNvSpPr/>
          <p:nvPr/>
        </p:nvSpPr>
        <p:spPr>
          <a:xfrm>
            <a:off x="3121925" y="8028259"/>
            <a:ext cx="1692275" cy="259715"/>
          </a:xfrm>
          <a:custGeom>
            <a:avLst/>
            <a:gdLst/>
            <a:ahLst/>
            <a:cxnLst/>
            <a:rect l="l" t="t" r="r" b="b"/>
            <a:pathLst>
              <a:path w="1692275" h="259714">
                <a:moveTo>
                  <a:pt x="1691995" y="0"/>
                </a:moveTo>
                <a:lnTo>
                  <a:pt x="247903" y="0"/>
                </a:lnTo>
                <a:lnTo>
                  <a:pt x="0" y="259194"/>
                </a:lnTo>
                <a:lnTo>
                  <a:pt x="1691995" y="259194"/>
                </a:lnTo>
                <a:lnTo>
                  <a:pt x="1691995" y="0"/>
                </a:lnTo>
                <a:close/>
              </a:path>
            </a:pathLst>
          </a:custGeom>
          <a:solidFill>
            <a:srgbClr val="DA2128"/>
          </a:solidFill>
        </p:spPr>
        <p:txBody>
          <a:bodyPr wrap="square" lIns="0" tIns="0" rIns="0" bIns="0" rtlCol="0"/>
          <a:lstStyle/>
          <a:p>
            <a:endParaRPr/>
          </a:p>
        </p:txBody>
      </p:sp>
      <p:sp>
        <p:nvSpPr>
          <p:cNvPr id="29" name="object 29"/>
          <p:cNvSpPr txBox="1"/>
          <p:nvPr/>
        </p:nvSpPr>
        <p:spPr>
          <a:xfrm>
            <a:off x="3227797" y="1388909"/>
            <a:ext cx="112014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0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35" dirty="0">
                <a:solidFill>
                  <a:srgbClr val="231F20"/>
                </a:solidFill>
                <a:latin typeface="ＭＳ ゴシック"/>
                <a:cs typeface="ＭＳ ゴシック"/>
              </a:rPr>
              <a:t>医</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r>
              <a:rPr sz="1000" spc="-254" dirty="0">
                <a:solidFill>
                  <a:srgbClr val="231F20"/>
                </a:solidFill>
                <a:latin typeface="ＭＳ ゴシック"/>
                <a:cs typeface="ＭＳ ゴシック"/>
              </a:rPr>
              <a:t> </a:t>
            </a:r>
            <a:endParaRPr sz="1000" dirty="0">
              <a:latin typeface="ＭＳ ゴシック"/>
              <a:cs typeface="ＭＳ ゴシック"/>
            </a:endParaRPr>
          </a:p>
        </p:txBody>
      </p:sp>
      <p:sp>
        <p:nvSpPr>
          <p:cNvPr id="30" name="object 30"/>
          <p:cNvSpPr txBox="1"/>
          <p:nvPr/>
        </p:nvSpPr>
        <p:spPr>
          <a:xfrm>
            <a:off x="3104046" y="4012180"/>
            <a:ext cx="134620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0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25" dirty="0">
                <a:solidFill>
                  <a:srgbClr val="231F20"/>
                </a:solidFill>
                <a:latin typeface="ＭＳ ゴシック"/>
                <a:cs typeface="ＭＳ ゴシック"/>
              </a:rPr>
              <a:t>医</a:t>
            </a:r>
            <a:r>
              <a:rPr sz="1000" spc="-20" dirty="0">
                <a:solidFill>
                  <a:srgbClr val="231F20"/>
                </a:solidFill>
                <a:latin typeface="ＭＳ ゴシック"/>
                <a:cs typeface="ＭＳ ゴシック"/>
              </a:rPr>
              <a:t>詳</a:t>
            </a:r>
            <a:r>
              <a:rPr sz="1000" spc="-5" dirty="0">
                <a:solidFill>
                  <a:srgbClr val="231F20"/>
                </a:solidFill>
                <a:latin typeface="ＭＳ ゴシック"/>
                <a:cs typeface="ＭＳ ゴシック"/>
              </a:rPr>
              <a:t>細</a:t>
            </a:r>
            <a:r>
              <a:rPr sz="1000" dirty="0">
                <a:solidFill>
                  <a:srgbClr val="231F20"/>
                </a:solidFill>
                <a:latin typeface="ＭＳ ゴシック"/>
                <a:cs typeface="ＭＳ ゴシック"/>
              </a:rPr>
              <a:t>情</a:t>
            </a:r>
            <a:r>
              <a:rPr sz="1000" spc="-20" dirty="0">
                <a:solidFill>
                  <a:srgbClr val="231F20"/>
                </a:solidFill>
                <a:latin typeface="ＭＳ ゴシック"/>
                <a:cs typeface="ＭＳ ゴシック"/>
              </a:rPr>
              <a:t>報画</a:t>
            </a:r>
            <a:r>
              <a:rPr sz="1000" dirty="0">
                <a:solidFill>
                  <a:srgbClr val="231F20"/>
                </a:solidFill>
                <a:latin typeface="ＭＳ ゴシック"/>
                <a:cs typeface="ＭＳ ゴシック"/>
              </a:rPr>
              <a:t>面</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31" name="object 31"/>
          <p:cNvSpPr txBox="1"/>
          <p:nvPr/>
        </p:nvSpPr>
        <p:spPr>
          <a:xfrm>
            <a:off x="1734277" y="6765623"/>
            <a:ext cx="149352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295" dirty="0">
                <a:solidFill>
                  <a:srgbClr val="231F20"/>
                </a:solidFill>
                <a:latin typeface="ＭＳ ゴシック"/>
                <a:cs typeface="ＭＳ ゴシック"/>
              </a:rPr>
              <a:t> </a:t>
            </a:r>
            <a:r>
              <a:rPr sz="1000" spc="-15" dirty="0">
                <a:solidFill>
                  <a:srgbClr val="231F20"/>
                </a:solidFill>
                <a:latin typeface="ＭＳ ゴシック"/>
                <a:cs typeface="ＭＳ ゴシック"/>
              </a:rPr>
              <a:t>評</a:t>
            </a:r>
            <a:r>
              <a:rPr sz="1000" spc="-30" dirty="0">
                <a:solidFill>
                  <a:srgbClr val="231F20"/>
                </a:solidFill>
                <a:latin typeface="ＭＳ ゴシック"/>
                <a:cs typeface="ＭＳ ゴシック"/>
              </a:rPr>
              <a:t>価</a:t>
            </a:r>
            <a:r>
              <a:rPr sz="1000" spc="-10" dirty="0">
                <a:solidFill>
                  <a:srgbClr val="231F20"/>
                </a:solidFill>
                <a:latin typeface="ＭＳ ゴシック"/>
                <a:cs typeface="ＭＳ ゴシック"/>
              </a:rPr>
              <a:t>票</a:t>
            </a:r>
            <a:r>
              <a:rPr sz="1000" spc="-35" dirty="0">
                <a:solidFill>
                  <a:srgbClr val="231F20"/>
                </a:solidFill>
                <a:latin typeface="ＭＳ ゴシック"/>
                <a:cs typeface="ＭＳ ゴシック"/>
              </a:rPr>
              <a:t>入</a:t>
            </a:r>
            <a:r>
              <a:rPr sz="1000" spc="190" dirty="0">
                <a:solidFill>
                  <a:srgbClr val="231F20"/>
                </a:solidFill>
                <a:latin typeface="ＭＳ ゴシック"/>
                <a:cs typeface="ＭＳ ゴシック"/>
              </a:rPr>
              <a:t>力</a:t>
            </a:r>
            <a:r>
              <a:rPr sz="1000" dirty="0">
                <a:solidFill>
                  <a:srgbClr val="231F20"/>
                </a:solidFill>
                <a:latin typeface="ＭＳ ゴシック"/>
                <a:cs typeface="ＭＳ ゴシック"/>
              </a:rPr>
              <a:t>/</a:t>
            </a:r>
            <a:r>
              <a:rPr sz="1000" spc="-45" dirty="0">
                <a:solidFill>
                  <a:srgbClr val="231F20"/>
                </a:solidFill>
                <a:latin typeface="ＭＳ ゴシック"/>
                <a:cs typeface="ＭＳ ゴシック"/>
              </a:rPr>
              <a:t> </a:t>
            </a:r>
            <a:r>
              <a:rPr sz="1000" spc="-30" dirty="0">
                <a:solidFill>
                  <a:srgbClr val="231F20"/>
                </a:solidFill>
                <a:latin typeface="ＭＳ ゴシック"/>
                <a:cs typeface="ＭＳ ゴシック"/>
              </a:rPr>
              <a:t>閲</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32" name="object 32"/>
          <p:cNvSpPr txBox="1"/>
          <p:nvPr/>
        </p:nvSpPr>
        <p:spPr>
          <a:xfrm>
            <a:off x="3341854" y="8053545"/>
            <a:ext cx="1512570" cy="297180"/>
          </a:xfrm>
          <a:prstGeom prst="rect">
            <a:avLst/>
          </a:prstGeom>
        </p:spPr>
        <p:txBody>
          <a:bodyPr vert="horz" wrap="square" lIns="0" tIns="31750" rIns="0" bIns="0" rtlCol="0">
            <a:spAutoFit/>
          </a:bodyPr>
          <a:lstStyle/>
          <a:p>
            <a:pPr marL="128905">
              <a:lnSpc>
                <a:spcPct val="100000"/>
              </a:lnSpc>
              <a:spcBef>
                <a:spcPts val="250"/>
              </a:spcBef>
            </a:pPr>
            <a:r>
              <a:rPr sz="900" spc="-10" dirty="0">
                <a:solidFill>
                  <a:srgbClr val="FFFFFF"/>
                </a:solidFill>
                <a:latin typeface="ＭＳ ゴシック"/>
                <a:cs typeface="ＭＳ ゴシック"/>
              </a:rPr>
              <a:t>評</a:t>
            </a:r>
            <a:r>
              <a:rPr sz="900" spc="-20" dirty="0">
                <a:solidFill>
                  <a:srgbClr val="FFFFFF"/>
                </a:solidFill>
                <a:latin typeface="ＭＳ ゴシック"/>
                <a:cs typeface="ＭＳ ゴシック"/>
              </a:rPr>
              <a:t>価</a:t>
            </a:r>
            <a:r>
              <a:rPr sz="900" spc="-5" dirty="0">
                <a:solidFill>
                  <a:srgbClr val="FFFFFF"/>
                </a:solidFill>
                <a:latin typeface="ＭＳ ゴシック"/>
                <a:cs typeface="ＭＳ ゴシック"/>
              </a:rPr>
              <a:t>票</a:t>
            </a:r>
            <a:r>
              <a:rPr sz="900" spc="-25" dirty="0">
                <a:solidFill>
                  <a:srgbClr val="FFFFFF"/>
                </a:solidFill>
                <a:latin typeface="ＭＳ ゴシック"/>
                <a:cs typeface="ＭＳ ゴシック"/>
              </a:rPr>
              <a:t>入</a:t>
            </a:r>
            <a:r>
              <a:rPr sz="900" spc="-45" dirty="0">
                <a:solidFill>
                  <a:srgbClr val="FFFFFF"/>
                </a:solidFill>
                <a:latin typeface="ＭＳ ゴシック"/>
                <a:cs typeface="ＭＳ ゴシック"/>
              </a:rPr>
              <a:t>力</a:t>
            </a:r>
            <a:r>
              <a:rPr sz="900" spc="-15" dirty="0">
                <a:solidFill>
                  <a:srgbClr val="FFFFFF"/>
                </a:solidFill>
                <a:latin typeface="ＭＳ ゴシック"/>
                <a:cs typeface="ＭＳ ゴシック"/>
              </a:rPr>
              <a:t>／</a:t>
            </a:r>
            <a:r>
              <a:rPr sz="900" spc="-25" dirty="0">
                <a:solidFill>
                  <a:srgbClr val="FFFFFF"/>
                </a:solidFill>
                <a:latin typeface="ＭＳ ゴシック"/>
                <a:cs typeface="ＭＳ ゴシック"/>
              </a:rPr>
              <a:t>閲</a:t>
            </a:r>
            <a:r>
              <a:rPr sz="900" spc="-65" dirty="0">
                <a:solidFill>
                  <a:srgbClr val="FFFFFF"/>
                </a:solidFill>
                <a:latin typeface="ＭＳ ゴシック"/>
                <a:cs typeface="ＭＳ ゴシック"/>
              </a:rPr>
              <a:t>覧</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
        <p:nvSpPr>
          <p:cNvPr id="42" name="object 4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43" name="object 43"/>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marL="593090">
              <a:lnSpc>
                <a:spcPct val="100000"/>
              </a:lnSpc>
              <a:spcBef>
                <a:spcPts val="290"/>
              </a:spcBef>
            </a:pPr>
            <a:r>
              <a:rPr sz="2200" spc="55" dirty="0" err="1" smtClean="0">
                <a:solidFill>
                  <a:srgbClr val="FFFFFF"/>
                </a:solidFill>
                <a:latin typeface="HGPｺﾞｼｯｸE"/>
                <a:cs typeface="HGPｺﾞｼｯｸE"/>
              </a:rPr>
              <a:t>研</a:t>
            </a:r>
            <a:r>
              <a:rPr sz="2200" spc="-10" dirty="0" err="1" smtClean="0">
                <a:solidFill>
                  <a:srgbClr val="FFFFFF"/>
                </a:solidFill>
                <a:latin typeface="HGPｺﾞｼｯｸE"/>
                <a:cs typeface="HGPｺﾞｼｯｸE"/>
              </a:rPr>
              <a:t>修</a:t>
            </a:r>
            <a:r>
              <a:rPr sz="2200" spc="-70" dirty="0" err="1" smtClean="0">
                <a:solidFill>
                  <a:srgbClr val="FFFFFF"/>
                </a:solidFill>
                <a:latin typeface="HGPｺﾞｼｯｸE"/>
                <a:cs typeface="HGPｺﾞｼｯｸE"/>
              </a:rPr>
              <a:t>医</a:t>
            </a:r>
            <a:r>
              <a:rPr sz="2200" spc="-50" dirty="0" err="1" smtClean="0">
                <a:solidFill>
                  <a:srgbClr val="FFFFFF"/>
                </a:solidFill>
                <a:latin typeface="HGPｺﾞｼｯｸE"/>
                <a:cs typeface="HGPｺﾞｼｯｸE"/>
              </a:rPr>
              <a:t>の</a:t>
            </a:r>
            <a:r>
              <a:rPr sz="2200" spc="-10" dirty="0" err="1" smtClean="0">
                <a:solidFill>
                  <a:srgbClr val="FFFFFF"/>
                </a:solidFill>
                <a:latin typeface="HGPｺﾞｼｯｸE"/>
                <a:cs typeface="HGPｺﾞｼｯｸE"/>
              </a:rPr>
              <a:t>評</a:t>
            </a:r>
            <a:r>
              <a:rPr sz="2200" spc="-25" dirty="0" err="1" smtClean="0">
                <a:solidFill>
                  <a:srgbClr val="FFFFFF"/>
                </a:solidFill>
                <a:latin typeface="HGPｺﾞｼｯｸE"/>
                <a:cs typeface="HGPｺﾞｼｯｸE"/>
              </a:rPr>
              <a:t>価</a:t>
            </a:r>
            <a:r>
              <a:rPr sz="2200" spc="5" dirty="0" err="1" smtClean="0">
                <a:solidFill>
                  <a:srgbClr val="FFFFFF"/>
                </a:solidFill>
                <a:latin typeface="HGPｺﾞｼｯｸE"/>
                <a:cs typeface="HGPｺﾞｼｯｸE"/>
              </a:rPr>
              <a:t>票I</a:t>
            </a:r>
            <a:r>
              <a:rPr sz="2200" spc="5" dirty="0" smtClean="0">
                <a:solidFill>
                  <a:srgbClr val="FFFFFF"/>
                </a:solidFill>
                <a:latin typeface="HGPｺﾞｼｯｸE"/>
                <a:cs typeface="HGPｺﾞｼｯｸE"/>
              </a:rPr>
              <a:t>/II/III</a:t>
            </a:r>
            <a:r>
              <a:rPr sz="2200" spc="30" dirty="0" smtClean="0">
                <a:solidFill>
                  <a:srgbClr val="FFFFFF"/>
                </a:solidFill>
                <a:latin typeface="HGPｺﾞｼｯｸE"/>
                <a:cs typeface="HGPｺﾞｼｯｸE"/>
              </a:rPr>
              <a:t> </a:t>
            </a:r>
            <a:r>
              <a:rPr sz="2200" spc="5" dirty="0" err="1" smtClean="0">
                <a:solidFill>
                  <a:srgbClr val="FFFFFF"/>
                </a:solidFill>
                <a:latin typeface="HGPｺﾞｼｯｸE"/>
                <a:cs typeface="HGPｺﾞｼｯｸE"/>
              </a:rPr>
              <a:t>の</a:t>
            </a:r>
            <a:r>
              <a:rPr sz="2200" spc="20" dirty="0" err="1" smtClean="0">
                <a:solidFill>
                  <a:srgbClr val="FFFFFF"/>
                </a:solidFill>
                <a:latin typeface="HGPｺﾞｼｯｸE"/>
                <a:cs typeface="HGPｺﾞｼｯｸE"/>
              </a:rPr>
              <a:t>確認</a:t>
            </a:r>
            <a:r>
              <a:rPr sz="2200" spc="-185" dirty="0" err="1" smtClean="0">
                <a:solidFill>
                  <a:srgbClr val="FFFFFF"/>
                </a:solidFill>
                <a:latin typeface="HGPｺﾞｼｯｸE"/>
                <a:cs typeface="HGPｺﾞｼｯｸE"/>
              </a:rPr>
              <a:t>／</a:t>
            </a:r>
            <a:r>
              <a:rPr sz="2200" spc="-50" dirty="0" err="1" smtClean="0">
                <a:solidFill>
                  <a:srgbClr val="FFFFFF"/>
                </a:solidFill>
                <a:latin typeface="HGPｺﾞｼｯｸE"/>
                <a:cs typeface="HGPｺﾞｼｯｸE"/>
              </a:rPr>
              <a:t>代</a:t>
            </a:r>
            <a:r>
              <a:rPr sz="2200" spc="-165" dirty="0" err="1" smtClean="0">
                <a:solidFill>
                  <a:srgbClr val="FFFFFF"/>
                </a:solidFill>
                <a:latin typeface="HGPｺﾞｼｯｸE"/>
                <a:cs typeface="HGPｺﾞｼｯｸE"/>
              </a:rPr>
              <a:t>行</a:t>
            </a:r>
            <a:r>
              <a:rPr sz="2200" spc="-35" dirty="0" err="1" smtClean="0">
                <a:solidFill>
                  <a:srgbClr val="FFFFFF"/>
                </a:solidFill>
                <a:latin typeface="HGPｺﾞｼｯｸE"/>
                <a:cs typeface="HGPｺﾞｼｯｸE"/>
              </a:rPr>
              <a:t>入</a:t>
            </a:r>
            <a:r>
              <a:rPr sz="2200" spc="-5" dirty="0" err="1" smtClean="0">
                <a:solidFill>
                  <a:srgbClr val="FFFFFF"/>
                </a:solidFill>
                <a:latin typeface="HGPｺﾞｼｯｸE"/>
                <a:cs typeface="HGPｺﾞｼｯｸE"/>
              </a:rPr>
              <a:t>力</a:t>
            </a:r>
            <a:endParaRPr sz="2200" dirty="0">
              <a:latin typeface="HGPｺﾞｼｯｸE"/>
              <a:cs typeface="HGPｺﾞｼｯｸE"/>
            </a:endParaRPr>
          </a:p>
        </p:txBody>
      </p:sp>
      <p:sp>
        <p:nvSpPr>
          <p:cNvPr id="45" name="object 45"/>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38</a:t>
            </a:fld>
            <a:endParaRPr dirty="0"/>
          </a:p>
        </p:txBody>
      </p:sp>
      <p:sp>
        <p:nvSpPr>
          <p:cNvPr id="44" name="object 44"/>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15"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a:latin typeface="ＭＳ Ｐゴシック"/>
              <a:cs typeface="ＭＳ Ｐゴシック"/>
            </a:endParaRPr>
          </a:p>
        </p:txBody>
      </p:sp>
      <p:sp>
        <p:nvSpPr>
          <p:cNvPr id="35" name="object 35"/>
          <p:cNvSpPr/>
          <p:nvPr/>
        </p:nvSpPr>
        <p:spPr>
          <a:xfrm>
            <a:off x="1949450" y="7692290"/>
            <a:ext cx="945629" cy="207645"/>
          </a:xfrm>
          <a:custGeom>
            <a:avLst/>
            <a:gdLst/>
            <a:ahLst/>
            <a:cxnLst/>
            <a:rect l="l" t="t" r="r" b="b"/>
            <a:pathLst>
              <a:path w="1136650" h="207645">
                <a:moveTo>
                  <a:pt x="1136586" y="0"/>
                </a:moveTo>
                <a:lnTo>
                  <a:pt x="242290" y="0"/>
                </a:lnTo>
                <a:lnTo>
                  <a:pt x="0" y="207365"/>
                </a:lnTo>
                <a:lnTo>
                  <a:pt x="1136586" y="207365"/>
                </a:lnTo>
                <a:lnTo>
                  <a:pt x="1136586" y="0"/>
                </a:lnTo>
                <a:close/>
              </a:path>
            </a:pathLst>
          </a:custGeom>
          <a:solidFill>
            <a:srgbClr val="0072BC"/>
          </a:solidFill>
        </p:spPr>
        <p:txBody>
          <a:bodyPr wrap="square" lIns="0" tIns="0" rIns="0" bIns="0" rtlCol="0"/>
          <a:lstStyle/>
          <a:p>
            <a:endParaRPr/>
          </a:p>
        </p:txBody>
      </p:sp>
      <p:sp>
        <p:nvSpPr>
          <p:cNvPr id="36" name="object 36"/>
          <p:cNvSpPr txBox="1"/>
          <p:nvPr/>
        </p:nvSpPr>
        <p:spPr>
          <a:xfrm>
            <a:off x="2178050" y="7720453"/>
            <a:ext cx="635000" cy="135255"/>
          </a:xfrm>
          <a:prstGeom prst="rect">
            <a:avLst/>
          </a:prstGeom>
        </p:spPr>
        <p:txBody>
          <a:bodyPr vert="horz" wrap="square" lIns="0" tIns="15240" rIns="0" bIns="0" rtlCol="0">
            <a:spAutoFit/>
          </a:bodyPr>
          <a:lstStyle/>
          <a:p>
            <a:pPr marL="12700">
              <a:lnSpc>
                <a:spcPct val="100000"/>
              </a:lnSpc>
              <a:spcBef>
                <a:spcPts val="120"/>
              </a:spcBef>
            </a:pPr>
            <a:r>
              <a:rPr sz="700" dirty="0">
                <a:solidFill>
                  <a:srgbClr val="FFFFFF"/>
                </a:solidFill>
                <a:latin typeface="ＭＳ ゴシック"/>
                <a:cs typeface="ＭＳ ゴシック"/>
              </a:rPr>
              <a:t>表</a:t>
            </a:r>
            <a:r>
              <a:rPr sz="700" spc="10" dirty="0">
                <a:solidFill>
                  <a:srgbClr val="FFFFFF"/>
                </a:solidFill>
                <a:latin typeface="ＭＳ ゴシック"/>
                <a:cs typeface="ＭＳ ゴシック"/>
              </a:rPr>
              <a:t>示</a:t>
            </a:r>
            <a:r>
              <a:rPr sz="700" dirty="0">
                <a:solidFill>
                  <a:srgbClr val="FFFFFF"/>
                </a:solidFill>
                <a:latin typeface="ＭＳ ゴシック"/>
                <a:cs typeface="ＭＳ ゴシック"/>
              </a:rPr>
              <a:t>切</a:t>
            </a:r>
            <a:r>
              <a:rPr sz="700" spc="-30" dirty="0">
                <a:solidFill>
                  <a:srgbClr val="FFFFFF"/>
                </a:solidFill>
                <a:latin typeface="ＭＳ ゴシック"/>
                <a:cs typeface="ＭＳ ゴシック"/>
              </a:rPr>
              <a:t>替</a:t>
            </a:r>
            <a:r>
              <a:rPr sz="700" spc="-85" dirty="0">
                <a:solidFill>
                  <a:srgbClr val="FFFFFF"/>
                </a:solidFill>
                <a:latin typeface="ＭＳ ゴシック"/>
                <a:cs typeface="ＭＳ ゴシック"/>
              </a:rPr>
              <a:t>エ</a:t>
            </a:r>
            <a:r>
              <a:rPr sz="700" spc="-65" dirty="0">
                <a:solidFill>
                  <a:srgbClr val="FFFFFF"/>
                </a:solidFill>
                <a:latin typeface="ＭＳ ゴシック"/>
                <a:cs typeface="ＭＳ ゴシック"/>
              </a:rPr>
              <a:t>リ</a:t>
            </a:r>
            <a:r>
              <a:rPr sz="700" spc="15" dirty="0">
                <a:solidFill>
                  <a:srgbClr val="FFFFFF"/>
                </a:solidFill>
                <a:latin typeface="ＭＳ ゴシック"/>
                <a:cs typeface="ＭＳ ゴシック"/>
              </a:rPr>
              <a:t>ア</a:t>
            </a:r>
            <a:endParaRPr sz="700" dirty="0">
              <a:latin typeface="ＭＳ ゴシック"/>
              <a:cs typeface="ＭＳ ゴシック"/>
            </a:endParaRPr>
          </a:p>
        </p:txBody>
      </p:sp>
      <p:sp>
        <p:nvSpPr>
          <p:cNvPr id="33" name="角丸四角形 32"/>
          <p:cNvSpPr/>
          <p:nvPr/>
        </p:nvSpPr>
        <p:spPr>
          <a:xfrm>
            <a:off x="1160141" y="5672238"/>
            <a:ext cx="5402889" cy="994575"/>
          </a:xfrm>
          <a:prstGeom prst="roundRect">
            <a:avLst>
              <a:gd name="adj" fmla="val 5074"/>
            </a:avLst>
          </a:prstGeom>
          <a:ln w="12598">
            <a:solidFill>
              <a:srgbClr val="DA2128"/>
            </a:solidFill>
            <a:round/>
          </a:ln>
        </p:spPr>
        <p:txBody>
          <a:bodyPr wrap="square" lIns="0" tIns="0" rIns="0" bIns="0" rtlCol="0" anchor="ctr"/>
          <a:lstStyle/>
          <a:p>
            <a:pPr algn="ctr"/>
            <a:endParaRPr kumimoji="1" lang="ja-JP" altLang="en-US"/>
          </a:p>
        </p:txBody>
      </p:sp>
      <p:sp>
        <p:nvSpPr>
          <p:cNvPr id="40" name="角丸四角形 39"/>
          <p:cNvSpPr/>
          <p:nvPr/>
        </p:nvSpPr>
        <p:spPr>
          <a:xfrm>
            <a:off x="3146883" y="5260700"/>
            <a:ext cx="1500914" cy="390799"/>
          </a:xfrm>
          <a:prstGeom prst="roundRect">
            <a:avLst>
              <a:gd name="adj" fmla="val 16417"/>
            </a:avLst>
          </a:prstGeom>
          <a:ln w="12598">
            <a:solidFill>
              <a:srgbClr val="DA2128"/>
            </a:solidFill>
            <a:round/>
          </a:ln>
        </p:spPr>
        <p:txBody>
          <a:bodyPr wrap="square" lIns="0" tIns="0" rIns="0" bIns="0" rtlCol="0" anchor="ctr"/>
          <a:lstStyle/>
          <a:p>
            <a:pPr algn="ctr"/>
            <a:endParaRPr kumimoji="1" lang="ja-JP" altLang="en-US"/>
          </a:p>
        </p:txBody>
      </p:sp>
      <p:sp>
        <p:nvSpPr>
          <p:cNvPr id="47" name="角丸四角形 46"/>
          <p:cNvSpPr/>
          <p:nvPr/>
        </p:nvSpPr>
        <p:spPr>
          <a:xfrm>
            <a:off x="1144266" y="3026862"/>
            <a:ext cx="5456100" cy="792174"/>
          </a:xfrm>
          <a:prstGeom prst="roundRect">
            <a:avLst>
              <a:gd name="adj" fmla="val 7448"/>
            </a:avLst>
          </a:prstGeom>
          <a:ln w="12598">
            <a:solidFill>
              <a:srgbClr val="DA2128"/>
            </a:solidFill>
            <a:round/>
          </a:ln>
        </p:spPr>
        <p:txBody>
          <a:bodyPr wrap="square" lIns="0" tIns="0" rIns="0" bIns="0" rtlCol="0" anchor="ctr"/>
          <a:lstStyle/>
          <a:p>
            <a:pPr algn="ctr"/>
            <a:endParaRPr kumimoji="1" lang="ja-JP" altLang="en-US"/>
          </a:p>
        </p:txBody>
      </p:sp>
      <p:sp>
        <p:nvSpPr>
          <p:cNvPr id="48" name="角丸四角形 47"/>
          <p:cNvSpPr/>
          <p:nvPr/>
        </p:nvSpPr>
        <p:spPr>
          <a:xfrm>
            <a:off x="2735449" y="2392866"/>
            <a:ext cx="2273734" cy="388819"/>
          </a:xfrm>
          <a:prstGeom prst="roundRect">
            <a:avLst>
              <a:gd name="adj" fmla="val 16417"/>
            </a:avLst>
          </a:prstGeom>
          <a:ln w="12598">
            <a:solidFill>
              <a:srgbClr val="DA2128"/>
            </a:solidFill>
            <a:round/>
          </a:ln>
        </p:spPr>
        <p:txBody>
          <a:bodyPr wrap="square" lIns="0" tIns="0" rIns="0" bIns="0" rtlCol="0" anchor="ctr"/>
          <a:lstStyle/>
          <a:p>
            <a:pPr algn="ctr"/>
            <a:endParaRPr kumimoji="1" lang="ja-JP" altLang="en-US"/>
          </a:p>
        </p:txBody>
      </p:sp>
      <p:sp>
        <p:nvSpPr>
          <p:cNvPr id="49" name="object 6"/>
          <p:cNvSpPr/>
          <p:nvPr/>
        </p:nvSpPr>
        <p:spPr>
          <a:xfrm>
            <a:off x="4508690" y="5246394"/>
            <a:ext cx="1712705" cy="246774"/>
          </a:xfrm>
          <a:custGeom>
            <a:avLst/>
            <a:gdLst/>
            <a:ahLst/>
            <a:cxnLst/>
            <a:rect l="l" t="t" r="r" b="b"/>
            <a:pathLst>
              <a:path w="1692275" h="259714">
                <a:moveTo>
                  <a:pt x="1691995" y="0"/>
                </a:moveTo>
                <a:lnTo>
                  <a:pt x="247903" y="0"/>
                </a:lnTo>
                <a:lnTo>
                  <a:pt x="0" y="259194"/>
                </a:lnTo>
                <a:lnTo>
                  <a:pt x="1691995" y="259194"/>
                </a:lnTo>
                <a:lnTo>
                  <a:pt x="1691995" y="0"/>
                </a:lnTo>
                <a:close/>
              </a:path>
            </a:pathLst>
          </a:custGeom>
          <a:solidFill>
            <a:srgbClr val="DA2128"/>
          </a:solidFill>
          <a:ln w="76200">
            <a:noFill/>
          </a:ln>
        </p:spPr>
        <p:txBody>
          <a:bodyPr wrap="square" lIns="0" tIns="0" rIns="0" bIns="0" rtlCol="0"/>
          <a:lstStyle/>
          <a:p>
            <a:endParaRPr/>
          </a:p>
        </p:txBody>
      </p:sp>
      <p:sp>
        <p:nvSpPr>
          <p:cNvPr id="51" name="object 6"/>
          <p:cNvSpPr/>
          <p:nvPr/>
        </p:nvSpPr>
        <p:spPr>
          <a:xfrm>
            <a:off x="5198255" y="5563541"/>
            <a:ext cx="1600199" cy="230506"/>
          </a:xfrm>
          <a:custGeom>
            <a:avLst/>
            <a:gdLst/>
            <a:ahLst/>
            <a:cxnLst/>
            <a:rect l="l" t="t" r="r" b="b"/>
            <a:pathLst>
              <a:path w="1692275" h="259714">
                <a:moveTo>
                  <a:pt x="1691995" y="0"/>
                </a:moveTo>
                <a:lnTo>
                  <a:pt x="247903" y="0"/>
                </a:lnTo>
                <a:lnTo>
                  <a:pt x="0" y="259194"/>
                </a:lnTo>
                <a:lnTo>
                  <a:pt x="1691995" y="259194"/>
                </a:lnTo>
                <a:lnTo>
                  <a:pt x="1691995" y="0"/>
                </a:lnTo>
                <a:close/>
              </a:path>
            </a:pathLst>
          </a:custGeom>
          <a:solidFill>
            <a:srgbClr val="DA2128"/>
          </a:solidFill>
          <a:ln w="76200">
            <a:noFill/>
          </a:ln>
        </p:spPr>
        <p:txBody>
          <a:bodyPr wrap="square" lIns="0" tIns="0" rIns="0" bIns="0" rtlCol="0"/>
          <a:lstStyle/>
          <a:p>
            <a:endParaRPr/>
          </a:p>
        </p:txBody>
      </p:sp>
      <p:sp>
        <p:nvSpPr>
          <p:cNvPr id="55" name="object 6"/>
          <p:cNvSpPr/>
          <p:nvPr/>
        </p:nvSpPr>
        <p:spPr>
          <a:xfrm>
            <a:off x="5061384" y="2420412"/>
            <a:ext cx="1640753" cy="246774"/>
          </a:xfrm>
          <a:custGeom>
            <a:avLst/>
            <a:gdLst/>
            <a:ahLst/>
            <a:cxnLst/>
            <a:rect l="l" t="t" r="r" b="b"/>
            <a:pathLst>
              <a:path w="1692275" h="259714">
                <a:moveTo>
                  <a:pt x="1691995" y="0"/>
                </a:moveTo>
                <a:lnTo>
                  <a:pt x="247903" y="0"/>
                </a:lnTo>
                <a:lnTo>
                  <a:pt x="0" y="259194"/>
                </a:lnTo>
                <a:lnTo>
                  <a:pt x="1691995" y="259194"/>
                </a:lnTo>
                <a:lnTo>
                  <a:pt x="1691995" y="0"/>
                </a:lnTo>
                <a:close/>
              </a:path>
            </a:pathLst>
          </a:custGeom>
          <a:solidFill>
            <a:srgbClr val="DA2128"/>
          </a:solidFill>
          <a:ln w="76200">
            <a:noFill/>
          </a:ln>
        </p:spPr>
        <p:txBody>
          <a:bodyPr wrap="square" lIns="0" tIns="0" rIns="0" bIns="0" rtlCol="0"/>
          <a:lstStyle/>
          <a:p>
            <a:endParaRPr/>
          </a:p>
        </p:txBody>
      </p:sp>
      <p:sp>
        <p:nvSpPr>
          <p:cNvPr id="27" name="object 27"/>
          <p:cNvSpPr txBox="1"/>
          <p:nvPr/>
        </p:nvSpPr>
        <p:spPr>
          <a:xfrm>
            <a:off x="5365043" y="2474134"/>
            <a:ext cx="1476289" cy="151323"/>
          </a:xfrm>
          <a:prstGeom prst="rect">
            <a:avLst/>
          </a:prstGeom>
        </p:spPr>
        <p:txBody>
          <a:bodyPr vert="horz" wrap="square" lIns="0" tIns="12700" rIns="0" bIns="0" rtlCol="0">
            <a:spAutoFit/>
          </a:bodyPr>
          <a:lstStyle/>
          <a:p>
            <a:pPr marL="12700">
              <a:lnSpc>
                <a:spcPct val="100000"/>
              </a:lnSpc>
              <a:spcBef>
                <a:spcPts val="100"/>
              </a:spcBef>
            </a:pPr>
            <a:r>
              <a:rPr sz="900" spc="10" dirty="0" err="1" smtClean="0">
                <a:solidFill>
                  <a:srgbClr val="FFFFFF"/>
                </a:solidFill>
                <a:latin typeface="ＭＳ ゴシック"/>
                <a:cs typeface="ＭＳ ゴシック"/>
              </a:rPr>
              <a:t>研</a:t>
            </a:r>
            <a:r>
              <a:rPr sz="900" spc="-15" dirty="0" err="1" smtClean="0">
                <a:solidFill>
                  <a:srgbClr val="FFFFFF"/>
                </a:solidFill>
                <a:latin typeface="ＭＳ ゴシック"/>
                <a:cs typeface="ＭＳ ゴシック"/>
              </a:rPr>
              <a:t>修</a:t>
            </a:r>
            <a:r>
              <a:rPr sz="900" dirty="0" err="1" smtClean="0">
                <a:solidFill>
                  <a:srgbClr val="FFFFFF"/>
                </a:solidFill>
                <a:latin typeface="ＭＳ ゴシック"/>
                <a:cs typeface="ＭＳ ゴシック"/>
              </a:rPr>
              <a:t>医</a:t>
            </a:r>
            <a:r>
              <a:rPr sz="900" spc="-85" dirty="0" err="1" smtClean="0">
                <a:solidFill>
                  <a:srgbClr val="FFFFFF"/>
                </a:solidFill>
                <a:latin typeface="ＭＳ ゴシック"/>
                <a:cs typeface="ＭＳ ゴシック"/>
              </a:rPr>
              <a:t>絞り</a:t>
            </a:r>
            <a:r>
              <a:rPr sz="900" spc="-5" dirty="0" err="1" smtClean="0">
                <a:solidFill>
                  <a:srgbClr val="FFFFFF"/>
                </a:solidFill>
                <a:latin typeface="ＭＳ ゴシック"/>
                <a:cs typeface="ＭＳ ゴシック"/>
              </a:rPr>
              <a:t>込</a:t>
            </a:r>
            <a:r>
              <a:rPr sz="900" spc="-35" dirty="0" err="1" smtClean="0">
                <a:solidFill>
                  <a:srgbClr val="FFFFFF"/>
                </a:solidFill>
                <a:latin typeface="ＭＳ ゴシック"/>
                <a:cs typeface="ＭＳ ゴシック"/>
              </a:rPr>
              <a:t>み</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a:latin typeface="ＭＳ ゴシック"/>
              <a:cs typeface="ＭＳ ゴシック"/>
            </a:endParaRPr>
          </a:p>
        </p:txBody>
      </p:sp>
      <p:sp>
        <p:nvSpPr>
          <p:cNvPr id="53" name="object 6"/>
          <p:cNvSpPr/>
          <p:nvPr/>
        </p:nvSpPr>
        <p:spPr>
          <a:xfrm>
            <a:off x="5741521" y="2936019"/>
            <a:ext cx="1099811" cy="246774"/>
          </a:xfrm>
          <a:custGeom>
            <a:avLst/>
            <a:gdLst/>
            <a:ahLst/>
            <a:cxnLst/>
            <a:rect l="l" t="t" r="r" b="b"/>
            <a:pathLst>
              <a:path w="1692275" h="259714">
                <a:moveTo>
                  <a:pt x="1691995" y="0"/>
                </a:moveTo>
                <a:lnTo>
                  <a:pt x="247903" y="0"/>
                </a:lnTo>
                <a:lnTo>
                  <a:pt x="0" y="259194"/>
                </a:lnTo>
                <a:lnTo>
                  <a:pt x="1691995" y="259194"/>
                </a:lnTo>
                <a:lnTo>
                  <a:pt x="1691995" y="0"/>
                </a:lnTo>
                <a:close/>
              </a:path>
            </a:pathLst>
          </a:custGeom>
          <a:solidFill>
            <a:srgbClr val="DA2128"/>
          </a:solidFill>
          <a:ln w="76200">
            <a:noFill/>
          </a:ln>
        </p:spPr>
        <p:txBody>
          <a:bodyPr wrap="square" lIns="0" tIns="0" rIns="0" bIns="0" rtlCol="0"/>
          <a:lstStyle/>
          <a:p>
            <a:endParaRPr/>
          </a:p>
        </p:txBody>
      </p:sp>
      <p:sp>
        <p:nvSpPr>
          <p:cNvPr id="34" name="object 27"/>
          <p:cNvSpPr txBox="1"/>
          <p:nvPr/>
        </p:nvSpPr>
        <p:spPr>
          <a:xfrm>
            <a:off x="6058046" y="2967184"/>
            <a:ext cx="823236" cy="151323"/>
          </a:xfrm>
          <a:prstGeom prst="rect">
            <a:avLst/>
          </a:prstGeom>
        </p:spPr>
        <p:txBody>
          <a:bodyPr vert="horz" wrap="square" lIns="0" tIns="12700" rIns="0" bIns="0" rtlCol="0">
            <a:spAutoFit/>
          </a:bodyPr>
          <a:lstStyle/>
          <a:p>
            <a:pPr marL="12700">
              <a:lnSpc>
                <a:spcPct val="100000"/>
              </a:lnSpc>
              <a:spcBef>
                <a:spcPts val="100"/>
              </a:spcBef>
            </a:pPr>
            <a:r>
              <a:rPr sz="900" spc="10" dirty="0" err="1" smtClean="0">
                <a:solidFill>
                  <a:srgbClr val="FFFFFF"/>
                </a:solidFill>
                <a:latin typeface="ＭＳ ゴシック"/>
                <a:cs typeface="ＭＳ ゴシック"/>
              </a:rPr>
              <a:t>研</a:t>
            </a:r>
            <a:r>
              <a:rPr sz="900" spc="-15" dirty="0" err="1" smtClean="0">
                <a:solidFill>
                  <a:srgbClr val="FFFFFF"/>
                </a:solidFill>
                <a:latin typeface="ＭＳ ゴシック"/>
                <a:cs typeface="ＭＳ ゴシック"/>
              </a:rPr>
              <a:t>修</a:t>
            </a:r>
            <a:r>
              <a:rPr sz="900" spc="-30" dirty="0" err="1" smtClean="0">
                <a:solidFill>
                  <a:srgbClr val="FFFFFF"/>
                </a:solidFill>
                <a:latin typeface="ＭＳ ゴシック"/>
                <a:cs typeface="ＭＳ ゴシック"/>
              </a:rPr>
              <a:t>医</a:t>
            </a:r>
            <a:r>
              <a:rPr sz="900" spc="-40" dirty="0" err="1" smtClean="0">
                <a:solidFill>
                  <a:srgbClr val="FFFFFF"/>
                </a:solidFill>
                <a:latin typeface="ＭＳ ゴシック"/>
                <a:cs typeface="ＭＳ ゴシック"/>
              </a:rPr>
              <a:t>一</a:t>
            </a:r>
            <a:r>
              <a:rPr sz="900" dirty="0" err="1" smtClean="0">
                <a:solidFill>
                  <a:srgbClr val="FFFFFF"/>
                </a:solidFill>
                <a:latin typeface="ＭＳ ゴシック"/>
                <a:cs typeface="ＭＳ ゴシック"/>
              </a:rPr>
              <a:t>覧</a:t>
            </a:r>
            <a:endParaRPr sz="900" dirty="0">
              <a:latin typeface="ＭＳ ゴシック"/>
              <a:cs typeface="ＭＳ ゴシック"/>
            </a:endParaRPr>
          </a:p>
        </p:txBody>
      </p:sp>
      <p:sp>
        <p:nvSpPr>
          <p:cNvPr id="28" name="object 28"/>
          <p:cNvSpPr txBox="1"/>
          <p:nvPr/>
        </p:nvSpPr>
        <p:spPr>
          <a:xfrm>
            <a:off x="5509859" y="5596576"/>
            <a:ext cx="1331473" cy="151323"/>
          </a:xfrm>
          <a:prstGeom prst="rect">
            <a:avLst/>
          </a:prstGeom>
        </p:spPr>
        <p:txBody>
          <a:bodyPr vert="horz" wrap="square" lIns="0" tIns="12700" rIns="0" bIns="0" rtlCol="0">
            <a:spAutoFit/>
          </a:bodyPr>
          <a:lstStyle/>
          <a:p>
            <a:pPr marL="12700">
              <a:lnSpc>
                <a:spcPct val="100000"/>
              </a:lnSpc>
              <a:spcBef>
                <a:spcPts val="100"/>
              </a:spcBef>
            </a:pPr>
            <a:r>
              <a:rPr sz="900" spc="10" dirty="0" err="1" smtClean="0">
                <a:solidFill>
                  <a:srgbClr val="FFFFFF"/>
                </a:solidFill>
                <a:latin typeface="ＭＳ ゴシック"/>
                <a:cs typeface="ＭＳ ゴシック"/>
              </a:rPr>
              <a:t>研</a:t>
            </a:r>
            <a:r>
              <a:rPr sz="900" spc="-65" dirty="0" err="1" smtClean="0">
                <a:solidFill>
                  <a:srgbClr val="FFFFFF"/>
                </a:solidFill>
                <a:latin typeface="ＭＳ ゴシック"/>
                <a:cs typeface="ＭＳ ゴシック"/>
              </a:rPr>
              <a:t>修</a:t>
            </a:r>
            <a:r>
              <a:rPr sz="900" spc="-85" dirty="0" err="1" smtClean="0">
                <a:solidFill>
                  <a:srgbClr val="FFFFFF"/>
                </a:solidFill>
                <a:latin typeface="ＭＳ ゴシック"/>
                <a:cs typeface="ＭＳ ゴシック"/>
              </a:rPr>
              <a:t>ブ</a:t>
            </a:r>
            <a:r>
              <a:rPr sz="900" spc="-114" dirty="0" err="1" smtClean="0">
                <a:solidFill>
                  <a:srgbClr val="FFFFFF"/>
                </a:solidFill>
                <a:latin typeface="ＭＳ ゴシック"/>
                <a:cs typeface="ＭＳ ゴシック"/>
              </a:rPr>
              <a:t>ロ</a:t>
            </a:r>
            <a:r>
              <a:rPr sz="900" spc="-85" dirty="0" err="1" smtClean="0">
                <a:solidFill>
                  <a:srgbClr val="FFFFFF"/>
                </a:solidFill>
                <a:latin typeface="ＭＳ ゴシック"/>
                <a:cs typeface="ＭＳ ゴシック"/>
              </a:rPr>
              <a:t>ッ</a:t>
            </a:r>
            <a:r>
              <a:rPr sz="900" dirty="0" err="1" smtClean="0">
                <a:solidFill>
                  <a:srgbClr val="FFFFFF"/>
                </a:solidFill>
                <a:latin typeface="ＭＳ ゴシック"/>
                <a:cs typeface="ＭＳ ゴシック"/>
              </a:rPr>
              <a:t>ク</a:t>
            </a:r>
            <a:r>
              <a:rPr sz="900" spc="-15" dirty="0" err="1" smtClean="0">
                <a:solidFill>
                  <a:srgbClr val="FFFFFF"/>
                </a:solidFill>
                <a:latin typeface="ＭＳ ゴシック"/>
                <a:cs typeface="ＭＳ ゴシック"/>
              </a:rPr>
              <a:t>選</a:t>
            </a:r>
            <a:r>
              <a:rPr sz="900" spc="-60" dirty="0" err="1" smtClean="0">
                <a:solidFill>
                  <a:srgbClr val="FFFFFF"/>
                </a:solidFill>
                <a:latin typeface="ＭＳ ゴシック"/>
                <a:cs typeface="ＭＳ ゴシック"/>
              </a:rPr>
              <a:t>択</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a:latin typeface="ＭＳ ゴシック"/>
              <a:cs typeface="ＭＳ ゴシック"/>
            </a:endParaRPr>
          </a:p>
        </p:txBody>
      </p:sp>
      <p:sp>
        <p:nvSpPr>
          <p:cNvPr id="38" name="object 28"/>
          <p:cNvSpPr txBox="1"/>
          <p:nvPr/>
        </p:nvSpPr>
        <p:spPr>
          <a:xfrm>
            <a:off x="4805350" y="5268654"/>
            <a:ext cx="1757680" cy="151323"/>
          </a:xfrm>
          <a:prstGeom prst="rect">
            <a:avLst/>
          </a:prstGeom>
        </p:spPr>
        <p:txBody>
          <a:bodyPr vert="horz" wrap="square" lIns="0" tIns="12700" rIns="0" bIns="0" rtlCol="0">
            <a:spAutoFit/>
          </a:bodyPr>
          <a:lstStyle/>
          <a:p>
            <a:pPr marL="12700">
              <a:lnSpc>
                <a:spcPct val="100000"/>
              </a:lnSpc>
              <a:spcBef>
                <a:spcPts val="100"/>
              </a:spcBef>
            </a:pPr>
            <a:r>
              <a:rPr sz="900" spc="-10" dirty="0" err="1" smtClean="0">
                <a:solidFill>
                  <a:srgbClr val="FFFFFF"/>
                </a:solidFill>
                <a:latin typeface="ＭＳ ゴシック"/>
                <a:cs typeface="ＭＳ ゴシック"/>
              </a:rPr>
              <a:t>評</a:t>
            </a:r>
            <a:r>
              <a:rPr sz="900" spc="-25" dirty="0" err="1" smtClean="0">
                <a:solidFill>
                  <a:srgbClr val="FFFFFF"/>
                </a:solidFill>
                <a:latin typeface="ＭＳ ゴシック"/>
                <a:cs typeface="ＭＳ ゴシック"/>
              </a:rPr>
              <a:t>価</a:t>
            </a:r>
            <a:r>
              <a:rPr sz="900" spc="-5" dirty="0" err="1" smtClean="0">
                <a:solidFill>
                  <a:srgbClr val="FFFFFF"/>
                </a:solidFill>
                <a:latin typeface="ＭＳ ゴシック"/>
                <a:cs typeface="ＭＳ ゴシック"/>
              </a:rPr>
              <a:t>対</a:t>
            </a:r>
            <a:r>
              <a:rPr sz="900" spc="-35" dirty="0" err="1" smtClean="0">
                <a:solidFill>
                  <a:srgbClr val="FFFFFF"/>
                </a:solidFill>
                <a:latin typeface="ＭＳ ゴシック"/>
                <a:cs typeface="ＭＳ ゴシック"/>
              </a:rPr>
              <a:t>象</a:t>
            </a:r>
            <a:r>
              <a:rPr sz="900" spc="10" dirty="0" err="1" smtClean="0">
                <a:solidFill>
                  <a:srgbClr val="FFFFFF"/>
                </a:solidFill>
                <a:latin typeface="ＭＳ ゴシック"/>
                <a:cs typeface="ＭＳ ゴシック"/>
              </a:rPr>
              <a:t>研</a:t>
            </a:r>
            <a:r>
              <a:rPr sz="900" spc="-15" dirty="0" err="1" smtClean="0">
                <a:solidFill>
                  <a:srgbClr val="FFFFFF"/>
                </a:solidFill>
                <a:latin typeface="ＭＳ ゴシック"/>
                <a:cs typeface="ＭＳ ゴシック"/>
              </a:rPr>
              <a:t>修</a:t>
            </a:r>
            <a:r>
              <a:rPr sz="900" spc="-10" dirty="0" err="1" smtClean="0">
                <a:solidFill>
                  <a:srgbClr val="FFFFFF"/>
                </a:solidFill>
                <a:latin typeface="ＭＳ ゴシック"/>
                <a:cs typeface="ＭＳ ゴシック"/>
              </a:rPr>
              <a:t>医</a:t>
            </a:r>
            <a:r>
              <a:rPr sz="900" spc="5" dirty="0" err="1" smtClean="0">
                <a:solidFill>
                  <a:srgbClr val="FFFFFF"/>
                </a:solidFill>
                <a:latin typeface="ＭＳ ゴシック"/>
                <a:cs typeface="ＭＳ ゴシック"/>
              </a:rPr>
              <a:t>情</a:t>
            </a:r>
            <a:r>
              <a:rPr sz="900" spc="-55" dirty="0" err="1" smtClean="0">
                <a:solidFill>
                  <a:srgbClr val="FFFFFF"/>
                </a:solidFill>
                <a:latin typeface="ＭＳ ゴシック"/>
                <a:cs typeface="ＭＳ ゴシック"/>
              </a:rPr>
              <a:t>報</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smtClean="0">
              <a:solidFill>
                <a:srgbClr val="FFFFFF"/>
              </a:solidFill>
              <a:latin typeface="ＭＳ ゴシック"/>
              <a:cs typeface="ＭＳ ゴシック"/>
            </a:endParaRPr>
          </a:p>
        </p:txBody>
      </p:sp>
      <p:sp>
        <p:nvSpPr>
          <p:cNvPr id="46" name="角丸四角形 45"/>
          <p:cNvSpPr/>
          <p:nvPr/>
        </p:nvSpPr>
        <p:spPr>
          <a:xfrm>
            <a:off x="5156952" y="5805391"/>
            <a:ext cx="1064443" cy="852381"/>
          </a:xfrm>
          <a:prstGeom prst="roundRect">
            <a:avLst/>
          </a:prstGeom>
          <a:ln w="12598">
            <a:solidFill>
              <a:srgbClr val="0099FF"/>
            </a:solidFill>
          </a:ln>
        </p:spPr>
        <p:txBody>
          <a:bodyPr wrap="square" lIns="0" tIns="0" rIns="0" bIns="0" rtlCol="0" anchor="ctr"/>
          <a:lstStyle/>
          <a:p>
            <a:pPr algn="ctr"/>
            <a:endParaRPr kumimoji="1" lang="ja-JP" altLang="en-US">
              <a:solidFill>
                <a:srgbClr val="0099FF"/>
              </a:solidFill>
            </a:endParaRPr>
          </a:p>
        </p:txBody>
      </p:sp>
      <p:sp>
        <p:nvSpPr>
          <p:cNvPr id="50" name="テキスト ボックス 49"/>
          <p:cNvSpPr txBox="1"/>
          <p:nvPr/>
        </p:nvSpPr>
        <p:spPr>
          <a:xfrm>
            <a:off x="5325961" y="5890941"/>
            <a:ext cx="313071" cy="246221"/>
          </a:xfrm>
          <a:prstGeom prst="rect">
            <a:avLst/>
          </a:prstGeom>
          <a:noFill/>
        </p:spPr>
        <p:txBody>
          <a:bodyPr wrap="square" rtlCol="0">
            <a:spAutoFit/>
          </a:bodyPr>
          <a:lstStyle/>
          <a:p>
            <a:r>
              <a:rPr kumimoji="1" lang="en-US" altLang="ja-JP" sz="1000" dirty="0" smtClean="0">
                <a:solidFill>
                  <a:srgbClr val="0099FF"/>
                </a:solidFill>
              </a:rPr>
              <a:t>※</a:t>
            </a:r>
            <a:endParaRPr kumimoji="1" lang="ja-JP" altLang="en-US" sz="1000" dirty="0">
              <a:solidFill>
                <a:srgbClr val="0099FF"/>
              </a:solidFill>
            </a:endParaRPr>
          </a:p>
        </p:txBody>
      </p:sp>
      <p:sp>
        <p:nvSpPr>
          <p:cNvPr id="5" name="角丸四角形 4"/>
          <p:cNvSpPr/>
          <p:nvPr/>
        </p:nvSpPr>
        <p:spPr>
          <a:xfrm>
            <a:off x="1054790" y="7804624"/>
            <a:ext cx="970860" cy="146256"/>
          </a:xfrm>
          <a:prstGeom prst="roundRect">
            <a:avLst>
              <a:gd name="adj" fmla="val 30664"/>
            </a:avLst>
          </a:prstGeom>
          <a:ln w="12598">
            <a:solidFill>
              <a:srgbClr val="0070C0"/>
            </a:solidFill>
          </a:ln>
        </p:spPr>
        <p:txBody>
          <a:bodyPr wrap="square" lIns="0" tIns="0" rIns="0" bIns="0" rtlCol="0" anchor="ctr"/>
          <a:lstStyle/>
          <a:p>
            <a:pPr algn="ctr"/>
            <a:endParaRPr kumimoji="1" lang="ja-JP" altLang="en-US"/>
          </a:p>
        </p:txBody>
      </p:sp>
      <p:sp>
        <p:nvSpPr>
          <p:cNvPr id="52" name="角丸四角形 51"/>
          <p:cNvSpPr/>
          <p:nvPr/>
        </p:nvSpPr>
        <p:spPr>
          <a:xfrm>
            <a:off x="958850" y="7950880"/>
            <a:ext cx="2971800" cy="2204660"/>
          </a:xfrm>
          <a:prstGeom prst="roundRect">
            <a:avLst>
              <a:gd name="adj" fmla="val 2739"/>
            </a:avLst>
          </a:prstGeom>
          <a:ln w="12598">
            <a:solidFill>
              <a:srgbClr val="DA2128"/>
            </a:solidFill>
          </a:ln>
        </p:spPr>
        <p:txBody>
          <a:bodyPr wrap="square" lIns="0" tIns="0" rIns="0" bIns="0" rtlCol="0" anchor="ctr"/>
          <a:lstStyle/>
          <a:p>
            <a:pPr algn="ctr"/>
            <a:endParaRPr kumimoji="1" lang="ja-JP" altLang="en-US"/>
          </a:p>
        </p:txBody>
      </p:sp>
    </p:spTree>
    <p:extLst>
      <p:ext uri="{BB962C8B-B14F-4D97-AF65-F5344CB8AC3E}">
        <p14:creationId xmlns:p14="http://schemas.microsoft.com/office/powerpoint/2010/main" val="27598363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6"/>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39</a:t>
            </a:fld>
            <a:endParaRPr dirty="0"/>
          </a:p>
        </p:txBody>
      </p:sp>
      <p:sp>
        <p:nvSpPr>
          <p:cNvPr id="7" name="object 8"/>
          <p:cNvSpPr txBox="1"/>
          <p:nvPr/>
        </p:nvSpPr>
        <p:spPr>
          <a:xfrm>
            <a:off x="689061" y="1001381"/>
            <a:ext cx="6256269" cy="3902992"/>
          </a:xfrm>
          <a:prstGeom prst="rect">
            <a:avLst/>
          </a:prstGeom>
        </p:spPr>
        <p:txBody>
          <a:bodyPr vert="horz" wrap="square" lIns="0" tIns="85725" rIns="0" bIns="0" rtlCol="0">
            <a:spAutoFit/>
          </a:bodyPr>
          <a:lstStyle/>
          <a:p>
            <a:pPr marL="139700" indent="-127635">
              <a:lnSpc>
                <a:spcPct val="100000"/>
              </a:lnSpc>
              <a:spcBef>
                <a:spcPts val="675"/>
              </a:spcBef>
              <a:buSzPct val="90000"/>
              <a:buChar char="■"/>
              <a:tabLst>
                <a:tab pos="140335" algn="l"/>
              </a:tabLst>
            </a:pPr>
            <a:r>
              <a:rPr sz="1000" spc="5" dirty="0">
                <a:solidFill>
                  <a:srgbClr val="A9511A"/>
                </a:solidFill>
                <a:latin typeface="ＭＳ ゴシック"/>
                <a:cs typeface="ＭＳ ゴシック"/>
              </a:rPr>
              <a:t>研</a:t>
            </a:r>
            <a:r>
              <a:rPr sz="1000" spc="-20" dirty="0">
                <a:solidFill>
                  <a:srgbClr val="A9511A"/>
                </a:solidFill>
                <a:latin typeface="ＭＳ ゴシック"/>
                <a:cs typeface="ＭＳ ゴシック"/>
              </a:rPr>
              <a:t>修</a:t>
            </a:r>
            <a:r>
              <a:rPr sz="1000" spc="-40" dirty="0">
                <a:solidFill>
                  <a:srgbClr val="A9511A"/>
                </a:solidFill>
                <a:latin typeface="ＭＳ ゴシック"/>
                <a:cs typeface="ＭＳ ゴシック"/>
              </a:rPr>
              <a:t>医</a:t>
            </a:r>
            <a:r>
              <a:rPr sz="1000" spc="-45" dirty="0">
                <a:solidFill>
                  <a:srgbClr val="A9511A"/>
                </a:solidFill>
                <a:latin typeface="ＭＳ ゴシック"/>
                <a:cs typeface="ＭＳ ゴシック"/>
              </a:rPr>
              <a:t>の</a:t>
            </a:r>
            <a:r>
              <a:rPr sz="1000" spc="-15" dirty="0">
                <a:solidFill>
                  <a:srgbClr val="A9511A"/>
                </a:solidFill>
                <a:latin typeface="ＭＳ ゴシック"/>
                <a:cs typeface="ＭＳ ゴシック"/>
              </a:rPr>
              <a:t>評</a:t>
            </a:r>
            <a:r>
              <a:rPr sz="1000" spc="-30" dirty="0">
                <a:solidFill>
                  <a:srgbClr val="A9511A"/>
                </a:solidFill>
                <a:latin typeface="ＭＳ ゴシック"/>
                <a:cs typeface="ＭＳ ゴシック"/>
              </a:rPr>
              <a:t>価</a:t>
            </a:r>
            <a:r>
              <a:rPr sz="1000" spc="195" dirty="0">
                <a:solidFill>
                  <a:srgbClr val="A9511A"/>
                </a:solidFill>
                <a:latin typeface="ＭＳ ゴシック"/>
                <a:cs typeface="ＭＳ ゴシック"/>
              </a:rPr>
              <a:t>票</a:t>
            </a:r>
            <a:r>
              <a:rPr sz="1000" spc="-70" dirty="0">
                <a:solidFill>
                  <a:srgbClr val="A9511A"/>
                </a:solidFill>
                <a:latin typeface="ＭＳ ゴシック"/>
                <a:cs typeface="ＭＳ ゴシック"/>
              </a:rPr>
              <a:t>I/II/III</a:t>
            </a:r>
            <a:r>
              <a:rPr sz="1000" spc="-345" dirty="0">
                <a:solidFill>
                  <a:srgbClr val="A9511A"/>
                </a:solidFill>
                <a:latin typeface="ＭＳ ゴシック"/>
                <a:cs typeface="ＭＳ ゴシック"/>
              </a:rPr>
              <a:t> </a:t>
            </a:r>
            <a:r>
              <a:rPr sz="1000" spc="-15" dirty="0">
                <a:solidFill>
                  <a:srgbClr val="A9511A"/>
                </a:solidFill>
                <a:latin typeface="ＭＳ ゴシック"/>
                <a:cs typeface="ＭＳ ゴシック"/>
              </a:rPr>
              <a:t>の</a:t>
            </a:r>
            <a:r>
              <a:rPr sz="1000" spc="-10" dirty="0">
                <a:solidFill>
                  <a:srgbClr val="A9511A"/>
                </a:solidFill>
                <a:latin typeface="ＭＳ ゴシック"/>
                <a:cs typeface="ＭＳ ゴシック"/>
              </a:rPr>
              <a:t>確</a:t>
            </a:r>
            <a:r>
              <a:rPr sz="1000" dirty="0">
                <a:solidFill>
                  <a:srgbClr val="A9511A"/>
                </a:solidFill>
                <a:latin typeface="ＭＳ ゴシック"/>
                <a:cs typeface="ＭＳ ゴシック"/>
              </a:rPr>
              <a:t>認</a:t>
            </a:r>
            <a:r>
              <a:rPr sz="1000" spc="-250" dirty="0">
                <a:solidFill>
                  <a:srgbClr val="A9511A"/>
                </a:solidFill>
                <a:latin typeface="ＭＳ ゴシック"/>
                <a:cs typeface="ＭＳ ゴシック"/>
              </a:rPr>
              <a:t> </a:t>
            </a:r>
            <a:r>
              <a:rPr sz="1000" dirty="0">
                <a:solidFill>
                  <a:srgbClr val="A9511A"/>
                </a:solidFill>
                <a:latin typeface="ＭＳ ゴシック"/>
                <a:cs typeface="ＭＳ ゴシック"/>
              </a:rPr>
              <a:t>/</a:t>
            </a:r>
            <a:r>
              <a:rPr sz="1000" spc="-330" dirty="0">
                <a:solidFill>
                  <a:srgbClr val="A9511A"/>
                </a:solidFill>
                <a:latin typeface="ＭＳ ゴシック"/>
                <a:cs typeface="ＭＳ ゴシック"/>
              </a:rPr>
              <a:t> </a:t>
            </a:r>
            <a:r>
              <a:rPr sz="1000" spc="-45" dirty="0">
                <a:solidFill>
                  <a:srgbClr val="A9511A"/>
                </a:solidFill>
                <a:latin typeface="ＭＳ ゴシック"/>
                <a:cs typeface="ＭＳ ゴシック"/>
              </a:rPr>
              <a:t>代</a:t>
            </a:r>
            <a:r>
              <a:rPr sz="1000" spc="-90" dirty="0">
                <a:solidFill>
                  <a:srgbClr val="A9511A"/>
                </a:solidFill>
                <a:latin typeface="ＭＳ ゴシック"/>
                <a:cs typeface="ＭＳ ゴシック"/>
              </a:rPr>
              <a:t>行</a:t>
            </a:r>
            <a:r>
              <a:rPr sz="1000" spc="-35" dirty="0">
                <a:solidFill>
                  <a:srgbClr val="A9511A"/>
                </a:solidFill>
                <a:latin typeface="ＭＳ ゴシック"/>
                <a:cs typeface="ＭＳ ゴシック"/>
              </a:rPr>
              <a:t>入</a:t>
            </a:r>
            <a:r>
              <a:rPr sz="1000" dirty="0">
                <a:solidFill>
                  <a:srgbClr val="A9511A"/>
                </a:solidFill>
                <a:latin typeface="ＭＳ ゴシック"/>
                <a:cs typeface="ＭＳ ゴシック"/>
              </a:rPr>
              <a:t>力</a:t>
            </a:r>
            <a:endParaRPr sz="1000" dirty="0">
              <a:latin typeface="ＭＳ ゴシック"/>
              <a:cs typeface="ＭＳ ゴシック"/>
            </a:endParaRPr>
          </a:p>
          <a:p>
            <a:pPr marL="140335" marR="5080" indent="-128270">
              <a:lnSpc>
                <a:spcPct val="148200"/>
              </a:lnSpc>
              <a:buSzPct val="90000"/>
              <a:buAutoNum type="arabicPeriod"/>
              <a:tabLst>
                <a:tab pos="132080" algn="l"/>
              </a:tabLst>
            </a:pPr>
            <a:r>
              <a:rPr sz="1000" dirty="0">
                <a:solidFill>
                  <a:srgbClr val="231F20"/>
                </a:solidFill>
                <a:latin typeface="ＭＳ ゴシック"/>
                <a:cs typeface="ＭＳ ゴシック"/>
              </a:rPr>
              <a:t>&lt;</a:t>
            </a:r>
            <a:r>
              <a:rPr sz="1000" spc="-270" dirty="0">
                <a:solidFill>
                  <a:srgbClr val="231F20"/>
                </a:solidFill>
                <a:latin typeface="ＭＳ ゴシック"/>
                <a:cs typeface="ＭＳ ゴシック"/>
              </a:rPr>
              <a:t> </a:t>
            </a:r>
            <a:r>
              <a:rPr sz="1000" spc="15" dirty="0">
                <a:solidFill>
                  <a:srgbClr val="231F20"/>
                </a:solidFill>
                <a:latin typeface="ＭＳ ゴシック"/>
                <a:cs typeface="ＭＳ ゴシック"/>
              </a:rPr>
              <a:t>研</a:t>
            </a:r>
            <a:r>
              <a:rPr sz="1000" spc="-15" dirty="0">
                <a:solidFill>
                  <a:srgbClr val="231F20"/>
                </a:solidFill>
                <a:latin typeface="ＭＳ ゴシック"/>
                <a:cs typeface="ＭＳ ゴシック"/>
              </a:rPr>
              <a:t>修</a:t>
            </a:r>
            <a:r>
              <a:rPr sz="1000" spc="-30" dirty="0">
                <a:solidFill>
                  <a:srgbClr val="231F20"/>
                </a:solidFill>
                <a:latin typeface="ＭＳ ゴシック"/>
                <a:cs typeface="ＭＳ ゴシック"/>
              </a:rPr>
              <a:t>医</a:t>
            </a:r>
            <a:r>
              <a:rPr sz="1000" spc="-40" dirty="0">
                <a:solidFill>
                  <a:srgbClr val="231F20"/>
                </a:solidFill>
                <a:latin typeface="ＭＳ ゴシック"/>
                <a:cs typeface="ＭＳ ゴシック"/>
              </a:rPr>
              <a:t>一</a:t>
            </a:r>
            <a:r>
              <a:rPr sz="1000" dirty="0">
                <a:solidFill>
                  <a:srgbClr val="231F20"/>
                </a:solidFill>
                <a:latin typeface="ＭＳ ゴシック"/>
                <a:cs typeface="ＭＳ ゴシック"/>
              </a:rPr>
              <a:t>覧</a:t>
            </a:r>
            <a:r>
              <a:rPr sz="1000" spc="-1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65" dirty="0">
                <a:solidFill>
                  <a:srgbClr val="231F20"/>
                </a:solidFill>
                <a:latin typeface="ＭＳ ゴシック"/>
                <a:cs typeface="ＭＳ ゴシック"/>
              </a:rPr>
              <a:t> </a:t>
            </a:r>
            <a:r>
              <a:rPr sz="1000" dirty="0">
                <a:solidFill>
                  <a:srgbClr val="231F20"/>
                </a:solidFill>
                <a:latin typeface="ＭＳ ゴシック"/>
                <a:cs typeface="ＭＳ ゴシック"/>
              </a:rPr>
              <a:t>&gt;</a:t>
            </a:r>
            <a:r>
              <a:rPr sz="1000" spc="155" dirty="0">
                <a:solidFill>
                  <a:srgbClr val="231F20"/>
                </a:solidFill>
                <a:latin typeface="ＭＳ ゴシック"/>
                <a:cs typeface="ＭＳ ゴシック"/>
              </a:rPr>
              <a:t> </a:t>
            </a:r>
            <a:r>
              <a:rPr sz="1000" spc="-290" dirty="0">
                <a:solidFill>
                  <a:srgbClr val="231F20"/>
                </a:solidFill>
                <a:latin typeface="ＭＳ ゴシック"/>
                <a:cs typeface="ＭＳ ゴシック"/>
              </a:rPr>
              <a:t>の</a:t>
            </a:r>
            <a:r>
              <a:rPr sz="1000" spc="15" dirty="0">
                <a:solidFill>
                  <a:srgbClr val="231F20"/>
                </a:solidFill>
                <a:latin typeface="ＭＳ ゴシック"/>
                <a:cs typeface="ＭＳ ゴシック"/>
              </a:rPr>
              <a:t>「研</a:t>
            </a:r>
            <a:r>
              <a:rPr sz="1000" spc="-15" dirty="0">
                <a:solidFill>
                  <a:srgbClr val="231F20"/>
                </a:solidFill>
                <a:latin typeface="ＭＳ ゴシック"/>
                <a:cs typeface="ＭＳ ゴシック"/>
              </a:rPr>
              <a:t>修</a:t>
            </a:r>
            <a:r>
              <a:rPr sz="1000" spc="-30" dirty="0">
                <a:solidFill>
                  <a:srgbClr val="231F20"/>
                </a:solidFill>
                <a:latin typeface="ＭＳ ゴシック"/>
                <a:cs typeface="ＭＳ ゴシック"/>
              </a:rPr>
              <a:t>医</a:t>
            </a:r>
            <a:r>
              <a:rPr sz="1000" spc="-4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15" dirty="0">
                <a:solidFill>
                  <a:srgbClr val="231F20"/>
                </a:solidFill>
                <a:latin typeface="ＭＳ ゴシック"/>
                <a:cs typeface="ＭＳ ゴシック"/>
              </a:rPr>
              <a:t>」</a:t>
            </a:r>
            <a:r>
              <a:rPr sz="1000" spc="-80" dirty="0">
                <a:solidFill>
                  <a:srgbClr val="231F20"/>
                </a:solidFill>
                <a:latin typeface="ＭＳ ゴシック"/>
                <a:cs typeface="ＭＳ ゴシック"/>
              </a:rPr>
              <a:t>か</a:t>
            </a:r>
            <a:r>
              <a:rPr sz="1000" spc="-65" dirty="0">
                <a:solidFill>
                  <a:srgbClr val="231F20"/>
                </a:solidFill>
                <a:latin typeface="ＭＳ ゴシック"/>
                <a:cs typeface="ＭＳ ゴシック"/>
              </a:rPr>
              <a:t>ら</a:t>
            </a:r>
            <a:r>
              <a:rPr sz="1000" spc="-5" dirty="0">
                <a:solidFill>
                  <a:srgbClr val="231F20"/>
                </a:solidFill>
                <a:latin typeface="ＭＳ ゴシック"/>
                <a:cs typeface="ＭＳ ゴシック"/>
              </a:rPr>
              <a:t>評</a:t>
            </a:r>
            <a:r>
              <a:rPr sz="1000" spc="-20" dirty="0">
                <a:solidFill>
                  <a:srgbClr val="231F20"/>
                </a:solidFill>
                <a:latin typeface="ＭＳ ゴシック"/>
                <a:cs typeface="ＭＳ ゴシック"/>
              </a:rPr>
              <a:t>価</a:t>
            </a:r>
            <a:r>
              <a:rPr sz="1000" spc="-15" dirty="0">
                <a:solidFill>
                  <a:srgbClr val="231F20"/>
                </a:solidFill>
                <a:latin typeface="ＭＳ ゴシック"/>
                <a:cs typeface="ＭＳ ゴシック"/>
              </a:rPr>
              <a:t>票</a:t>
            </a:r>
            <a:r>
              <a:rPr sz="1000" spc="-5" dirty="0">
                <a:solidFill>
                  <a:srgbClr val="231F20"/>
                </a:solidFill>
                <a:latin typeface="ＭＳ ゴシック"/>
                <a:cs typeface="ＭＳ ゴシック"/>
              </a:rPr>
              <a:t>の</a:t>
            </a:r>
            <a:r>
              <a:rPr sz="1000" dirty="0">
                <a:solidFill>
                  <a:srgbClr val="231F20"/>
                </a:solidFill>
                <a:latin typeface="ＭＳ ゴシック"/>
                <a:cs typeface="ＭＳ ゴシック"/>
              </a:rPr>
              <a:t>確</a:t>
            </a:r>
            <a:r>
              <a:rPr sz="1000" spc="-70" dirty="0">
                <a:solidFill>
                  <a:srgbClr val="231F20"/>
                </a:solidFill>
                <a:latin typeface="ＭＳ ゴシック"/>
                <a:cs typeface="ＭＳ ゴシック"/>
              </a:rPr>
              <a:t>認</a:t>
            </a:r>
            <a:r>
              <a:rPr sz="1000" spc="-120" dirty="0">
                <a:solidFill>
                  <a:srgbClr val="231F20"/>
                </a:solidFill>
                <a:latin typeface="ＭＳ ゴシック"/>
                <a:cs typeface="ＭＳ ゴシック"/>
              </a:rPr>
              <a:t>を</a:t>
            </a:r>
            <a:r>
              <a:rPr sz="1000" spc="-85" dirty="0">
                <a:solidFill>
                  <a:srgbClr val="231F20"/>
                </a:solidFill>
                <a:latin typeface="ＭＳ ゴシック"/>
                <a:cs typeface="ＭＳ ゴシック"/>
              </a:rPr>
              <a:t>し</a:t>
            </a:r>
            <a:r>
              <a:rPr sz="1000" spc="-70" dirty="0">
                <a:solidFill>
                  <a:srgbClr val="231F20"/>
                </a:solidFill>
                <a:latin typeface="ＭＳ ゴシック"/>
                <a:cs typeface="ＭＳ ゴシック"/>
              </a:rPr>
              <a:t>た</a:t>
            </a:r>
            <a:r>
              <a:rPr sz="1000" spc="-10" dirty="0">
                <a:solidFill>
                  <a:srgbClr val="231F20"/>
                </a:solidFill>
                <a:latin typeface="ＭＳ ゴシック"/>
                <a:cs typeface="ＭＳ ゴシック"/>
              </a:rPr>
              <a:t>い</a:t>
            </a:r>
            <a:r>
              <a:rPr sz="1000" spc="15" dirty="0">
                <a:solidFill>
                  <a:srgbClr val="231F20"/>
                </a:solidFill>
                <a:latin typeface="ＭＳ ゴシック"/>
                <a:cs typeface="ＭＳ ゴシック"/>
              </a:rPr>
              <a:t>研</a:t>
            </a:r>
            <a:r>
              <a:rPr sz="1000" spc="-15" dirty="0">
                <a:solidFill>
                  <a:srgbClr val="231F20"/>
                </a:solidFill>
                <a:latin typeface="ＭＳ ゴシック"/>
                <a:cs typeface="ＭＳ ゴシック"/>
              </a:rPr>
              <a:t>修</a:t>
            </a:r>
            <a:r>
              <a:rPr sz="1000" spc="-30" dirty="0">
                <a:solidFill>
                  <a:srgbClr val="231F20"/>
                </a:solidFill>
                <a:latin typeface="ＭＳ ゴシック"/>
                <a:cs typeface="ＭＳ ゴシック"/>
              </a:rPr>
              <a:t>医</a:t>
            </a:r>
            <a:r>
              <a:rPr sz="1000" spc="-15" dirty="0">
                <a:solidFill>
                  <a:srgbClr val="231F20"/>
                </a:solidFill>
                <a:latin typeface="ＭＳ ゴシック"/>
                <a:cs typeface="ＭＳ ゴシック"/>
              </a:rPr>
              <a:t>の</a:t>
            </a:r>
            <a:r>
              <a:rPr sz="1000" spc="-25" dirty="0">
                <a:solidFill>
                  <a:srgbClr val="231F20"/>
                </a:solidFill>
                <a:latin typeface="ＭＳ ゴシック"/>
                <a:cs typeface="ＭＳ ゴシック"/>
              </a:rPr>
              <a:t>行</a:t>
            </a:r>
            <a:r>
              <a:rPr sz="1000" spc="-55" dirty="0">
                <a:solidFill>
                  <a:srgbClr val="231F20"/>
                </a:solidFill>
                <a:latin typeface="ＭＳ ゴシック"/>
                <a:cs typeface="ＭＳ ゴシック"/>
              </a:rPr>
              <a:t>に</a:t>
            </a:r>
            <a:r>
              <a:rPr sz="1000" spc="-45"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15" dirty="0">
                <a:solidFill>
                  <a:srgbClr val="231F20"/>
                </a:solidFill>
                <a:latin typeface="ＭＳ ゴシック"/>
                <a:cs typeface="ＭＳ ゴシック"/>
              </a:rPr>
              <a:t>「</a:t>
            </a:r>
            <a:r>
              <a:rPr sz="1000" dirty="0">
                <a:solidFill>
                  <a:srgbClr val="231F20"/>
                </a:solidFill>
                <a:latin typeface="ＭＳ ゴシック"/>
                <a:cs typeface="ＭＳ ゴシック"/>
              </a:rPr>
              <a:t>確認</a:t>
            </a:r>
            <a:r>
              <a:rPr sz="1000" spc="-260"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340" dirty="0">
                <a:solidFill>
                  <a:srgbClr val="231F20"/>
                </a:solidFill>
                <a:latin typeface="ＭＳ ゴシック"/>
                <a:cs typeface="ＭＳ ゴシック"/>
              </a:rPr>
              <a:t> </a:t>
            </a:r>
            <a:r>
              <a:rPr sz="1000" spc="-35" dirty="0">
                <a:solidFill>
                  <a:srgbClr val="231F20"/>
                </a:solidFill>
                <a:latin typeface="ＭＳ ゴシック"/>
                <a:cs typeface="ＭＳ ゴシック"/>
              </a:rPr>
              <a:t>代</a:t>
            </a:r>
            <a:r>
              <a:rPr sz="1000" spc="-80" dirty="0">
                <a:solidFill>
                  <a:srgbClr val="231F20"/>
                </a:solidFill>
                <a:latin typeface="ＭＳ ゴシック"/>
                <a:cs typeface="ＭＳ ゴシック"/>
              </a:rPr>
              <a:t>行</a:t>
            </a:r>
            <a:r>
              <a:rPr sz="1000" spc="-25" dirty="0">
                <a:solidFill>
                  <a:srgbClr val="231F20"/>
                </a:solidFill>
                <a:latin typeface="ＭＳ ゴシック"/>
                <a:cs typeface="ＭＳ ゴシック"/>
              </a:rPr>
              <a:t>入</a:t>
            </a:r>
            <a:r>
              <a:rPr sz="1000" spc="-35" dirty="0">
                <a:solidFill>
                  <a:srgbClr val="231F20"/>
                </a:solidFill>
                <a:latin typeface="ＭＳ ゴシック"/>
                <a:cs typeface="ＭＳ ゴシック"/>
              </a:rPr>
              <a:t>力</a:t>
            </a:r>
            <a:r>
              <a:rPr sz="1000" spc="-130" dirty="0">
                <a:solidFill>
                  <a:srgbClr val="231F20"/>
                </a:solidFill>
                <a:latin typeface="ＭＳ ゴシック"/>
                <a:cs typeface="ＭＳ ゴシック"/>
              </a:rPr>
              <a:t>す</a:t>
            </a:r>
            <a:r>
              <a:rPr sz="1000" spc="-60" dirty="0">
                <a:solidFill>
                  <a:srgbClr val="231F20"/>
                </a:solidFill>
                <a:latin typeface="ＭＳ ゴシック"/>
                <a:cs typeface="ＭＳ ゴシック"/>
              </a:rPr>
              <a:t>る</a:t>
            </a:r>
            <a:r>
              <a:rPr sz="1000" spc="-140" dirty="0">
                <a:solidFill>
                  <a:srgbClr val="231F20"/>
                </a:solidFill>
                <a:latin typeface="ＭＳ ゴシック"/>
                <a:cs typeface="ＭＳ ゴシック"/>
              </a:rPr>
              <a:t>ス</a:t>
            </a:r>
            <a:r>
              <a:rPr sz="1000" dirty="0">
                <a:solidFill>
                  <a:srgbClr val="231F20"/>
                </a:solidFill>
                <a:latin typeface="ＭＳ ゴシック"/>
                <a:cs typeface="ＭＳ ゴシック"/>
              </a:rPr>
              <a:t>ケ </a:t>
            </a:r>
            <a:r>
              <a:rPr sz="1000" spc="-110" dirty="0" err="1">
                <a:solidFill>
                  <a:srgbClr val="231F20"/>
                </a:solidFill>
                <a:latin typeface="ＭＳ ゴシック"/>
                <a:cs typeface="ＭＳ ゴシック"/>
              </a:rPr>
              <a:t>ジ</a:t>
            </a:r>
            <a:r>
              <a:rPr sz="1000" spc="-140" dirty="0" err="1">
                <a:solidFill>
                  <a:srgbClr val="231F20"/>
                </a:solidFill>
                <a:latin typeface="ＭＳ ゴシック"/>
                <a:cs typeface="ＭＳ ゴシック"/>
              </a:rPr>
              <a:t>ュ</a:t>
            </a:r>
            <a:r>
              <a:rPr sz="1000" spc="-100" dirty="0" err="1">
                <a:solidFill>
                  <a:srgbClr val="231F20"/>
                </a:solidFill>
                <a:latin typeface="ＭＳ ゴシック"/>
                <a:cs typeface="ＭＳ ゴシック"/>
              </a:rPr>
              <a:t>ー</a:t>
            </a:r>
            <a:r>
              <a:rPr sz="1000" spc="-40" dirty="0" err="1">
                <a:solidFill>
                  <a:srgbClr val="231F20"/>
                </a:solidFill>
                <a:latin typeface="ＭＳ ゴシック"/>
                <a:cs typeface="ＭＳ ゴシック"/>
              </a:rPr>
              <a:t>ルを</a:t>
            </a:r>
            <a:r>
              <a:rPr sz="1000" spc="-30" dirty="0" err="1">
                <a:solidFill>
                  <a:srgbClr val="231F20"/>
                </a:solidFill>
                <a:latin typeface="ＭＳ ゴシック"/>
                <a:cs typeface="ＭＳ ゴシック"/>
              </a:rPr>
              <a:t>表</a:t>
            </a:r>
            <a:r>
              <a:rPr sz="1000" spc="-70" dirty="0" err="1">
                <a:solidFill>
                  <a:srgbClr val="231F20"/>
                </a:solidFill>
                <a:latin typeface="ＭＳ ゴシック"/>
                <a:cs typeface="ＭＳ ゴシック"/>
              </a:rPr>
              <a:t>示</a:t>
            </a:r>
            <a:r>
              <a:rPr sz="1000" dirty="0" err="1">
                <a:solidFill>
                  <a:srgbClr val="231F20"/>
                </a:solidFill>
                <a:latin typeface="ＭＳ ゴシック"/>
                <a:cs typeface="ＭＳ ゴシック"/>
              </a:rPr>
              <a:t>」</a:t>
            </a:r>
            <a:r>
              <a:rPr sz="1000" spc="-105" dirty="0" err="1">
                <a:solidFill>
                  <a:srgbClr val="231F20"/>
                </a:solidFill>
                <a:latin typeface="ＭＳ ゴシック"/>
                <a:cs typeface="ＭＳ ゴシック"/>
              </a:rPr>
              <a:t>ボ</a:t>
            </a:r>
            <a:r>
              <a:rPr sz="1000" spc="-145" dirty="0" err="1">
                <a:solidFill>
                  <a:srgbClr val="231F20"/>
                </a:solidFill>
                <a:latin typeface="ＭＳ ゴシック"/>
                <a:cs typeface="ＭＳ ゴシック"/>
              </a:rPr>
              <a:t>タ</a:t>
            </a:r>
            <a:r>
              <a:rPr sz="1000" spc="-85" dirty="0" err="1">
                <a:solidFill>
                  <a:srgbClr val="231F20"/>
                </a:solidFill>
                <a:latin typeface="ＭＳ ゴシック"/>
                <a:cs typeface="ＭＳ ゴシック"/>
              </a:rPr>
              <a:t>ン</a:t>
            </a:r>
            <a:r>
              <a:rPr sz="1000" spc="-55" dirty="0" err="1">
                <a:solidFill>
                  <a:srgbClr val="231F20"/>
                </a:solidFill>
                <a:latin typeface="ＭＳ ゴシック"/>
                <a:cs typeface="ＭＳ ゴシック"/>
              </a:rPr>
              <a:t>を</a:t>
            </a:r>
            <a:r>
              <a:rPr sz="1000" spc="-165" dirty="0" err="1">
                <a:solidFill>
                  <a:srgbClr val="231F20"/>
                </a:solidFill>
                <a:latin typeface="ＭＳ ゴシック"/>
                <a:cs typeface="ＭＳ ゴシック"/>
              </a:rPr>
              <a:t>ク</a:t>
            </a:r>
            <a:r>
              <a:rPr sz="1000" spc="-170" dirty="0" err="1">
                <a:solidFill>
                  <a:srgbClr val="231F20"/>
                </a:solidFill>
                <a:latin typeface="ＭＳ ゴシック"/>
                <a:cs typeface="ＭＳ ゴシック"/>
              </a:rPr>
              <a:t>リ</a:t>
            </a:r>
            <a:r>
              <a:rPr sz="1000" spc="-100" dirty="0" err="1">
                <a:solidFill>
                  <a:srgbClr val="231F20"/>
                </a:solidFill>
                <a:latin typeface="ＭＳ ゴシック"/>
                <a:cs typeface="ＭＳ ゴシック"/>
              </a:rPr>
              <a:t>ッ</a:t>
            </a:r>
            <a:r>
              <a:rPr sz="1000" spc="-170" dirty="0" err="1">
                <a:solidFill>
                  <a:srgbClr val="231F20"/>
                </a:solidFill>
                <a:latin typeface="ＭＳ ゴシック"/>
                <a:cs typeface="ＭＳ ゴシック"/>
              </a:rPr>
              <a:t>ク</a:t>
            </a:r>
            <a:r>
              <a:rPr sz="1000" spc="-105" dirty="0" err="1">
                <a:solidFill>
                  <a:srgbClr val="231F20"/>
                </a:solidFill>
                <a:latin typeface="ＭＳ ゴシック"/>
                <a:cs typeface="ＭＳ ゴシック"/>
              </a:rPr>
              <a:t>し</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spc="10" dirty="0" err="1">
                <a:solidFill>
                  <a:srgbClr val="231F20"/>
                </a:solidFill>
                <a:latin typeface="ＭＳ ゴシック"/>
                <a:cs typeface="ＭＳ ゴシック"/>
              </a:rPr>
              <a:t>。</a:t>
            </a:r>
            <a:r>
              <a:rPr sz="1000" spc="-30" dirty="0" err="1">
                <a:solidFill>
                  <a:srgbClr val="231F20"/>
                </a:solidFill>
                <a:latin typeface="ＭＳ ゴシック"/>
                <a:cs typeface="ＭＳ ゴシック"/>
              </a:rPr>
              <a:t>表</a:t>
            </a:r>
            <a:r>
              <a:rPr sz="1000" spc="-85" dirty="0" err="1">
                <a:solidFill>
                  <a:srgbClr val="231F20"/>
                </a:solidFill>
                <a:latin typeface="ＭＳ ゴシック"/>
                <a:cs typeface="ＭＳ ゴシック"/>
              </a:rPr>
              <a:t>示さ</a:t>
            </a:r>
            <a:r>
              <a:rPr sz="1000" spc="-140" dirty="0" err="1">
                <a:solidFill>
                  <a:srgbClr val="231F20"/>
                </a:solidFill>
                <a:latin typeface="ＭＳ ゴシック"/>
                <a:cs typeface="ＭＳ ゴシック"/>
              </a:rPr>
              <a:t>れ</a:t>
            </a:r>
            <a:r>
              <a:rPr sz="1000" spc="-80" dirty="0" err="1">
                <a:solidFill>
                  <a:srgbClr val="231F20"/>
                </a:solidFill>
                <a:latin typeface="ＭＳ ゴシック"/>
                <a:cs typeface="ＭＳ ゴシック"/>
              </a:rPr>
              <a:t>て</a:t>
            </a:r>
            <a:r>
              <a:rPr sz="1000" spc="-45" dirty="0" err="1">
                <a:solidFill>
                  <a:srgbClr val="231F20"/>
                </a:solidFill>
                <a:latin typeface="ＭＳ ゴシック"/>
                <a:cs typeface="ＭＳ ゴシック"/>
              </a:rPr>
              <a:t>い</a:t>
            </a:r>
            <a:r>
              <a:rPr sz="1000" spc="-55" dirty="0" err="1">
                <a:solidFill>
                  <a:srgbClr val="231F20"/>
                </a:solidFill>
                <a:latin typeface="ＭＳ ゴシック"/>
                <a:cs typeface="ＭＳ ゴシック"/>
              </a:rPr>
              <a:t>る</a:t>
            </a:r>
            <a:r>
              <a:rPr sz="1000" spc="5" dirty="0" err="1">
                <a:solidFill>
                  <a:srgbClr val="231F20"/>
                </a:solidFill>
                <a:latin typeface="ＭＳ ゴシック"/>
                <a:cs typeface="ＭＳ ゴシック"/>
              </a:rPr>
              <a:t>研</a:t>
            </a:r>
            <a:r>
              <a:rPr sz="1000" spc="-20" dirty="0" err="1">
                <a:solidFill>
                  <a:srgbClr val="231F20"/>
                </a:solidFill>
                <a:latin typeface="ＭＳ ゴシック"/>
                <a:cs typeface="ＭＳ ゴシック"/>
              </a:rPr>
              <a:t>修</a:t>
            </a:r>
            <a:r>
              <a:rPr sz="1000" spc="-10" dirty="0" err="1">
                <a:solidFill>
                  <a:srgbClr val="231F20"/>
                </a:solidFill>
                <a:latin typeface="ＭＳ ゴシック"/>
                <a:cs typeface="ＭＳ ゴシック"/>
              </a:rPr>
              <a:t>医</a:t>
            </a:r>
            <a:r>
              <a:rPr sz="1000" spc="-60" dirty="0" err="1">
                <a:solidFill>
                  <a:srgbClr val="231F20"/>
                </a:solidFill>
                <a:latin typeface="ＭＳ ゴシック"/>
                <a:cs typeface="ＭＳ ゴシック"/>
              </a:rPr>
              <a:t>が多</a:t>
            </a:r>
            <a:r>
              <a:rPr sz="1000" spc="-20" dirty="0" err="1">
                <a:solidFill>
                  <a:srgbClr val="231F20"/>
                </a:solidFill>
                <a:latin typeface="ＭＳ ゴシック"/>
                <a:cs typeface="ＭＳ ゴシック"/>
              </a:rPr>
              <a:t>い</a:t>
            </a:r>
            <a:r>
              <a:rPr sz="1000" spc="-10" dirty="0" err="1">
                <a:solidFill>
                  <a:srgbClr val="231F20"/>
                </a:solidFill>
                <a:latin typeface="ＭＳ ゴシック"/>
                <a:cs typeface="ＭＳ ゴシック"/>
              </a:rPr>
              <a:t>場</a:t>
            </a:r>
            <a:r>
              <a:rPr sz="1000" spc="-45" dirty="0" err="1">
                <a:solidFill>
                  <a:srgbClr val="231F20"/>
                </a:solidFill>
                <a:latin typeface="ＭＳ ゴシック"/>
                <a:cs typeface="ＭＳ ゴシック"/>
              </a:rPr>
              <a:t>合</a:t>
            </a:r>
            <a:r>
              <a:rPr sz="1000" spc="-135" dirty="0" err="1">
                <a:solidFill>
                  <a:srgbClr val="231F20"/>
                </a:solidFill>
                <a:latin typeface="ＭＳ ゴシック"/>
                <a:cs typeface="ＭＳ ゴシック"/>
              </a:rPr>
              <a:t>は</a:t>
            </a:r>
            <a:r>
              <a:rPr sz="1000" spc="-894" dirty="0" smtClean="0">
                <a:solidFill>
                  <a:srgbClr val="231F20"/>
                </a:solidFill>
                <a:latin typeface="ＭＳ ゴシック"/>
                <a:cs typeface="ＭＳ ゴシック"/>
              </a:rPr>
              <a:t>「</a:t>
            </a:r>
            <a:r>
              <a:rPr sz="1000" spc="-100" dirty="0" smtClean="0">
                <a:solidFill>
                  <a:srgbClr val="231F20"/>
                </a:solidFill>
                <a:latin typeface="ＭＳ ゴシック"/>
                <a:cs typeface="ＭＳ ゴシック"/>
              </a:rPr>
              <a:t>、</a:t>
            </a:r>
            <a:r>
              <a:rPr lang="ja-JP" altLang="en-US" sz="1000" spc="-100" dirty="0" smtClean="0">
                <a:solidFill>
                  <a:srgbClr val="231F20"/>
                </a:solidFill>
                <a:latin typeface="ＭＳ ゴシック"/>
                <a:cs typeface="ＭＳ ゴシック"/>
              </a:rPr>
              <a:t>　</a:t>
            </a:r>
            <a:r>
              <a:rPr sz="1000" spc="5" dirty="0" err="1" smtClean="0">
                <a:solidFill>
                  <a:srgbClr val="231F20"/>
                </a:solidFill>
                <a:latin typeface="ＭＳ ゴシック"/>
                <a:cs typeface="ＭＳ ゴシック"/>
              </a:rPr>
              <a:t>研</a:t>
            </a:r>
            <a:r>
              <a:rPr sz="1000" spc="-20" dirty="0" err="1" smtClean="0">
                <a:solidFill>
                  <a:srgbClr val="231F20"/>
                </a:solidFill>
                <a:latin typeface="ＭＳ ゴシック"/>
                <a:cs typeface="ＭＳ ゴシック"/>
              </a:rPr>
              <a:t>修</a:t>
            </a:r>
            <a:r>
              <a:rPr sz="1000" spc="-5" dirty="0" err="1" smtClean="0">
                <a:solidFill>
                  <a:srgbClr val="231F20"/>
                </a:solidFill>
                <a:latin typeface="ＭＳ ゴシック"/>
                <a:cs typeface="ＭＳ ゴシック"/>
              </a:rPr>
              <a:t>医</a:t>
            </a:r>
            <a:r>
              <a:rPr sz="1000" spc="-100" dirty="0" err="1" smtClean="0">
                <a:solidFill>
                  <a:srgbClr val="231F20"/>
                </a:solidFill>
                <a:latin typeface="ＭＳ ゴシック"/>
                <a:cs typeface="ＭＳ ゴシック"/>
              </a:rPr>
              <a:t>絞り</a:t>
            </a:r>
            <a:r>
              <a:rPr sz="1000" spc="-10" dirty="0" err="1" smtClean="0">
                <a:solidFill>
                  <a:srgbClr val="231F20"/>
                </a:solidFill>
                <a:latin typeface="ＭＳ ゴシック"/>
                <a:cs typeface="ＭＳ ゴシック"/>
              </a:rPr>
              <a:t>込</a:t>
            </a:r>
            <a:r>
              <a:rPr sz="1000" spc="-45" dirty="0" err="1" smtClean="0">
                <a:solidFill>
                  <a:srgbClr val="231F20"/>
                </a:solidFill>
                <a:latin typeface="ＭＳ ゴシック"/>
                <a:cs typeface="ＭＳ ゴシック"/>
              </a:rPr>
              <a:t>み</a:t>
            </a:r>
            <a:r>
              <a:rPr sz="1000" spc="-160" dirty="0" err="1" smtClean="0">
                <a:solidFill>
                  <a:srgbClr val="231F20"/>
                </a:solidFill>
                <a:latin typeface="ＭＳ ゴシック"/>
                <a:cs typeface="ＭＳ ゴシック"/>
              </a:rPr>
              <a:t>エ</a:t>
            </a:r>
            <a:r>
              <a:rPr sz="1000" spc="-125" dirty="0" err="1" smtClean="0">
                <a:solidFill>
                  <a:srgbClr val="231F20"/>
                </a:solidFill>
                <a:latin typeface="ＭＳ ゴシック"/>
                <a:cs typeface="ＭＳ ゴシック"/>
              </a:rPr>
              <a:t>リ</a:t>
            </a:r>
            <a:r>
              <a:rPr sz="1000" spc="-155" dirty="0" err="1" smtClean="0">
                <a:solidFill>
                  <a:srgbClr val="231F20"/>
                </a:solidFill>
                <a:latin typeface="ＭＳ ゴシック"/>
                <a:cs typeface="ＭＳ ゴシック"/>
              </a:rPr>
              <a:t>ア</a:t>
            </a:r>
            <a:r>
              <a:rPr sz="1000" dirty="0" err="1">
                <a:solidFill>
                  <a:srgbClr val="231F20"/>
                </a:solidFill>
                <a:latin typeface="ＭＳ ゴシック"/>
                <a:cs typeface="ＭＳ ゴシック"/>
              </a:rPr>
              <a:t>」</a:t>
            </a:r>
            <a:r>
              <a:rPr sz="1000" spc="-70" dirty="0" err="1" smtClean="0">
                <a:solidFill>
                  <a:srgbClr val="231F20"/>
                </a:solidFill>
                <a:latin typeface="ＭＳ ゴシック"/>
                <a:cs typeface="ＭＳ ゴシック"/>
              </a:rPr>
              <a:t>に</a:t>
            </a:r>
            <a:r>
              <a:rPr sz="1000" spc="-105" dirty="0" err="1" smtClean="0">
                <a:solidFill>
                  <a:srgbClr val="231F20"/>
                </a:solidFill>
                <a:latin typeface="ＭＳ ゴシック"/>
                <a:cs typeface="ＭＳ ゴシック"/>
              </a:rPr>
              <a:t>て</a:t>
            </a:r>
            <a:r>
              <a:rPr lang="ja-JP" altLang="en-US" sz="1000" spc="-105" dirty="0" err="1" smtClean="0">
                <a:solidFill>
                  <a:srgbClr val="231F20"/>
                </a:solidFill>
                <a:latin typeface="ＭＳ ゴシック"/>
                <a:cs typeface="ＭＳ ゴシック"/>
              </a:rPr>
              <a:t>、</a:t>
            </a:r>
            <a:r>
              <a:rPr sz="1000" spc="-35" dirty="0" err="1" smtClean="0">
                <a:solidFill>
                  <a:srgbClr val="231F20"/>
                </a:solidFill>
                <a:latin typeface="ＭＳ ゴシック"/>
                <a:cs typeface="ＭＳ ゴシック"/>
              </a:rPr>
              <a:t>氏</a:t>
            </a:r>
            <a:r>
              <a:rPr sz="1000" spc="-85" dirty="0" err="1" smtClean="0">
                <a:solidFill>
                  <a:srgbClr val="231F20"/>
                </a:solidFill>
                <a:latin typeface="ＭＳ ゴシック"/>
                <a:cs typeface="ＭＳ ゴシック"/>
              </a:rPr>
              <a:t>名</a:t>
            </a:r>
            <a:r>
              <a:rPr sz="1000" spc="-114" dirty="0" err="1" smtClean="0">
                <a:solidFill>
                  <a:srgbClr val="231F20"/>
                </a:solidFill>
                <a:latin typeface="ＭＳ ゴシック"/>
                <a:cs typeface="ＭＳ ゴシック"/>
              </a:rPr>
              <a:t>や</a:t>
            </a:r>
            <a:r>
              <a:rPr sz="1000" spc="10" dirty="0" err="1">
                <a:solidFill>
                  <a:srgbClr val="231F20"/>
                </a:solidFill>
                <a:latin typeface="ＭＳ ゴシック"/>
                <a:cs typeface="ＭＳ ゴシック"/>
              </a:rPr>
              <a:t>、</a:t>
            </a:r>
            <a:r>
              <a:rPr sz="1000" spc="-55" dirty="0" err="1">
                <a:solidFill>
                  <a:srgbClr val="231F20"/>
                </a:solidFill>
                <a:latin typeface="ＭＳ ゴシック"/>
                <a:cs typeface="ＭＳ ゴシック"/>
              </a:rPr>
              <a:t>あ</a:t>
            </a:r>
            <a:r>
              <a:rPr sz="1000" spc="-114" dirty="0" err="1">
                <a:solidFill>
                  <a:srgbClr val="231F20"/>
                </a:solidFill>
                <a:latin typeface="ＭＳ ゴシック"/>
                <a:cs typeface="ＭＳ ゴシック"/>
              </a:rPr>
              <a:t>い</a:t>
            </a:r>
            <a:r>
              <a:rPr sz="1000" spc="-165" dirty="0" err="1">
                <a:solidFill>
                  <a:srgbClr val="231F20"/>
                </a:solidFill>
                <a:latin typeface="ＭＳ ゴシック"/>
                <a:cs typeface="ＭＳ ゴシック"/>
              </a:rPr>
              <a:t>う</a:t>
            </a:r>
            <a:r>
              <a:rPr sz="1000" spc="-60" dirty="0" err="1">
                <a:solidFill>
                  <a:srgbClr val="231F20"/>
                </a:solidFill>
                <a:latin typeface="ＭＳ ゴシック"/>
                <a:cs typeface="ＭＳ ゴシック"/>
              </a:rPr>
              <a:t>え</a:t>
            </a:r>
            <a:r>
              <a:rPr sz="1000" spc="-40" dirty="0" err="1">
                <a:solidFill>
                  <a:srgbClr val="231F20"/>
                </a:solidFill>
                <a:latin typeface="ＭＳ ゴシック"/>
                <a:cs typeface="ＭＳ ゴシック"/>
              </a:rPr>
              <a:t>お</a:t>
            </a:r>
            <a:r>
              <a:rPr sz="1000" spc="-50" dirty="0" err="1">
                <a:solidFill>
                  <a:srgbClr val="231F20"/>
                </a:solidFill>
                <a:latin typeface="ＭＳ ゴシック"/>
                <a:cs typeface="ＭＳ ゴシック"/>
              </a:rPr>
              <a:t>順</a:t>
            </a:r>
            <a:r>
              <a:rPr sz="1000" spc="-45" dirty="0" err="1">
                <a:solidFill>
                  <a:srgbClr val="231F20"/>
                </a:solidFill>
                <a:latin typeface="ＭＳ ゴシック"/>
                <a:cs typeface="ＭＳ ゴシック"/>
              </a:rPr>
              <a:t>で</a:t>
            </a:r>
            <a:r>
              <a:rPr sz="1000" spc="-15" dirty="0" err="1">
                <a:solidFill>
                  <a:srgbClr val="231F20"/>
                </a:solidFill>
                <a:latin typeface="ＭＳ ゴシック"/>
                <a:cs typeface="ＭＳ ゴシック"/>
              </a:rPr>
              <a:t>の</a:t>
            </a:r>
            <a:r>
              <a:rPr sz="1000" spc="-100" dirty="0" err="1">
                <a:solidFill>
                  <a:srgbClr val="231F20"/>
                </a:solidFill>
                <a:latin typeface="ＭＳ ゴシック"/>
                <a:cs typeface="ＭＳ ゴシック"/>
              </a:rPr>
              <a:t>絞り</a:t>
            </a:r>
            <a:r>
              <a:rPr sz="1000" spc="-10" dirty="0" err="1">
                <a:solidFill>
                  <a:srgbClr val="231F20"/>
                </a:solidFill>
                <a:latin typeface="ＭＳ ゴシック"/>
                <a:cs typeface="ＭＳ ゴシック"/>
              </a:rPr>
              <a:t>込</a:t>
            </a:r>
            <a:r>
              <a:rPr sz="1000" spc="-65" dirty="0" err="1">
                <a:solidFill>
                  <a:srgbClr val="231F20"/>
                </a:solidFill>
                <a:latin typeface="ＭＳ ゴシック"/>
                <a:cs typeface="ＭＳ ゴシック"/>
              </a:rPr>
              <a:t>み</a:t>
            </a:r>
            <a:r>
              <a:rPr sz="1000" spc="-55" dirty="0" err="1">
                <a:solidFill>
                  <a:srgbClr val="231F20"/>
                </a:solidFill>
                <a:latin typeface="ＭＳ ゴシック"/>
                <a:cs typeface="ＭＳ ゴシック"/>
              </a:rPr>
              <a:t>が</a:t>
            </a:r>
            <a:r>
              <a:rPr sz="1000" spc="-65" dirty="0" err="1">
                <a:solidFill>
                  <a:srgbClr val="231F20"/>
                </a:solidFill>
                <a:latin typeface="ＭＳ ゴシック"/>
                <a:cs typeface="ＭＳ ゴシック"/>
              </a:rPr>
              <a:t>で</a:t>
            </a:r>
            <a:r>
              <a:rPr sz="1000" spc="-80" dirty="0" err="1">
                <a:solidFill>
                  <a:srgbClr val="231F20"/>
                </a:solidFill>
                <a:latin typeface="ＭＳ ゴシック"/>
                <a:cs typeface="ＭＳ ゴシック"/>
              </a:rPr>
              <a:t>き</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37795" indent="-125730">
              <a:lnSpc>
                <a:spcPct val="100000"/>
              </a:lnSpc>
              <a:spcBef>
                <a:spcPts val="580"/>
              </a:spcBef>
              <a:buSzPct val="90000"/>
              <a:buAutoNum type="arabicPeriod"/>
              <a:tabLst>
                <a:tab pos="138430" algn="l"/>
              </a:tabLst>
            </a:pPr>
            <a:r>
              <a:rPr sz="1000" dirty="0">
                <a:solidFill>
                  <a:srgbClr val="231F20"/>
                </a:solidFill>
                <a:latin typeface="ＭＳ ゴシック"/>
                <a:cs typeface="ＭＳ ゴシック"/>
              </a:rPr>
              <a:t>&lt;</a:t>
            </a:r>
            <a:r>
              <a:rPr sz="1000" spc="-26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25" dirty="0">
                <a:solidFill>
                  <a:srgbClr val="231F20"/>
                </a:solidFill>
                <a:latin typeface="ＭＳ ゴシック"/>
                <a:cs typeface="ＭＳ ゴシック"/>
              </a:rPr>
              <a:t>医</a:t>
            </a:r>
            <a:r>
              <a:rPr sz="1000" spc="-20" dirty="0">
                <a:solidFill>
                  <a:srgbClr val="231F20"/>
                </a:solidFill>
                <a:latin typeface="ＭＳ ゴシック"/>
                <a:cs typeface="ＭＳ ゴシック"/>
              </a:rPr>
              <a:t>詳</a:t>
            </a:r>
            <a:r>
              <a:rPr sz="1000" spc="-5" dirty="0">
                <a:solidFill>
                  <a:srgbClr val="231F20"/>
                </a:solidFill>
                <a:latin typeface="ＭＳ ゴシック"/>
                <a:cs typeface="ＭＳ ゴシック"/>
              </a:rPr>
              <a:t>細</a:t>
            </a:r>
            <a:r>
              <a:rPr sz="1000" dirty="0">
                <a:solidFill>
                  <a:srgbClr val="231F20"/>
                </a:solidFill>
                <a:latin typeface="ＭＳ ゴシック"/>
                <a:cs typeface="ＭＳ ゴシック"/>
              </a:rPr>
              <a:t>情</a:t>
            </a:r>
            <a:r>
              <a:rPr sz="1000" spc="-20" dirty="0">
                <a:solidFill>
                  <a:srgbClr val="231F20"/>
                </a:solidFill>
                <a:latin typeface="ＭＳ ゴシック"/>
                <a:cs typeface="ＭＳ ゴシック"/>
              </a:rPr>
              <a:t>報画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r>
              <a:rPr sz="1000" spc="-285" dirty="0">
                <a:solidFill>
                  <a:srgbClr val="231F20"/>
                </a:solidFill>
                <a:latin typeface="ＭＳ ゴシック"/>
                <a:cs typeface="ＭＳ ゴシック"/>
              </a:rPr>
              <a:t> </a:t>
            </a:r>
            <a:r>
              <a:rPr sz="1000" spc="-25" dirty="0">
                <a:solidFill>
                  <a:srgbClr val="231F20"/>
                </a:solidFill>
                <a:latin typeface="ＭＳ ゴシック"/>
                <a:cs typeface="ＭＳ ゴシック"/>
              </a:rPr>
              <a:t>が</a:t>
            </a:r>
            <a:r>
              <a:rPr sz="1000" spc="-30" dirty="0">
                <a:solidFill>
                  <a:srgbClr val="231F20"/>
                </a:solidFill>
                <a:latin typeface="ＭＳ ゴシック"/>
                <a:cs typeface="ＭＳ ゴシック"/>
              </a:rPr>
              <a:t>表</a:t>
            </a:r>
            <a:r>
              <a:rPr sz="1000" spc="-85" dirty="0">
                <a:solidFill>
                  <a:srgbClr val="231F20"/>
                </a:solidFill>
                <a:latin typeface="ＭＳ ゴシック"/>
                <a:cs typeface="ＭＳ ゴシック"/>
              </a:rPr>
              <a:t>示さ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2700" marR="929640" indent="64135">
              <a:lnSpc>
                <a:spcPct val="148200"/>
              </a:lnSpc>
            </a:pPr>
            <a:r>
              <a:rPr sz="1000" spc="10" dirty="0">
                <a:solidFill>
                  <a:srgbClr val="231F20"/>
                </a:solidFill>
                <a:latin typeface="ＭＳ ゴシック"/>
                <a:cs typeface="ＭＳ ゴシック"/>
              </a:rPr>
              <a:t>「</a:t>
            </a:r>
            <a:r>
              <a:rPr sz="1000" spc="-15" dirty="0">
                <a:solidFill>
                  <a:srgbClr val="231F20"/>
                </a:solidFill>
                <a:latin typeface="ＭＳ ゴシック"/>
                <a:cs typeface="ＭＳ ゴシック"/>
              </a:rPr>
              <a:t>評</a:t>
            </a:r>
            <a:r>
              <a:rPr sz="1000" spc="-35" dirty="0">
                <a:solidFill>
                  <a:srgbClr val="231F20"/>
                </a:solidFill>
                <a:latin typeface="ＭＳ ゴシック"/>
                <a:cs typeface="ＭＳ ゴシック"/>
              </a:rPr>
              <a:t>価</a:t>
            </a:r>
            <a:r>
              <a:rPr sz="1000" spc="-10" dirty="0">
                <a:solidFill>
                  <a:srgbClr val="231F20"/>
                </a:solidFill>
                <a:latin typeface="ＭＳ ゴシック"/>
                <a:cs typeface="ＭＳ ゴシック"/>
              </a:rPr>
              <a:t>対</a:t>
            </a:r>
            <a:r>
              <a:rPr sz="1000" spc="-45" dirty="0">
                <a:solidFill>
                  <a:srgbClr val="231F20"/>
                </a:solidFill>
                <a:latin typeface="ＭＳ ゴシック"/>
                <a:cs typeface="ＭＳ ゴシック"/>
              </a:rPr>
              <a:t>象</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修医</a:t>
            </a:r>
            <a:r>
              <a:rPr sz="1000" dirty="0">
                <a:solidFill>
                  <a:srgbClr val="231F20"/>
                </a:solidFill>
                <a:latin typeface="ＭＳ ゴシック"/>
                <a:cs typeface="ＭＳ ゴシック"/>
              </a:rPr>
              <a:t>情</a:t>
            </a:r>
            <a:r>
              <a:rPr sz="1000" spc="-70" dirty="0">
                <a:solidFill>
                  <a:srgbClr val="231F20"/>
                </a:solidFill>
                <a:latin typeface="ＭＳ ゴシック"/>
                <a:cs typeface="ＭＳ ゴシック"/>
              </a:rPr>
              <a:t>報</a:t>
            </a:r>
            <a:r>
              <a:rPr sz="1000" spc="-160" dirty="0">
                <a:solidFill>
                  <a:srgbClr val="231F20"/>
                </a:solidFill>
                <a:latin typeface="ＭＳ ゴシック"/>
                <a:cs typeface="ＭＳ ゴシック"/>
              </a:rPr>
              <a:t>エ</a:t>
            </a:r>
            <a:r>
              <a:rPr sz="1000" spc="-125" dirty="0">
                <a:solidFill>
                  <a:srgbClr val="231F20"/>
                </a:solidFill>
                <a:latin typeface="ＭＳ ゴシック"/>
                <a:cs typeface="ＭＳ ゴシック"/>
              </a:rPr>
              <a:t>リ</a:t>
            </a:r>
            <a:r>
              <a:rPr sz="1000" spc="-155" dirty="0">
                <a:solidFill>
                  <a:srgbClr val="231F20"/>
                </a:solidFill>
                <a:latin typeface="ＭＳ ゴシック"/>
                <a:cs typeface="ＭＳ ゴシック"/>
              </a:rPr>
              <a:t>ア</a:t>
            </a:r>
            <a:r>
              <a:rPr sz="1000" spc="10" dirty="0">
                <a:solidFill>
                  <a:srgbClr val="231F20"/>
                </a:solidFill>
                <a:latin typeface="ＭＳ ゴシック"/>
                <a:cs typeface="ＭＳ ゴシック"/>
              </a:rPr>
              <a:t>」</a:t>
            </a:r>
            <a:r>
              <a:rPr sz="1000" spc="-15" dirty="0">
                <a:solidFill>
                  <a:srgbClr val="231F20"/>
                </a:solidFill>
                <a:latin typeface="ＭＳ ゴシック"/>
                <a:cs typeface="ＭＳ ゴシック"/>
              </a:rPr>
              <a:t>の</a:t>
            </a:r>
            <a:r>
              <a:rPr sz="1000" dirty="0">
                <a:solidFill>
                  <a:srgbClr val="231F20"/>
                </a:solidFill>
                <a:latin typeface="ＭＳ ゴシック"/>
                <a:cs typeface="ＭＳ ゴシック"/>
              </a:rPr>
              <a:t>情</a:t>
            </a:r>
            <a:r>
              <a:rPr sz="1000" spc="-5" dirty="0">
                <a:solidFill>
                  <a:srgbClr val="231F20"/>
                </a:solidFill>
                <a:latin typeface="ＭＳ ゴシック"/>
                <a:cs typeface="ＭＳ ゴシック"/>
              </a:rPr>
              <a:t>報</a:t>
            </a:r>
            <a:r>
              <a:rPr sz="1000" spc="-90" dirty="0">
                <a:solidFill>
                  <a:srgbClr val="231F20"/>
                </a:solidFill>
                <a:latin typeface="ＭＳ ゴシック"/>
                <a:cs typeface="ＭＳ ゴシック"/>
              </a:rPr>
              <a:t>か</a:t>
            </a:r>
            <a:r>
              <a:rPr sz="1000" spc="-85" dirty="0">
                <a:solidFill>
                  <a:srgbClr val="231F20"/>
                </a:solidFill>
                <a:latin typeface="ＭＳ ゴシック"/>
                <a:cs typeface="ＭＳ ゴシック"/>
              </a:rPr>
              <a:t>ら</a:t>
            </a: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選</a:t>
            </a:r>
            <a:r>
              <a:rPr sz="1000" spc="-125" dirty="0">
                <a:solidFill>
                  <a:srgbClr val="231F20"/>
                </a:solidFill>
                <a:latin typeface="ＭＳ ゴシック"/>
                <a:cs typeface="ＭＳ ゴシック"/>
              </a:rPr>
              <a:t>択</a:t>
            </a:r>
            <a:r>
              <a:rPr sz="1000" spc="-95" dirty="0">
                <a:solidFill>
                  <a:srgbClr val="231F20"/>
                </a:solidFill>
                <a:latin typeface="ＭＳ ゴシック"/>
                <a:cs typeface="ＭＳ ゴシック"/>
              </a:rPr>
              <a:t>し</a:t>
            </a:r>
            <a:r>
              <a:rPr sz="1000" spc="-45" dirty="0">
                <a:solidFill>
                  <a:srgbClr val="231F20"/>
                </a:solidFill>
                <a:latin typeface="ＭＳ ゴシック"/>
                <a:cs typeface="ＭＳ ゴシック"/>
              </a:rPr>
              <a:t>た</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40" dirty="0">
                <a:solidFill>
                  <a:srgbClr val="231F20"/>
                </a:solidFill>
                <a:latin typeface="ＭＳ ゴシック"/>
                <a:cs typeface="ＭＳ ゴシック"/>
              </a:rPr>
              <a:t>医</a:t>
            </a:r>
            <a:r>
              <a:rPr sz="1000" spc="-45" dirty="0">
                <a:solidFill>
                  <a:srgbClr val="231F20"/>
                </a:solidFill>
                <a:latin typeface="ＭＳ ゴシック"/>
                <a:cs typeface="ＭＳ ゴシック"/>
              </a:rPr>
              <a:t>に</a:t>
            </a:r>
            <a:r>
              <a:rPr sz="1000" spc="-105" dirty="0">
                <a:solidFill>
                  <a:srgbClr val="231F20"/>
                </a:solidFill>
                <a:latin typeface="ＭＳ ゴシック"/>
                <a:cs typeface="ＭＳ ゴシック"/>
              </a:rPr>
              <a:t>誤</a:t>
            </a:r>
            <a:r>
              <a:rPr sz="1000" spc="-114" dirty="0">
                <a:solidFill>
                  <a:srgbClr val="231F20"/>
                </a:solidFill>
                <a:latin typeface="ＭＳ ゴシック"/>
                <a:cs typeface="ＭＳ ゴシック"/>
              </a:rPr>
              <a:t>り</a:t>
            </a:r>
            <a:r>
              <a:rPr sz="1000" spc="-50" dirty="0">
                <a:solidFill>
                  <a:srgbClr val="231F20"/>
                </a:solidFill>
                <a:latin typeface="ＭＳ ゴシック"/>
                <a:cs typeface="ＭＳ ゴシック"/>
              </a:rPr>
              <a:t>が</a:t>
            </a:r>
            <a:r>
              <a:rPr sz="1000" spc="-60" dirty="0">
                <a:solidFill>
                  <a:srgbClr val="231F20"/>
                </a:solidFill>
                <a:latin typeface="ＭＳ ゴシック"/>
                <a:cs typeface="ＭＳ ゴシック"/>
              </a:rPr>
              <a:t>ない</a:t>
            </a:r>
            <a:r>
              <a:rPr sz="1000" spc="-5" dirty="0">
                <a:solidFill>
                  <a:srgbClr val="231F20"/>
                </a:solidFill>
                <a:latin typeface="ＭＳ ゴシック"/>
                <a:cs typeface="ＭＳ ゴシック"/>
              </a:rPr>
              <a:t>か</a:t>
            </a:r>
            <a:r>
              <a:rPr sz="1000" spc="-10" dirty="0">
                <a:solidFill>
                  <a:srgbClr val="231F20"/>
                </a:solidFill>
                <a:latin typeface="ＭＳ ゴシック"/>
                <a:cs typeface="ＭＳ ゴシック"/>
              </a:rPr>
              <a:t>確</a:t>
            </a:r>
            <a:r>
              <a:rPr sz="1000" spc="-110" dirty="0">
                <a:solidFill>
                  <a:srgbClr val="231F20"/>
                </a:solidFill>
                <a:latin typeface="ＭＳ ゴシック"/>
                <a:cs typeface="ＭＳ ゴシック"/>
              </a:rPr>
              <a:t>認</a:t>
            </a:r>
            <a:r>
              <a:rPr sz="1000" spc="-190" dirty="0">
                <a:solidFill>
                  <a:srgbClr val="231F20"/>
                </a:solidFill>
                <a:latin typeface="ＭＳ ゴシック"/>
                <a:cs typeface="ＭＳ ゴシック"/>
              </a:rPr>
              <a:t>し</a:t>
            </a:r>
            <a:r>
              <a:rPr sz="1000" spc="-215" dirty="0">
                <a:solidFill>
                  <a:srgbClr val="231F20"/>
                </a:solidFill>
                <a:latin typeface="ＭＳ ゴシック"/>
                <a:cs typeface="ＭＳ ゴシック"/>
              </a:rPr>
              <a:t>て</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 </a:t>
            </a:r>
            <a:r>
              <a:rPr sz="1000" spc="10" dirty="0">
                <a:solidFill>
                  <a:srgbClr val="231F20"/>
                </a:solidFill>
                <a:latin typeface="ＭＳ ゴシック"/>
                <a:cs typeface="ＭＳ ゴシック"/>
              </a:rPr>
              <a:t>3.</a:t>
            </a:r>
            <a:r>
              <a:rPr sz="1000" spc="-45" dirty="0">
                <a:solidFill>
                  <a:srgbClr val="231F20"/>
                </a:solidFill>
                <a:latin typeface="ＭＳ ゴシック"/>
                <a:cs typeface="ＭＳ ゴシック"/>
              </a:rPr>
              <a:t>代</a:t>
            </a:r>
            <a:r>
              <a:rPr sz="1000" spc="-90" dirty="0">
                <a:solidFill>
                  <a:srgbClr val="231F20"/>
                </a:solidFill>
                <a:latin typeface="ＭＳ ゴシック"/>
                <a:cs typeface="ＭＳ ゴシック"/>
              </a:rPr>
              <a:t>行</a:t>
            </a:r>
            <a:r>
              <a:rPr sz="1000" spc="-35" dirty="0">
                <a:solidFill>
                  <a:srgbClr val="231F20"/>
                </a:solidFill>
                <a:latin typeface="ＭＳ ゴシック"/>
                <a:cs typeface="ＭＳ ゴシック"/>
              </a:rPr>
              <a:t>入</a:t>
            </a:r>
            <a:r>
              <a:rPr sz="1000" spc="-130" dirty="0">
                <a:solidFill>
                  <a:srgbClr val="231F20"/>
                </a:solidFill>
                <a:latin typeface="ＭＳ ゴシック"/>
                <a:cs typeface="ＭＳ ゴシック"/>
              </a:rPr>
              <a:t>力</a:t>
            </a:r>
            <a:r>
              <a:rPr sz="1000" spc="-95" dirty="0">
                <a:solidFill>
                  <a:srgbClr val="231F20"/>
                </a:solidFill>
                <a:latin typeface="ＭＳ ゴシック"/>
                <a:cs typeface="ＭＳ ゴシック"/>
              </a:rPr>
              <a:t>し</a:t>
            </a:r>
            <a:r>
              <a:rPr sz="1000" spc="-80" dirty="0">
                <a:solidFill>
                  <a:srgbClr val="231F20"/>
                </a:solidFill>
                <a:latin typeface="ＭＳ ゴシック"/>
                <a:cs typeface="ＭＳ ゴシック"/>
              </a:rPr>
              <a:t>た</a:t>
            </a:r>
            <a:r>
              <a:rPr sz="1000" spc="-20" dirty="0">
                <a:solidFill>
                  <a:srgbClr val="231F20"/>
                </a:solidFill>
                <a:latin typeface="ＭＳ ゴシック"/>
                <a:cs typeface="ＭＳ ゴシック"/>
              </a:rPr>
              <a:t>い</a:t>
            </a:r>
            <a:r>
              <a:rPr sz="1000" spc="5" dirty="0">
                <a:solidFill>
                  <a:srgbClr val="231F20"/>
                </a:solidFill>
                <a:latin typeface="ＭＳ ゴシック"/>
                <a:cs typeface="ＭＳ ゴシック"/>
              </a:rPr>
              <a:t>研</a:t>
            </a:r>
            <a:r>
              <a:rPr sz="1000" spc="-80" dirty="0">
                <a:solidFill>
                  <a:srgbClr val="231F20"/>
                </a:solidFill>
                <a:latin typeface="ＭＳ ゴシック"/>
                <a:cs typeface="ＭＳ ゴシック"/>
              </a:rPr>
              <a:t>修</a:t>
            </a:r>
            <a:r>
              <a:rPr sz="1000" spc="-100" dirty="0">
                <a:solidFill>
                  <a:srgbClr val="231F20"/>
                </a:solidFill>
                <a:latin typeface="ＭＳ ゴシック"/>
                <a:cs typeface="ＭＳ ゴシック"/>
              </a:rPr>
              <a:t>ブ</a:t>
            </a:r>
            <a:r>
              <a:rPr sz="1000" spc="-135" dirty="0">
                <a:solidFill>
                  <a:srgbClr val="231F20"/>
                </a:solidFill>
                <a:latin typeface="ＭＳ ゴシック"/>
                <a:cs typeface="ＭＳ ゴシック"/>
              </a:rPr>
              <a:t>ロ</a:t>
            </a:r>
            <a:r>
              <a:rPr sz="1000" spc="-100" dirty="0">
                <a:solidFill>
                  <a:srgbClr val="231F20"/>
                </a:solidFill>
                <a:latin typeface="ＭＳ ゴシック"/>
                <a:cs typeface="ＭＳ ゴシック"/>
              </a:rPr>
              <a:t>ッ</a:t>
            </a:r>
            <a:r>
              <a:rPr sz="1000" spc="-85" dirty="0">
                <a:solidFill>
                  <a:srgbClr val="231F20"/>
                </a:solidFill>
                <a:latin typeface="ＭＳ ゴシック"/>
                <a:cs typeface="ＭＳ ゴシック"/>
              </a:rPr>
              <a:t>ク</a:t>
            </a:r>
            <a:r>
              <a:rPr sz="1000" spc="-35" dirty="0">
                <a:solidFill>
                  <a:srgbClr val="231F20"/>
                </a:solidFill>
                <a:latin typeface="ＭＳ ゴシック"/>
                <a:cs typeface="ＭＳ ゴシック"/>
              </a:rPr>
              <a:t>行</a:t>
            </a:r>
            <a:r>
              <a:rPr sz="1000" spc="-65" dirty="0">
                <a:solidFill>
                  <a:srgbClr val="231F20"/>
                </a:solidFill>
                <a:latin typeface="ＭＳ ゴシック"/>
                <a:cs typeface="ＭＳ ゴシック"/>
              </a:rPr>
              <a:t>に</a:t>
            </a:r>
            <a:r>
              <a:rPr sz="1000" spc="-55"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10" dirty="0" smtClean="0">
                <a:solidFill>
                  <a:srgbClr val="231F20"/>
                </a:solidFill>
                <a:latin typeface="ＭＳ ゴシック"/>
                <a:cs typeface="ＭＳ ゴシック"/>
              </a:rPr>
              <a:t>「</a:t>
            </a:r>
            <a:r>
              <a:rPr sz="1000" spc="-45" dirty="0" smtClean="0">
                <a:solidFill>
                  <a:srgbClr val="231F20"/>
                </a:solidFill>
                <a:latin typeface="ＭＳ ゴシック"/>
                <a:cs typeface="ＭＳ ゴシック"/>
              </a:rPr>
              <a:t>代</a:t>
            </a:r>
            <a:r>
              <a:rPr sz="1000" spc="-90" dirty="0" smtClean="0">
                <a:solidFill>
                  <a:srgbClr val="231F20"/>
                </a:solidFill>
                <a:latin typeface="ＭＳ ゴシック"/>
                <a:cs typeface="ＭＳ ゴシック"/>
              </a:rPr>
              <a:t>行</a:t>
            </a:r>
            <a:r>
              <a:rPr sz="1000" spc="-35" dirty="0" smtClean="0">
                <a:solidFill>
                  <a:srgbClr val="231F20"/>
                </a:solidFill>
                <a:latin typeface="ＭＳ ゴシック"/>
                <a:cs typeface="ＭＳ ゴシック"/>
              </a:rPr>
              <a:t>入</a:t>
            </a:r>
            <a:r>
              <a:rPr sz="1000" spc="-75" dirty="0" smtClean="0">
                <a:solidFill>
                  <a:srgbClr val="231F20"/>
                </a:solidFill>
                <a:latin typeface="ＭＳ ゴシック"/>
                <a:cs typeface="ＭＳ ゴシック"/>
              </a:rPr>
              <a:t>力</a:t>
            </a:r>
            <a:r>
              <a:rPr sz="1000" spc="10" dirty="0">
                <a:solidFill>
                  <a:srgbClr val="231F20"/>
                </a:solidFill>
                <a:latin typeface="ＭＳ ゴシック"/>
                <a:cs typeface="ＭＳ ゴシック"/>
              </a:rPr>
              <a:t>」</a:t>
            </a:r>
            <a:r>
              <a:rPr sz="1000" spc="-105" dirty="0" smtClean="0">
                <a:solidFill>
                  <a:srgbClr val="231F20"/>
                </a:solidFill>
                <a:latin typeface="ＭＳ ゴシック"/>
                <a:cs typeface="ＭＳ ゴシック"/>
              </a:rPr>
              <a:t>ボ</a:t>
            </a:r>
            <a:r>
              <a:rPr sz="1000" spc="-145" dirty="0" smtClean="0">
                <a:solidFill>
                  <a:srgbClr val="231F20"/>
                </a:solidFill>
                <a:latin typeface="ＭＳ ゴシック"/>
                <a:cs typeface="ＭＳ ゴシック"/>
              </a:rPr>
              <a:t>タ</a:t>
            </a:r>
            <a:r>
              <a:rPr sz="1000" spc="-85" dirty="0" smtClean="0">
                <a:solidFill>
                  <a:srgbClr val="231F20"/>
                </a:solidFill>
                <a:latin typeface="ＭＳ ゴシック"/>
                <a:cs typeface="ＭＳ ゴシック"/>
              </a:rPr>
              <a:t>ン</a:t>
            </a:r>
            <a:r>
              <a:rPr sz="1000" spc="-55" dirty="0" smtClean="0">
                <a:solidFill>
                  <a:srgbClr val="231F20"/>
                </a:solidFill>
                <a:latin typeface="ＭＳ ゴシック"/>
                <a:cs typeface="ＭＳ ゴシック"/>
              </a:rPr>
              <a:t>を</a:t>
            </a:r>
            <a:r>
              <a:rPr sz="1000" spc="-165" dirty="0" smtClean="0">
                <a:solidFill>
                  <a:srgbClr val="231F20"/>
                </a:solidFill>
                <a:latin typeface="ＭＳ ゴシック"/>
                <a:cs typeface="ＭＳ ゴシック"/>
              </a:rPr>
              <a:t>ク</a:t>
            </a:r>
            <a:r>
              <a:rPr sz="1000" spc="-170" dirty="0" smtClean="0">
                <a:solidFill>
                  <a:srgbClr val="231F20"/>
                </a:solidFill>
                <a:latin typeface="ＭＳ ゴシック"/>
                <a:cs typeface="ＭＳ ゴシック"/>
              </a:rPr>
              <a:t>リ</a:t>
            </a:r>
            <a:r>
              <a:rPr sz="1000" spc="-100" dirty="0" smtClean="0">
                <a:solidFill>
                  <a:srgbClr val="231F20"/>
                </a:solidFill>
                <a:latin typeface="ＭＳ ゴシック"/>
                <a:cs typeface="ＭＳ ゴシック"/>
              </a:rPr>
              <a:t>ッ</a:t>
            </a:r>
            <a:r>
              <a:rPr sz="1000" spc="-170" dirty="0" smtClean="0">
                <a:solidFill>
                  <a:srgbClr val="231F20"/>
                </a:solidFill>
                <a:latin typeface="ＭＳ ゴシック"/>
                <a:cs typeface="ＭＳ ゴシック"/>
              </a:rPr>
              <a:t>ク</a:t>
            </a:r>
            <a:r>
              <a:rPr sz="1000" spc="-105" dirty="0" smtClean="0">
                <a:solidFill>
                  <a:srgbClr val="231F20"/>
                </a:solidFill>
                <a:latin typeface="ＭＳ ゴシック"/>
                <a:cs typeface="ＭＳ ゴシック"/>
              </a:rPr>
              <a:t>し</a:t>
            </a:r>
            <a:r>
              <a:rPr sz="1000" spc="-40" dirty="0" smtClean="0">
                <a:solidFill>
                  <a:srgbClr val="231F20"/>
                </a:solidFill>
                <a:latin typeface="ＭＳ ゴシック"/>
                <a:cs typeface="ＭＳ ゴシック"/>
              </a:rPr>
              <a:t>ま</a:t>
            </a:r>
            <a:r>
              <a:rPr sz="1000" spc="-210" dirty="0" smtClean="0">
                <a:solidFill>
                  <a:srgbClr val="231F20"/>
                </a:solidFill>
                <a:latin typeface="ＭＳ ゴシック"/>
                <a:cs typeface="ＭＳ ゴシック"/>
              </a:rPr>
              <a:t>す</a:t>
            </a:r>
            <a:r>
              <a:rPr lang="ja-JP" altLang="en-US" sz="1000" dirty="0">
                <a:solidFill>
                  <a:srgbClr val="231F20"/>
                </a:solidFill>
                <a:latin typeface="ＭＳ ゴシック"/>
                <a:cs typeface="ＭＳ ゴシック"/>
              </a:rPr>
              <a:t>。</a:t>
            </a:r>
            <a:endParaRPr sz="1000" dirty="0">
              <a:latin typeface="ＭＳ ゴシック"/>
              <a:cs typeface="ＭＳ ゴシック"/>
            </a:endParaRPr>
          </a:p>
          <a:p>
            <a:pPr marL="12700">
              <a:spcBef>
                <a:spcPts val="580"/>
              </a:spcBef>
            </a:pPr>
            <a:r>
              <a:rPr sz="1000" spc="-85" dirty="0">
                <a:solidFill>
                  <a:srgbClr val="231F20"/>
                </a:solidFill>
                <a:latin typeface="ＭＳ ゴシック"/>
                <a:cs typeface="ＭＳ ゴシック"/>
              </a:rPr>
              <a:t>4.&lt;</a:t>
            </a:r>
            <a:r>
              <a:rPr sz="1000" spc="-275" dirty="0">
                <a:solidFill>
                  <a:srgbClr val="231F20"/>
                </a:solidFill>
                <a:latin typeface="ＭＳ ゴシック"/>
                <a:cs typeface="ＭＳ ゴシック"/>
              </a:rPr>
              <a:t> </a:t>
            </a:r>
            <a:r>
              <a:rPr sz="1000" spc="-15" dirty="0">
                <a:solidFill>
                  <a:srgbClr val="231F20"/>
                </a:solidFill>
                <a:latin typeface="ＭＳ ゴシック"/>
                <a:cs typeface="ＭＳ ゴシック"/>
              </a:rPr>
              <a:t>評</a:t>
            </a:r>
            <a:r>
              <a:rPr sz="1000" spc="-30" dirty="0">
                <a:solidFill>
                  <a:srgbClr val="231F20"/>
                </a:solidFill>
                <a:latin typeface="ＭＳ ゴシック"/>
                <a:cs typeface="ＭＳ ゴシック"/>
              </a:rPr>
              <a:t>価</a:t>
            </a:r>
            <a:r>
              <a:rPr sz="1000" spc="-10" dirty="0">
                <a:solidFill>
                  <a:srgbClr val="231F20"/>
                </a:solidFill>
                <a:latin typeface="ＭＳ ゴシック"/>
                <a:cs typeface="ＭＳ ゴシック"/>
              </a:rPr>
              <a:t>票</a:t>
            </a:r>
            <a:r>
              <a:rPr sz="1000" spc="-35" dirty="0">
                <a:solidFill>
                  <a:srgbClr val="231F20"/>
                </a:solidFill>
                <a:latin typeface="ＭＳ ゴシック"/>
                <a:cs typeface="ＭＳ ゴシック"/>
              </a:rPr>
              <a:t>入</a:t>
            </a:r>
            <a:r>
              <a:rPr sz="1000" spc="190" dirty="0">
                <a:solidFill>
                  <a:srgbClr val="231F20"/>
                </a:solidFill>
                <a:latin typeface="ＭＳ ゴシック"/>
                <a:cs typeface="ＭＳ ゴシック"/>
              </a:rPr>
              <a:t>力</a:t>
            </a:r>
            <a:r>
              <a:rPr sz="1000" dirty="0">
                <a:solidFill>
                  <a:srgbClr val="231F20"/>
                </a:solidFill>
                <a:latin typeface="ＭＳ ゴシック"/>
                <a:cs typeface="ＭＳ ゴシック"/>
              </a:rPr>
              <a:t>/ </a:t>
            </a:r>
            <a:r>
              <a:rPr sz="1000" spc="-30" dirty="0">
                <a:solidFill>
                  <a:srgbClr val="231F20"/>
                </a:solidFill>
                <a:latin typeface="ＭＳ ゴシック"/>
                <a:cs typeface="ＭＳ ゴシック"/>
              </a:rPr>
              <a:t>閲</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r>
              <a:rPr sz="1000" spc="-290" dirty="0">
                <a:solidFill>
                  <a:srgbClr val="231F20"/>
                </a:solidFill>
                <a:latin typeface="ＭＳ ゴシック"/>
                <a:cs typeface="ＭＳ ゴシック"/>
              </a:rPr>
              <a:t> </a:t>
            </a:r>
            <a:r>
              <a:rPr sz="1000" spc="-10" dirty="0" err="1">
                <a:solidFill>
                  <a:srgbClr val="231F20"/>
                </a:solidFill>
                <a:latin typeface="ＭＳ ゴシック"/>
                <a:cs typeface="ＭＳ ゴシック"/>
              </a:rPr>
              <a:t>が</a:t>
            </a:r>
            <a:r>
              <a:rPr sz="1000" spc="-65" dirty="0" err="1">
                <a:solidFill>
                  <a:srgbClr val="231F20"/>
                </a:solidFill>
                <a:latin typeface="ＭＳ ゴシック"/>
                <a:cs typeface="ＭＳ ゴシック"/>
              </a:rPr>
              <a:t>開</a:t>
            </a:r>
            <a:r>
              <a:rPr sz="1000" spc="-80" dirty="0" err="1">
                <a:solidFill>
                  <a:srgbClr val="231F20"/>
                </a:solidFill>
                <a:latin typeface="ＭＳ ゴシック"/>
                <a:cs typeface="ＭＳ ゴシック"/>
              </a:rPr>
              <a:t>き</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spc="-560" dirty="0" smtClean="0">
                <a:solidFill>
                  <a:srgbClr val="231F20"/>
                </a:solidFill>
                <a:latin typeface="ＭＳ ゴシック"/>
                <a:cs typeface="ＭＳ ゴシック"/>
              </a:rPr>
              <a:t>。</a:t>
            </a:r>
            <a:r>
              <a:rPr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　</a:t>
            </a:r>
            <a:r>
              <a:rPr sz="1000" spc="-30" dirty="0" err="1" smtClean="0">
                <a:solidFill>
                  <a:srgbClr val="231F20"/>
                </a:solidFill>
                <a:latin typeface="ＭＳ ゴシック"/>
                <a:cs typeface="ＭＳ ゴシック"/>
              </a:rPr>
              <a:t>表</a:t>
            </a:r>
            <a:r>
              <a:rPr sz="1000" spc="-15" dirty="0" err="1" smtClean="0">
                <a:solidFill>
                  <a:srgbClr val="231F20"/>
                </a:solidFill>
                <a:latin typeface="ＭＳ ゴシック"/>
                <a:cs typeface="ＭＳ ゴシック"/>
              </a:rPr>
              <a:t>示</a:t>
            </a:r>
            <a:r>
              <a:rPr sz="1000" spc="-30" dirty="0" err="1" smtClean="0">
                <a:solidFill>
                  <a:srgbClr val="231F20"/>
                </a:solidFill>
                <a:latin typeface="ＭＳ ゴシック"/>
                <a:cs typeface="ＭＳ ゴシック"/>
              </a:rPr>
              <a:t>切</a:t>
            </a:r>
            <a:r>
              <a:rPr sz="1000" spc="-80" dirty="0" err="1" smtClean="0">
                <a:solidFill>
                  <a:srgbClr val="231F20"/>
                </a:solidFill>
                <a:latin typeface="ＭＳ ゴシック"/>
                <a:cs typeface="ＭＳ ゴシック"/>
              </a:rPr>
              <a:t>替</a:t>
            </a:r>
            <a:r>
              <a:rPr sz="1000" spc="-160" dirty="0" err="1" smtClean="0">
                <a:solidFill>
                  <a:srgbClr val="231F20"/>
                </a:solidFill>
                <a:latin typeface="ＭＳ ゴシック"/>
                <a:cs typeface="ＭＳ ゴシック"/>
              </a:rPr>
              <a:t>エ</a:t>
            </a:r>
            <a:r>
              <a:rPr sz="1000" spc="-125" dirty="0" err="1" smtClean="0">
                <a:solidFill>
                  <a:srgbClr val="231F20"/>
                </a:solidFill>
                <a:latin typeface="ＭＳ ゴシック"/>
                <a:cs typeface="ＭＳ ゴシック"/>
              </a:rPr>
              <a:t>リ</a:t>
            </a:r>
            <a:r>
              <a:rPr sz="1000" spc="-155" dirty="0" err="1" smtClean="0">
                <a:solidFill>
                  <a:srgbClr val="231F20"/>
                </a:solidFill>
                <a:latin typeface="ＭＳ ゴシック"/>
                <a:cs typeface="ＭＳ ゴシック"/>
              </a:rPr>
              <a:t>ア</a:t>
            </a:r>
            <a:r>
              <a:rPr sz="1000" spc="10" dirty="0" err="1">
                <a:solidFill>
                  <a:srgbClr val="231F20"/>
                </a:solidFill>
                <a:latin typeface="ＭＳ ゴシック"/>
                <a:cs typeface="ＭＳ ゴシック"/>
              </a:rPr>
              <a:t>」</a:t>
            </a:r>
            <a:r>
              <a:rPr sz="1000" spc="-80" dirty="0" err="1">
                <a:solidFill>
                  <a:srgbClr val="231F20"/>
                </a:solidFill>
                <a:latin typeface="ＭＳ ゴシック"/>
                <a:cs typeface="ＭＳ ゴシック"/>
              </a:rPr>
              <a:t>で</a:t>
            </a:r>
            <a:r>
              <a:rPr sz="1000" spc="-140" dirty="0" err="1">
                <a:solidFill>
                  <a:srgbClr val="231F20"/>
                </a:solidFill>
                <a:latin typeface="ＭＳ ゴシック"/>
                <a:cs typeface="ＭＳ ゴシック"/>
              </a:rPr>
              <a:t>タ</a:t>
            </a:r>
            <a:r>
              <a:rPr sz="1000" spc="-80" dirty="0" err="1">
                <a:solidFill>
                  <a:srgbClr val="231F20"/>
                </a:solidFill>
                <a:latin typeface="ＭＳ ゴシック"/>
                <a:cs typeface="ＭＳ ゴシック"/>
              </a:rPr>
              <a:t>ブ</a:t>
            </a:r>
            <a:r>
              <a:rPr sz="1000" spc="-40" dirty="0" err="1">
                <a:solidFill>
                  <a:srgbClr val="231F20"/>
                </a:solidFill>
                <a:latin typeface="ＭＳ ゴシック"/>
                <a:cs typeface="ＭＳ ゴシック"/>
              </a:rPr>
              <a:t>を</a:t>
            </a:r>
            <a:r>
              <a:rPr sz="1000" spc="-120" dirty="0" err="1">
                <a:solidFill>
                  <a:srgbClr val="231F20"/>
                </a:solidFill>
                <a:latin typeface="ＭＳ ゴシック"/>
                <a:cs typeface="ＭＳ ゴシック"/>
              </a:rPr>
              <a:t>切</a:t>
            </a:r>
            <a:r>
              <a:rPr sz="1000" spc="-95" dirty="0" err="1">
                <a:solidFill>
                  <a:srgbClr val="231F20"/>
                </a:solidFill>
                <a:latin typeface="ＭＳ ゴシック"/>
                <a:cs typeface="ＭＳ ゴシック"/>
              </a:rPr>
              <a:t>り</a:t>
            </a:r>
            <a:r>
              <a:rPr sz="1000" spc="-80" dirty="0" err="1">
                <a:solidFill>
                  <a:srgbClr val="231F20"/>
                </a:solidFill>
                <a:latin typeface="ＭＳ ゴシック"/>
                <a:cs typeface="ＭＳ ゴシック"/>
              </a:rPr>
              <a:t>替</a:t>
            </a:r>
            <a:r>
              <a:rPr sz="1000" spc="-145" dirty="0" err="1">
                <a:solidFill>
                  <a:srgbClr val="231F20"/>
                </a:solidFill>
                <a:latin typeface="ＭＳ ゴシック"/>
                <a:cs typeface="ＭＳ ゴシック"/>
              </a:rPr>
              <a:t>え</a:t>
            </a:r>
            <a:r>
              <a:rPr sz="1000" spc="-105" dirty="0" err="1">
                <a:solidFill>
                  <a:srgbClr val="231F20"/>
                </a:solidFill>
                <a:latin typeface="ＭＳ ゴシック"/>
                <a:cs typeface="ＭＳ ゴシック"/>
              </a:rPr>
              <a:t>て</a:t>
            </a:r>
            <a:r>
              <a:rPr sz="1000" spc="10" dirty="0" err="1">
                <a:solidFill>
                  <a:srgbClr val="231F20"/>
                </a:solidFill>
                <a:latin typeface="ＭＳ ゴシック"/>
                <a:cs typeface="ＭＳ ゴシック"/>
              </a:rPr>
              <a:t>、</a:t>
            </a:r>
            <a:r>
              <a:rPr sz="1000" spc="5" dirty="0" err="1" smtClean="0">
                <a:solidFill>
                  <a:srgbClr val="231F20"/>
                </a:solidFill>
                <a:latin typeface="ＭＳ ゴシック"/>
                <a:cs typeface="ＭＳ ゴシック"/>
              </a:rPr>
              <a:t>研</a:t>
            </a:r>
            <a:r>
              <a:rPr sz="1000" spc="-20" dirty="0" err="1" smtClean="0">
                <a:solidFill>
                  <a:srgbClr val="231F20"/>
                </a:solidFill>
                <a:latin typeface="ＭＳ ゴシック"/>
                <a:cs typeface="ＭＳ ゴシック"/>
              </a:rPr>
              <a:t>修</a:t>
            </a:r>
            <a:r>
              <a:rPr sz="1000" spc="-40" dirty="0" err="1" smtClean="0">
                <a:solidFill>
                  <a:srgbClr val="231F20"/>
                </a:solidFill>
                <a:latin typeface="ＭＳ ゴシック"/>
                <a:cs typeface="ＭＳ ゴシック"/>
              </a:rPr>
              <a:t>医</a:t>
            </a:r>
            <a:r>
              <a:rPr sz="1000" spc="-105" dirty="0" err="1" smtClean="0">
                <a:solidFill>
                  <a:srgbClr val="231F20"/>
                </a:solidFill>
                <a:latin typeface="ＭＳ ゴシック"/>
                <a:cs typeface="ＭＳ ゴシック"/>
              </a:rPr>
              <a:t>の</a:t>
            </a:r>
            <a:r>
              <a:rPr sz="1000" spc="-35" dirty="0" err="1" smtClean="0">
                <a:solidFill>
                  <a:srgbClr val="231F20"/>
                </a:solidFill>
                <a:latin typeface="ＭＳ ゴシック"/>
                <a:cs typeface="ＭＳ ゴシック"/>
              </a:rPr>
              <a:t>入</a:t>
            </a:r>
            <a:r>
              <a:rPr sz="1000" spc="-130" dirty="0" err="1" smtClean="0">
                <a:solidFill>
                  <a:srgbClr val="231F20"/>
                </a:solidFill>
                <a:latin typeface="ＭＳ ゴシック"/>
                <a:cs typeface="ＭＳ ゴシック"/>
              </a:rPr>
              <a:t>力</a:t>
            </a:r>
            <a:r>
              <a:rPr sz="1000" spc="-95" dirty="0" err="1" smtClean="0">
                <a:solidFill>
                  <a:srgbClr val="231F20"/>
                </a:solidFill>
                <a:latin typeface="ＭＳ ゴシック"/>
                <a:cs typeface="ＭＳ ゴシック"/>
              </a:rPr>
              <a:t>し</a:t>
            </a:r>
            <a:r>
              <a:rPr sz="1000" spc="-45" dirty="0" err="1" smtClean="0">
                <a:solidFill>
                  <a:srgbClr val="231F20"/>
                </a:solidFill>
                <a:latin typeface="ＭＳ ゴシック"/>
                <a:cs typeface="ＭＳ ゴシック"/>
              </a:rPr>
              <a:t>た</a:t>
            </a:r>
            <a:r>
              <a:rPr sz="1000" spc="-15" dirty="0" err="1" smtClean="0">
                <a:solidFill>
                  <a:srgbClr val="231F20"/>
                </a:solidFill>
                <a:latin typeface="ＭＳ ゴシック"/>
                <a:cs typeface="ＭＳ ゴシック"/>
              </a:rPr>
              <a:t>評</a:t>
            </a:r>
            <a:r>
              <a:rPr sz="1000" spc="-30" dirty="0" err="1" smtClean="0">
                <a:solidFill>
                  <a:srgbClr val="231F20"/>
                </a:solidFill>
                <a:latin typeface="ＭＳ ゴシック"/>
                <a:cs typeface="ＭＳ ゴシック"/>
              </a:rPr>
              <a:t>価</a:t>
            </a:r>
            <a:r>
              <a:rPr lang="ja-JP" altLang="en-US" sz="1000" dirty="0" smtClean="0">
                <a:solidFill>
                  <a:srgbClr val="231F20"/>
                </a:solidFill>
                <a:latin typeface="ＭＳ ゴシック"/>
                <a:cs typeface="ＭＳ ゴシック"/>
              </a:rPr>
              <a:t>票</a:t>
            </a:r>
            <a:endParaRPr lang="en-US" altLang="ja-JP" sz="1000" dirty="0" smtClean="0">
              <a:solidFill>
                <a:srgbClr val="231F20"/>
              </a:solidFill>
              <a:latin typeface="ＭＳ ゴシック"/>
              <a:cs typeface="ＭＳ ゴシック"/>
            </a:endParaRPr>
          </a:p>
          <a:p>
            <a:pPr marL="12700">
              <a:spcBef>
                <a:spcPts val="580"/>
              </a:spcBef>
            </a:pPr>
            <a:r>
              <a:rPr lang="ja-JP" altLang="en-US" sz="1000" dirty="0">
                <a:solidFill>
                  <a:srgbClr val="231F20"/>
                </a:solidFill>
                <a:latin typeface="ＭＳ ゴシック"/>
                <a:cs typeface="ＭＳ ゴシック"/>
              </a:rPr>
              <a:t>　</a:t>
            </a:r>
            <a:r>
              <a:rPr lang="en-US" altLang="ja-JP" sz="1000" dirty="0" smtClean="0">
                <a:solidFill>
                  <a:srgbClr val="231F20"/>
                </a:solidFill>
                <a:latin typeface="ＭＳ ゴシック"/>
                <a:cs typeface="ＭＳ ゴシック"/>
              </a:rPr>
              <a:t>Ⅰ/Ⅱ/Ⅲ</a:t>
            </a:r>
            <a:r>
              <a:rPr lang="ja-JP" altLang="en-US" sz="1000" dirty="0" smtClean="0">
                <a:solidFill>
                  <a:srgbClr val="231F20"/>
                </a:solidFill>
                <a:latin typeface="ＭＳ ゴシック"/>
                <a:cs typeface="ＭＳ ゴシック"/>
              </a:rPr>
              <a:t>を</a:t>
            </a:r>
            <a:r>
              <a:rPr lang="ja-JP" altLang="en-US" sz="1000" dirty="0">
                <a:solidFill>
                  <a:srgbClr val="231F20"/>
                </a:solidFill>
                <a:latin typeface="ＭＳ ゴシック"/>
                <a:cs typeface="ＭＳ ゴシック"/>
              </a:rPr>
              <a:t>閲覧・確認してください</a:t>
            </a:r>
            <a:r>
              <a:rPr lang="ja-JP" altLang="en-US" sz="1000" dirty="0" smtClean="0">
                <a:solidFill>
                  <a:srgbClr val="231F20"/>
                </a:solidFill>
                <a:latin typeface="ＭＳ ゴシック"/>
                <a:cs typeface="ＭＳ ゴシック"/>
              </a:rPr>
              <a:t>。</a:t>
            </a:r>
            <a:endParaRPr lang="en-US" altLang="ja-JP" sz="1000" dirty="0" smtClean="0">
              <a:solidFill>
                <a:srgbClr val="231F20"/>
              </a:solidFill>
              <a:latin typeface="ＭＳ ゴシック"/>
              <a:cs typeface="ＭＳ ゴシック"/>
            </a:endParaRPr>
          </a:p>
          <a:p>
            <a:pPr marL="149225" indent="-137160">
              <a:lnSpc>
                <a:spcPct val="100000"/>
              </a:lnSpc>
              <a:spcBef>
                <a:spcPts val="580"/>
              </a:spcBef>
              <a:buAutoNum type="arabicPeriod" startAt="5"/>
              <a:tabLst>
                <a:tab pos="149860" algn="l"/>
              </a:tabLst>
            </a:pPr>
            <a:r>
              <a:rPr lang="ja-JP" altLang="en-US" sz="1000" spc="-15" dirty="0">
                <a:solidFill>
                  <a:srgbClr val="231F20"/>
                </a:solidFill>
                <a:latin typeface="ＭＳ ゴシック"/>
                <a:cs typeface="ＭＳ ゴシック"/>
              </a:rPr>
              <a:t>評</a:t>
            </a:r>
            <a:r>
              <a:rPr lang="ja-JP" altLang="en-US" sz="1000" spc="-30" dirty="0">
                <a:solidFill>
                  <a:srgbClr val="231F20"/>
                </a:solidFill>
                <a:latin typeface="ＭＳ ゴシック"/>
                <a:cs typeface="ＭＳ ゴシック"/>
              </a:rPr>
              <a:t>価</a:t>
            </a:r>
            <a:r>
              <a:rPr lang="ja-JP" altLang="en-US" sz="1000" spc="-80" dirty="0">
                <a:solidFill>
                  <a:srgbClr val="231F20"/>
                </a:solidFill>
                <a:latin typeface="ＭＳ ゴシック"/>
                <a:cs typeface="ＭＳ ゴシック"/>
              </a:rPr>
              <a:t>票</a:t>
            </a:r>
            <a:r>
              <a:rPr lang="ja-JP" altLang="en-US" sz="1000" spc="-25" dirty="0">
                <a:solidFill>
                  <a:srgbClr val="231F20"/>
                </a:solidFill>
                <a:latin typeface="ＭＳ ゴシック"/>
                <a:cs typeface="ＭＳ ゴシック"/>
              </a:rPr>
              <a:t>を</a:t>
            </a:r>
            <a:r>
              <a:rPr lang="ja-JP" altLang="en-US" sz="1000" spc="5" dirty="0">
                <a:solidFill>
                  <a:srgbClr val="231F20"/>
                </a:solidFill>
                <a:latin typeface="ＭＳ ゴシック"/>
                <a:cs typeface="ＭＳ ゴシック"/>
              </a:rPr>
              <a:t>研</a:t>
            </a:r>
            <a:r>
              <a:rPr lang="ja-JP" altLang="en-US" sz="1000" spc="-20" dirty="0">
                <a:solidFill>
                  <a:srgbClr val="231F20"/>
                </a:solidFill>
                <a:latin typeface="ＭＳ ゴシック"/>
                <a:cs typeface="ＭＳ ゴシック"/>
              </a:rPr>
              <a:t>修</a:t>
            </a:r>
            <a:r>
              <a:rPr lang="ja-JP" altLang="en-US" sz="1000" spc="-40" dirty="0">
                <a:solidFill>
                  <a:srgbClr val="231F20"/>
                </a:solidFill>
                <a:latin typeface="ＭＳ ゴシック"/>
                <a:cs typeface="ＭＳ ゴシック"/>
              </a:rPr>
              <a:t>医</a:t>
            </a:r>
            <a:r>
              <a:rPr lang="ja-JP" altLang="en-US" sz="1000" spc="-95" dirty="0">
                <a:solidFill>
                  <a:srgbClr val="231F20"/>
                </a:solidFill>
                <a:latin typeface="ＭＳ ゴシック"/>
                <a:cs typeface="ＭＳ ゴシック"/>
              </a:rPr>
              <a:t>に</a:t>
            </a:r>
            <a:r>
              <a:rPr lang="ja-JP" altLang="en-US" sz="1000" spc="-5" dirty="0">
                <a:solidFill>
                  <a:srgbClr val="231F20"/>
                </a:solidFill>
                <a:latin typeface="ＭＳ ゴシック"/>
                <a:cs typeface="ＭＳ ゴシック"/>
              </a:rPr>
              <a:t>代</a:t>
            </a:r>
            <a:r>
              <a:rPr lang="ja-JP" altLang="en-US" sz="1000" spc="-70" dirty="0">
                <a:solidFill>
                  <a:srgbClr val="231F20"/>
                </a:solidFill>
                <a:latin typeface="ＭＳ ゴシック"/>
                <a:cs typeface="ＭＳ ゴシック"/>
              </a:rPr>
              <a:t>わ</a:t>
            </a:r>
            <a:r>
              <a:rPr lang="ja-JP" altLang="en-US" sz="1000" spc="-145" dirty="0">
                <a:solidFill>
                  <a:srgbClr val="231F20"/>
                </a:solidFill>
                <a:latin typeface="ＭＳ ゴシック"/>
                <a:cs typeface="ＭＳ ゴシック"/>
              </a:rPr>
              <a:t>っ</a:t>
            </a:r>
            <a:r>
              <a:rPr lang="ja-JP" altLang="en-US" sz="1000" spc="-110" dirty="0">
                <a:solidFill>
                  <a:srgbClr val="231F20"/>
                </a:solidFill>
                <a:latin typeface="ＭＳ ゴシック"/>
                <a:cs typeface="ＭＳ ゴシック"/>
              </a:rPr>
              <a:t>て</a:t>
            </a:r>
            <a:r>
              <a:rPr lang="ja-JP" altLang="en-US" sz="1000" spc="-45" dirty="0">
                <a:solidFill>
                  <a:srgbClr val="231F20"/>
                </a:solidFill>
                <a:latin typeface="ＭＳ ゴシック"/>
                <a:cs typeface="ＭＳ ゴシック"/>
              </a:rPr>
              <a:t>代</a:t>
            </a:r>
            <a:r>
              <a:rPr lang="ja-JP" altLang="en-US" sz="1000" spc="-90" dirty="0">
                <a:solidFill>
                  <a:srgbClr val="231F20"/>
                </a:solidFill>
                <a:latin typeface="ＭＳ ゴシック"/>
                <a:cs typeface="ＭＳ ゴシック"/>
              </a:rPr>
              <a:t>行</a:t>
            </a:r>
            <a:r>
              <a:rPr lang="ja-JP" altLang="en-US" sz="1000" spc="-35" dirty="0">
                <a:solidFill>
                  <a:srgbClr val="231F20"/>
                </a:solidFill>
                <a:latin typeface="ＭＳ ゴシック"/>
                <a:cs typeface="ＭＳ ゴシック"/>
              </a:rPr>
              <a:t>入</a:t>
            </a:r>
            <a:r>
              <a:rPr lang="ja-JP" altLang="en-US" sz="1000" spc="-45" dirty="0">
                <a:solidFill>
                  <a:srgbClr val="231F20"/>
                </a:solidFill>
                <a:latin typeface="ＭＳ ゴシック"/>
                <a:cs typeface="ＭＳ ゴシック"/>
              </a:rPr>
              <a:t>力</a:t>
            </a:r>
            <a:r>
              <a:rPr lang="ja-JP" altLang="en-US" sz="1000" spc="-140" dirty="0">
                <a:solidFill>
                  <a:srgbClr val="231F20"/>
                </a:solidFill>
                <a:latin typeface="ＭＳ ゴシック"/>
                <a:cs typeface="ＭＳ ゴシック"/>
              </a:rPr>
              <a:t>す</a:t>
            </a:r>
            <a:r>
              <a:rPr lang="ja-JP" altLang="en-US" sz="1000" spc="-110" dirty="0">
                <a:solidFill>
                  <a:srgbClr val="231F20"/>
                </a:solidFill>
                <a:latin typeface="ＭＳ ゴシック"/>
                <a:cs typeface="ＭＳ ゴシック"/>
              </a:rPr>
              <a:t>る</a:t>
            </a:r>
            <a:r>
              <a:rPr lang="ja-JP" altLang="en-US" sz="1000" spc="-120" dirty="0">
                <a:solidFill>
                  <a:srgbClr val="231F20"/>
                </a:solidFill>
                <a:latin typeface="ＭＳ ゴシック"/>
                <a:cs typeface="ＭＳ ゴシック"/>
              </a:rPr>
              <a:t>こ</a:t>
            </a:r>
            <a:r>
              <a:rPr lang="ja-JP" altLang="en-US" sz="1000" spc="-140" dirty="0">
                <a:solidFill>
                  <a:srgbClr val="231F20"/>
                </a:solidFill>
                <a:latin typeface="ＭＳ ゴシック"/>
                <a:cs typeface="ＭＳ ゴシック"/>
              </a:rPr>
              <a:t>と</a:t>
            </a:r>
            <a:r>
              <a:rPr lang="ja-JP" altLang="en-US" sz="1000" spc="-175" dirty="0">
                <a:solidFill>
                  <a:srgbClr val="231F20"/>
                </a:solidFill>
                <a:latin typeface="ＭＳ ゴシック"/>
                <a:cs typeface="ＭＳ ゴシック"/>
              </a:rPr>
              <a:t>も</a:t>
            </a:r>
            <a:r>
              <a:rPr lang="ja-JP" altLang="en-US" sz="1000" spc="-65" dirty="0">
                <a:solidFill>
                  <a:srgbClr val="231F20"/>
                </a:solidFill>
                <a:latin typeface="ＭＳ ゴシック"/>
                <a:cs typeface="ＭＳ ゴシック"/>
              </a:rPr>
              <a:t>で</a:t>
            </a:r>
            <a:r>
              <a:rPr lang="ja-JP" altLang="en-US" sz="1000" spc="-80" dirty="0">
                <a:solidFill>
                  <a:srgbClr val="231F20"/>
                </a:solidFill>
                <a:latin typeface="ＭＳ ゴシック"/>
                <a:cs typeface="ＭＳ ゴシック"/>
              </a:rPr>
              <a:t>き</a:t>
            </a:r>
            <a:r>
              <a:rPr lang="ja-JP" altLang="en-US" sz="1000" spc="-40" dirty="0">
                <a:solidFill>
                  <a:srgbClr val="231F20"/>
                </a:solidFill>
                <a:latin typeface="ＭＳ ゴシック"/>
                <a:cs typeface="ＭＳ ゴシック"/>
              </a:rPr>
              <a:t>ま</a:t>
            </a:r>
            <a:r>
              <a:rPr lang="ja-JP" altLang="en-US" sz="1000" spc="-210" dirty="0">
                <a:solidFill>
                  <a:srgbClr val="231F20"/>
                </a:solidFill>
                <a:latin typeface="ＭＳ ゴシック"/>
                <a:cs typeface="ＭＳ ゴシック"/>
              </a:rPr>
              <a:t>す</a:t>
            </a:r>
            <a:r>
              <a:rPr lang="ja-JP" altLang="en-US" sz="1000" dirty="0">
                <a:solidFill>
                  <a:srgbClr val="231F20"/>
                </a:solidFill>
                <a:latin typeface="ＭＳ ゴシック"/>
                <a:cs typeface="ＭＳ ゴシック"/>
              </a:rPr>
              <a:t>。</a:t>
            </a:r>
            <a:endParaRPr lang="ja-JP" altLang="en-US" sz="1000" dirty="0">
              <a:latin typeface="ＭＳ ゴシック"/>
              <a:cs typeface="ＭＳ ゴシック"/>
            </a:endParaRPr>
          </a:p>
          <a:p>
            <a:pPr marL="76835">
              <a:lnSpc>
                <a:spcPct val="100000"/>
              </a:lnSpc>
              <a:spcBef>
                <a:spcPts val="580"/>
              </a:spcBef>
            </a:pPr>
            <a:r>
              <a:rPr lang="ja-JP" altLang="en-US" sz="1000" spc="10" dirty="0">
                <a:solidFill>
                  <a:srgbClr val="231F20"/>
                </a:solidFill>
                <a:latin typeface="ＭＳ ゴシック"/>
                <a:cs typeface="ＭＳ ゴシック"/>
              </a:rPr>
              <a:t>「</a:t>
            </a:r>
            <a:r>
              <a:rPr lang="ja-JP" altLang="en-US" sz="1000" spc="-15" dirty="0">
                <a:solidFill>
                  <a:srgbClr val="231F20"/>
                </a:solidFill>
                <a:latin typeface="ＭＳ ゴシック"/>
                <a:cs typeface="ＭＳ ゴシック"/>
              </a:rPr>
              <a:t>評</a:t>
            </a:r>
            <a:r>
              <a:rPr lang="ja-JP" altLang="en-US" sz="1000" spc="-30" dirty="0">
                <a:solidFill>
                  <a:srgbClr val="231F20"/>
                </a:solidFill>
                <a:latin typeface="ＭＳ ゴシック"/>
                <a:cs typeface="ＭＳ ゴシック"/>
              </a:rPr>
              <a:t>価</a:t>
            </a:r>
            <a:r>
              <a:rPr lang="ja-JP" altLang="en-US" sz="1000" spc="-10" dirty="0">
                <a:solidFill>
                  <a:srgbClr val="231F20"/>
                </a:solidFill>
                <a:latin typeface="ＭＳ ゴシック"/>
                <a:cs typeface="ＭＳ ゴシック"/>
              </a:rPr>
              <a:t>票</a:t>
            </a:r>
            <a:r>
              <a:rPr lang="ja-JP" altLang="en-US" sz="1000" spc="-35" dirty="0">
                <a:solidFill>
                  <a:srgbClr val="231F20"/>
                </a:solidFill>
                <a:latin typeface="ＭＳ ゴシック"/>
                <a:cs typeface="ＭＳ ゴシック"/>
              </a:rPr>
              <a:t>入</a:t>
            </a:r>
            <a:r>
              <a:rPr lang="ja-JP" altLang="en-US" sz="1000" spc="-75" dirty="0">
                <a:solidFill>
                  <a:srgbClr val="231F20"/>
                </a:solidFill>
                <a:latin typeface="ＭＳ ゴシック"/>
                <a:cs typeface="ＭＳ ゴシック"/>
              </a:rPr>
              <a:t>力</a:t>
            </a:r>
            <a:r>
              <a:rPr lang="ja-JP" altLang="en-US" sz="1000" spc="-160" dirty="0">
                <a:solidFill>
                  <a:srgbClr val="231F20"/>
                </a:solidFill>
                <a:latin typeface="ＭＳ ゴシック"/>
                <a:cs typeface="ＭＳ ゴシック"/>
              </a:rPr>
              <a:t>エ</a:t>
            </a:r>
            <a:r>
              <a:rPr lang="ja-JP" altLang="en-US" sz="1000" spc="-125" dirty="0">
                <a:solidFill>
                  <a:srgbClr val="231F20"/>
                </a:solidFill>
                <a:latin typeface="ＭＳ ゴシック"/>
                <a:cs typeface="ＭＳ ゴシック"/>
              </a:rPr>
              <a:t>リ</a:t>
            </a:r>
            <a:r>
              <a:rPr lang="ja-JP" altLang="en-US" sz="1000" spc="-155" dirty="0">
                <a:solidFill>
                  <a:srgbClr val="231F20"/>
                </a:solidFill>
                <a:latin typeface="ＭＳ ゴシック"/>
                <a:cs typeface="ＭＳ ゴシック"/>
              </a:rPr>
              <a:t>ア</a:t>
            </a:r>
            <a:r>
              <a:rPr lang="ja-JP" altLang="en-US" sz="1000" spc="10" dirty="0">
                <a:solidFill>
                  <a:srgbClr val="231F20"/>
                </a:solidFill>
                <a:latin typeface="ＭＳ ゴシック"/>
                <a:cs typeface="ＭＳ ゴシック"/>
              </a:rPr>
              <a:t>」</a:t>
            </a:r>
            <a:r>
              <a:rPr lang="ja-JP" altLang="en-US" sz="1000" spc="-25" dirty="0">
                <a:solidFill>
                  <a:srgbClr val="231F20"/>
                </a:solidFill>
                <a:latin typeface="ＭＳ ゴシック"/>
                <a:cs typeface="ＭＳ ゴシック"/>
              </a:rPr>
              <a:t>の</a:t>
            </a:r>
            <a:r>
              <a:rPr lang="ja-JP" altLang="en-US" sz="1000" spc="-45" dirty="0">
                <a:solidFill>
                  <a:srgbClr val="231F20"/>
                </a:solidFill>
                <a:latin typeface="ＭＳ ゴシック"/>
                <a:cs typeface="ＭＳ ゴシック"/>
              </a:rPr>
              <a:t>各</a:t>
            </a:r>
            <a:r>
              <a:rPr lang="ja-JP" altLang="en-US" sz="1000" spc="-70" dirty="0">
                <a:solidFill>
                  <a:srgbClr val="231F20"/>
                </a:solidFill>
                <a:latin typeface="ＭＳ ゴシック"/>
                <a:cs typeface="ＭＳ ゴシック"/>
              </a:rPr>
              <a:t>項</a:t>
            </a:r>
            <a:r>
              <a:rPr lang="ja-JP" altLang="en-US" sz="1000" spc="-90" dirty="0">
                <a:solidFill>
                  <a:srgbClr val="231F20"/>
                </a:solidFill>
                <a:latin typeface="ＭＳ ゴシック"/>
                <a:cs typeface="ＭＳ ゴシック"/>
              </a:rPr>
              <a:t>目</a:t>
            </a:r>
            <a:r>
              <a:rPr lang="ja-JP" altLang="en-US" sz="1000" spc="-45" dirty="0">
                <a:solidFill>
                  <a:srgbClr val="231F20"/>
                </a:solidFill>
                <a:latin typeface="ＭＳ ゴシック"/>
                <a:cs typeface="ＭＳ ゴシック"/>
              </a:rPr>
              <a:t>の</a:t>
            </a:r>
            <a:r>
              <a:rPr lang="ja-JP" altLang="en-US" sz="1000" spc="-114" dirty="0">
                <a:solidFill>
                  <a:srgbClr val="231F20"/>
                </a:solidFill>
                <a:latin typeface="ＭＳ ゴシック"/>
                <a:cs typeface="ＭＳ ゴシック"/>
              </a:rPr>
              <a:t>チ</a:t>
            </a:r>
            <a:r>
              <a:rPr lang="ja-JP" altLang="en-US" sz="1000" spc="-165" dirty="0">
                <a:solidFill>
                  <a:srgbClr val="231F20"/>
                </a:solidFill>
                <a:latin typeface="ＭＳ ゴシック"/>
                <a:cs typeface="ＭＳ ゴシック"/>
              </a:rPr>
              <a:t>ェ</a:t>
            </a:r>
            <a:r>
              <a:rPr lang="ja-JP" altLang="en-US" sz="1000" spc="-100" dirty="0">
                <a:solidFill>
                  <a:srgbClr val="231F20"/>
                </a:solidFill>
                <a:latin typeface="ＭＳ ゴシック"/>
                <a:cs typeface="ＭＳ ゴシック"/>
              </a:rPr>
              <a:t>ッ</a:t>
            </a:r>
            <a:r>
              <a:rPr lang="ja-JP" altLang="en-US" sz="1000" spc="-125" dirty="0">
                <a:solidFill>
                  <a:srgbClr val="231F20"/>
                </a:solidFill>
                <a:latin typeface="ＭＳ ゴシック"/>
                <a:cs typeface="ＭＳ ゴシック"/>
              </a:rPr>
              <a:t>ク</a:t>
            </a:r>
            <a:r>
              <a:rPr lang="ja-JP" altLang="en-US" sz="1000" spc="-55" dirty="0">
                <a:solidFill>
                  <a:srgbClr val="231F20"/>
                </a:solidFill>
                <a:latin typeface="ＭＳ ゴシック"/>
                <a:cs typeface="ＭＳ ゴシック"/>
              </a:rPr>
              <a:t>を</a:t>
            </a:r>
            <a:r>
              <a:rPr lang="ja-JP" altLang="en-US" sz="1000" spc="-165" dirty="0">
                <a:solidFill>
                  <a:srgbClr val="231F20"/>
                </a:solidFill>
                <a:latin typeface="ＭＳ ゴシック"/>
                <a:cs typeface="ＭＳ ゴシック"/>
              </a:rPr>
              <a:t>ク</a:t>
            </a:r>
            <a:r>
              <a:rPr lang="ja-JP" altLang="en-US" sz="1000" spc="-170" dirty="0">
                <a:solidFill>
                  <a:srgbClr val="231F20"/>
                </a:solidFill>
                <a:latin typeface="ＭＳ ゴシック"/>
                <a:cs typeface="ＭＳ ゴシック"/>
              </a:rPr>
              <a:t>リ</a:t>
            </a:r>
            <a:r>
              <a:rPr lang="ja-JP" altLang="en-US" sz="1000" spc="-100" dirty="0">
                <a:solidFill>
                  <a:srgbClr val="231F20"/>
                </a:solidFill>
                <a:latin typeface="ＭＳ ゴシック"/>
                <a:cs typeface="ＭＳ ゴシック"/>
              </a:rPr>
              <a:t>ッ</a:t>
            </a:r>
            <a:r>
              <a:rPr lang="ja-JP" altLang="en-US" sz="1000" spc="-170" dirty="0">
                <a:solidFill>
                  <a:srgbClr val="231F20"/>
                </a:solidFill>
                <a:latin typeface="ＭＳ ゴシック"/>
                <a:cs typeface="ＭＳ ゴシック"/>
              </a:rPr>
              <a:t>ク</a:t>
            </a:r>
            <a:r>
              <a:rPr lang="ja-JP" altLang="en-US" sz="1000" spc="-70" dirty="0">
                <a:solidFill>
                  <a:srgbClr val="231F20"/>
                </a:solidFill>
                <a:latin typeface="ＭＳ ゴシック"/>
                <a:cs typeface="ＭＳ ゴシック"/>
              </a:rPr>
              <a:t>し</a:t>
            </a:r>
            <a:r>
              <a:rPr lang="ja-JP" altLang="en-US" sz="1000" spc="10" dirty="0">
                <a:solidFill>
                  <a:srgbClr val="231F20"/>
                </a:solidFill>
                <a:latin typeface="ＭＳ ゴシック"/>
                <a:cs typeface="ＭＳ ゴシック"/>
              </a:rPr>
              <a:t>、</a:t>
            </a:r>
            <a:r>
              <a:rPr lang="ja-JP" altLang="en-US" sz="1000" spc="-15" dirty="0">
                <a:solidFill>
                  <a:srgbClr val="231F20"/>
                </a:solidFill>
                <a:latin typeface="ＭＳ ゴシック"/>
                <a:cs typeface="ＭＳ ゴシック"/>
              </a:rPr>
              <a:t>評</a:t>
            </a:r>
            <a:r>
              <a:rPr lang="ja-JP" altLang="en-US" sz="1000" spc="-30" dirty="0">
                <a:solidFill>
                  <a:srgbClr val="231F20"/>
                </a:solidFill>
                <a:latin typeface="ＭＳ ゴシック"/>
                <a:cs typeface="ＭＳ ゴシック"/>
              </a:rPr>
              <a:t>価</a:t>
            </a:r>
            <a:r>
              <a:rPr lang="ja-JP" altLang="en-US" sz="1000" spc="-80" dirty="0">
                <a:solidFill>
                  <a:srgbClr val="231F20"/>
                </a:solidFill>
                <a:latin typeface="ＭＳ ゴシック"/>
                <a:cs typeface="ＭＳ ゴシック"/>
              </a:rPr>
              <a:t>票を</a:t>
            </a:r>
            <a:r>
              <a:rPr lang="ja-JP" altLang="en-US" sz="1000" spc="-35" dirty="0">
                <a:solidFill>
                  <a:srgbClr val="231F20"/>
                </a:solidFill>
                <a:latin typeface="ＭＳ ゴシック"/>
                <a:cs typeface="ＭＳ ゴシック"/>
              </a:rPr>
              <a:t>入</a:t>
            </a:r>
            <a:r>
              <a:rPr lang="ja-JP" altLang="en-US" sz="1000" spc="-130" dirty="0">
                <a:solidFill>
                  <a:srgbClr val="231F20"/>
                </a:solidFill>
                <a:latin typeface="ＭＳ ゴシック"/>
                <a:cs typeface="ＭＳ ゴシック"/>
              </a:rPr>
              <a:t>力</a:t>
            </a:r>
            <a:r>
              <a:rPr lang="ja-JP" altLang="en-US" sz="1000" spc="-105" dirty="0">
                <a:solidFill>
                  <a:srgbClr val="231F20"/>
                </a:solidFill>
                <a:latin typeface="ＭＳ ゴシック"/>
                <a:cs typeface="ＭＳ ゴシック"/>
              </a:rPr>
              <a:t>し</a:t>
            </a:r>
            <a:r>
              <a:rPr lang="ja-JP" altLang="en-US" sz="1000" spc="-40" dirty="0">
                <a:solidFill>
                  <a:srgbClr val="231F20"/>
                </a:solidFill>
                <a:latin typeface="ＭＳ ゴシック"/>
                <a:cs typeface="ＭＳ ゴシック"/>
              </a:rPr>
              <a:t>ま</a:t>
            </a:r>
            <a:r>
              <a:rPr lang="ja-JP" altLang="en-US" sz="1000" spc="-210" dirty="0">
                <a:solidFill>
                  <a:srgbClr val="231F20"/>
                </a:solidFill>
                <a:latin typeface="ＭＳ ゴシック"/>
                <a:cs typeface="ＭＳ ゴシック"/>
              </a:rPr>
              <a:t>す</a:t>
            </a:r>
            <a:r>
              <a:rPr lang="ja-JP" altLang="en-US" sz="1000" dirty="0">
                <a:solidFill>
                  <a:srgbClr val="231F20"/>
                </a:solidFill>
                <a:latin typeface="ＭＳ ゴシック"/>
                <a:cs typeface="ＭＳ ゴシック"/>
              </a:rPr>
              <a:t>。</a:t>
            </a:r>
            <a:endParaRPr lang="ja-JP" altLang="en-US" sz="1000" dirty="0">
              <a:latin typeface="ＭＳ ゴシック"/>
              <a:cs typeface="ＭＳ ゴシック"/>
            </a:endParaRPr>
          </a:p>
          <a:p>
            <a:pPr marL="140335" marR="5080" indent="-128270">
              <a:lnSpc>
                <a:spcPct val="148200"/>
              </a:lnSpc>
              <a:buAutoNum type="arabicPeriod" startAt="6"/>
              <a:tabLst>
                <a:tab pos="151765" algn="l"/>
              </a:tabLst>
            </a:pPr>
            <a:r>
              <a:rPr lang="ja-JP" altLang="en-US" sz="1000" spc="-70" dirty="0">
                <a:solidFill>
                  <a:srgbClr val="231F20"/>
                </a:solidFill>
                <a:latin typeface="ＭＳ ゴシック"/>
                <a:cs typeface="ＭＳ ゴシック"/>
              </a:rPr>
              <a:t>入力が終了したら「確定」ボタンをクリックして</a:t>
            </a:r>
            <a:r>
              <a:rPr lang="ja-JP" altLang="en-US" sz="1000" spc="-70" dirty="0" smtClean="0">
                <a:solidFill>
                  <a:srgbClr val="231F20"/>
                </a:solidFill>
                <a:latin typeface="ＭＳ ゴシック"/>
                <a:cs typeface="ＭＳ ゴシック"/>
              </a:rPr>
              <a:t>ください。</a:t>
            </a:r>
            <a:r>
              <a:rPr lang="ja-JP" altLang="en-US" sz="1000" dirty="0" smtClean="0">
                <a:solidFill>
                  <a:srgbClr val="231F20"/>
                </a:solidFill>
                <a:latin typeface="ＭＳ ゴシック"/>
                <a:cs typeface="ＭＳ ゴシック"/>
              </a:rPr>
              <a:t>（指導医に評価依頼が送られます。）</a:t>
            </a:r>
            <a:r>
              <a:rPr lang="ja-JP" altLang="en-US" sz="1000" spc="-10" dirty="0" smtClean="0">
                <a:solidFill>
                  <a:srgbClr val="231F20"/>
                </a:solidFill>
                <a:latin typeface="ＭＳ ゴシック"/>
                <a:cs typeface="ＭＳ ゴシック"/>
              </a:rPr>
              <a:t>確</a:t>
            </a:r>
            <a:r>
              <a:rPr lang="ja-JP" altLang="en-US" sz="1000" spc="-75" dirty="0" smtClean="0">
                <a:solidFill>
                  <a:srgbClr val="231F20"/>
                </a:solidFill>
                <a:latin typeface="ＭＳ ゴシック"/>
                <a:cs typeface="ＭＳ ゴシック"/>
              </a:rPr>
              <a:t>定を</a:t>
            </a:r>
            <a:r>
              <a:rPr lang="ja-JP" altLang="en-US" sz="1000" spc="-114" dirty="0" smtClean="0">
                <a:solidFill>
                  <a:srgbClr val="231F20"/>
                </a:solidFill>
                <a:latin typeface="ＭＳ ゴシック"/>
                <a:cs typeface="ＭＳ ゴシック"/>
              </a:rPr>
              <a:t>取</a:t>
            </a:r>
            <a:r>
              <a:rPr lang="ja-JP" altLang="en-US" sz="1000" spc="-110" dirty="0" smtClean="0">
                <a:solidFill>
                  <a:srgbClr val="231F20"/>
                </a:solidFill>
                <a:latin typeface="ＭＳ ゴシック"/>
                <a:cs typeface="ＭＳ ゴシック"/>
              </a:rPr>
              <a:t>り</a:t>
            </a:r>
            <a:r>
              <a:rPr lang="ja-JP" altLang="en-US" sz="1000" spc="-45" dirty="0" smtClean="0">
                <a:solidFill>
                  <a:srgbClr val="231F20"/>
                </a:solidFill>
                <a:latin typeface="ＭＳ ゴシック"/>
                <a:cs typeface="ＭＳ ゴシック"/>
              </a:rPr>
              <a:t>消</a:t>
            </a:r>
            <a:r>
              <a:rPr lang="ja-JP" altLang="en-US" sz="1000" spc="-20" dirty="0" smtClean="0">
                <a:solidFill>
                  <a:srgbClr val="231F20"/>
                </a:solidFill>
                <a:latin typeface="ＭＳ ゴシック"/>
                <a:cs typeface="ＭＳ ゴシック"/>
              </a:rPr>
              <a:t>す</a:t>
            </a:r>
            <a:r>
              <a:rPr lang="ja-JP" altLang="en-US" sz="1000" spc="-10" dirty="0" smtClean="0">
                <a:solidFill>
                  <a:srgbClr val="231F20"/>
                </a:solidFill>
                <a:latin typeface="ＭＳ ゴシック"/>
                <a:cs typeface="ＭＳ ゴシック"/>
              </a:rPr>
              <a:t>場</a:t>
            </a:r>
            <a:r>
              <a:rPr lang="ja-JP" altLang="en-US" sz="1000" spc="-45" dirty="0" smtClean="0">
                <a:solidFill>
                  <a:srgbClr val="231F20"/>
                </a:solidFill>
                <a:latin typeface="ＭＳ ゴシック"/>
                <a:cs typeface="ＭＳ ゴシック"/>
              </a:rPr>
              <a:t>合</a:t>
            </a:r>
            <a:r>
              <a:rPr lang="ja-JP" altLang="en-US" sz="1000" spc="-290" dirty="0" smtClean="0">
                <a:solidFill>
                  <a:srgbClr val="231F20"/>
                </a:solidFill>
                <a:latin typeface="ＭＳ ゴシック"/>
                <a:cs typeface="ＭＳ ゴシック"/>
              </a:rPr>
              <a:t>は</a:t>
            </a:r>
            <a:r>
              <a:rPr lang="ja-JP" altLang="en-US"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確</a:t>
            </a:r>
            <a:r>
              <a:rPr lang="ja-JP" altLang="en-US" sz="1000" spc="-30" dirty="0" smtClean="0">
                <a:solidFill>
                  <a:srgbClr val="231F20"/>
                </a:solidFill>
                <a:latin typeface="ＭＳ ゴシック"/>
                <a:cs typeface="ＭＳ ゴシック"/>
              </a:rPr>
              <a:t>定</a:t>
            </a:r>
            <a:r>
              <a:rPr lang="ja-JP" altLang="en-US" sz="1000" spc="-10" dirty="0" smtClean="0">
                <a:solidFill>
                  <a:srgbClr val="231F20"/>
                </a:solidFill>
                <a:latin typeface="ＭＳ ゴシック"/>
                <a:cs typeface="ＭＳ ゴシック"/>
              </a:rPr>
              <a:t>取</a:t>
            </a:r>
            <a:r>
              <a:rPr lang="ja-JP" altLang="en-US" sz="1000" spc="-50" dirty="0" smtClean="0">
                <a:solidFill>
                  <a:srgbClr val="231F20"/>
                </a:solidFill>
                <a:latin typeface="ＭＳ ゴシック"/>
                <a:cs typeface="ＭＳ ゴシック"/>
              </a:rPr>
              <a:t>消</a:t>
            </a:r>
            <a:r>
              <a:rPr lang="ja-JP" altLang="en-US" sz="1000" spc="10" dirty="0" smtClean="0">
                <a:solidFill>
                  <a:srgbClr val="231F20"/>
                </a:solidFill>
                <a:latin typeface="ＭＳ ゴシック"/>
                <a:cs typeface="ＭＳ ゴシック"/>
              </a:rPr>
              <a:t>」</a:t>
            </a:r>
            <a:r>
              <a:rPr lang="ja-JP" altLang="en-US" sz="1000" spc="-105" dirty="0" smtClean="0">
                <a:solidFill>
                  <a:srgbClr val="231F20"/>
                </a:solidFill>
                <a:latin typeface="ＭＳ ゴシック"/>
                <a:cs typeface="ＭＳ ゴシック"/>
              </a:rPr>
              <a:t>ボ</a:t>
            </a:r>
            <a:r>
              <a:rPr lang="ja-JP" altLang="en-US" sz="1000" spc="-145" dirty="0" smtClean="0">
                <a:solidFill>
                  <a:srgbClr val="231F20"/>
                </a:solidFill>
                <a:latin typeface="ＭＳ ゴシック"/>
                <a:cs typeface="ＭＳ ゴシック"/>
              </a:rPr>
              <a:t>タ</a:t>
            </a:r>
            <a:r>
              <a:rPr lang="ja-JP" altLang="en-US" sz="1000" spc="-85" dirty="0" smtClean="0">
                <a:solidFill>
                  <a:srgbClr val="231F20"/>
                </a:solidFill>
                <a:latin typeface="ＭＳ ゴシック"/>
                <a:cs typeface="ＭＳ ゴシック"/>
              </a:rPr>
              <a:t>ン</a:t>
            </a:r>
            <a:r>
              <a:rPr lang="ja-JP" altLang="en-US" sz="1000" spc="-45" dirty="0" smtClean="0">
                <a:solidFill>
                  <a:srgbClr val="231F20"/>
                </a:solidFill>
                <a:latin typeface="ＭＳ ゴシック"/>
                <a:cs typeface="ＭＳ ゴシック"/>
              </a:rPr>
              <a:t>を</a:t>
            </a:r>
            <a:r>
              <a:rPr lang="ja-JP" altLang="en-US" sz="1000" spc="-105" dirty="0" smtClean="0">
                <a:solidFill>
                  <a:srgbClr val="231F20"/>
                </a:solidFill>
                <a:latin typeface="ＭＳ ゴシック"/>
                <a:cs typeface="ＭＳ ゴシック"/>
              </a:rPr>
              <a:t>押し</a:t>
            </a:r>
            <a:r>
              <a:rPr lang="ja-JP" altLang="en-US" sz="1000" spc="-40" dirty="0" smtClean="0">
                <a:solidFill>
                  <a:srgbClr val="231F20"/>
                </a:solidFill>
                <a:latin typeface="ＭＳ ゴシック"/>
                <a:cs typeface="ＭＳ ゴシック"/>
              </a:rPr>
              <a:t>ま</a:t>
            </a:r>
            <a:r>
              <a:rPr lang="ja-JP" altLang="en-US" sz="1000" spc="-210" dirty="0" smtClean="0">
                <a:solidFill>
                  <a:srgbClr val="231F20"/>
                </a:solidFill>
                <a:latin typeface="ＭＳ ゴシック"/>
                <a:cs typeface="ＭＳ ゴシック"/>
              </a:rPr>
              <a:t>す</a:t>
            </a:r>
            <a:r>
              <a:rPr lang="ja-JP" altLang="en-US" sz="1000" dirty="0" smtClean="0">
                <a:solidFill>
                  <a:srgbClr val="231F20"/>
                </a:solidFill>
                <a:latin typeface="ＭＳ ゴシック"/>
                <a:cs typeface="ＭＳ ゴシック"/>
              </a:rPr>
              <a:t>。</a:t>
            </a:r>
            <a:endParaRPr lang="en-US" altLang="ja-JP" sz="1000" dirty="0" smtClean="0">
              <a:solidFill>
                <a:srgbClr val="231F20"/>
              </a:solidFill>
              <a:latin typeface="ＭＳ ゴシック"/>
              <a:cs typeface="ＭＳ ゴシック"/>
            </a:endParaRPr>
          </a:p>
          <a:p>
            <a:pPr marL="12065" marR="5080">
              <a:lnSpc>
                <a:spcPct val="148200"/>
              </a:lnSpc>
              <a:tabLst>
                <a:tab pos="151765" algn="l"/>
              </a:tabLst>
            </a:pPr>
            <a:r>
              <a:rPr lang="en-US" altLang="ja-JP" sz="1000" dirty="0">
                <a:solidFill>
                  <a:srgbClr val="0099FF"/>
                </a:solidFill>
                <a:latin typeface="ＭＳ ゴシック"/>
                <a:cs typeface="ＭＳ ゴシック"/>
              </a:rPr>
              <a:t>※【</a:t>
            </a:r>
            <a:r>
              <a:rPr lang="ja-JP" altLang="en-US" sz="1000" dirty="0">
                <a:solidFill>
                  <a:srgbClr val="0099FF"/>
                </a:solidFill>
                <a:latin typeface="ＭＳ ゴシック"/>
                <a:cs typeface="ＭＳ ゴシック"/>
              </a:rPr>
              <a:t>追加項目について</a:t>
            </a:r>
            <a:r>
              <a:rPr lang="en-US" altLang="ja-JP" sz="1000" dirty="0" smtClean="0">
                <a:solidFill>
                  <a:srgbClr val="0099FF"/>
                </a:solidFill>
                <a:latin typeface="ＭＳ ゴシック"/>
                <a:cs typeface="ＭＳ ゴシック"/>
              </a:rPr>
              <a:t>】</a:t>
            </a:r>
          </a:p>
          <a:p>
            <a:pPr marL="12065" marR="5080">
              <a:lnSpc>
                <a:spcPct val="148200"/>
              </a:lnSpc>
              <a:tabLst>
                <a:tab pos="151765" algn="l"/>
              </a:tabLst>
            </a:pPr>
            <a:r>
              <a:rPr lang="en-US" altLang="ja-JP" sz="1000" dirty="0" smtClean="0">
                <a:solidFill>
                  <a:srgbClr val="0099FF"/>
                </a:solidFill>
                <a:latin typeface="ＭＳ ゴシック"/>
                <a:cs typeface="ＭＳ ゴシック"/>
              </a:rPr>
              <a:t>	</a:t>
            </a:r>
            <a:r>
              <a:rPr lang="ja-JP" altLang="en-US" sz="1000" dirty="0" smtClean="0">
                <a:solidFill>
                  <a:srgbClr val="231F20"/>
                </a:solidFill>
                <a:latin typeface="ＭＳ ゴシック"/>
                <a:cs typeface="ＭＳ ゴシック"/>
              </a:rPr>
              <a:t>プログラムメニューの「評価票アップロード」（マニュアル</a:t>
            </a:r>
            <a:r>
              <a:rPr lang="en-US" altLang="ja-JP" sz="1000" dirty="0" smtClean="0">
                <a:solidFill>
                  <a:srgbClr val="231F20"/>
                </a:solidFill>
                <a:latin typeface="ＭＳ ゴシック"/>
                <a:cs typeface="ＭＳ ゴシック"/>
              </a:rPr>
              <a:t>15</a:t>
            </a:r>
            <a:r>
              <a:rPr lang="ja-JP" altLang="en-US" sz="1000" dirty="0" smtClean="0">
                <a:solidFill>
                  <a:srgbClr val="231F20"/>
                </a:solidFill>
                <a:latin typeface="ＭＳ ゴシック"/>
                <a:cs typeface="ＭＳ ゴシック"/>
              </a:rPr>
              <a:t>ページ目）にて、プログラム独自の評価票のアップロード</a:t>
            </a:r>
            <a:r>
              <a:rPr lang="en-US" altLang="ja-JP" sz="1000" dirty="0" smtClean="0">
                <a:solidFill>
                  <a:srgbClr val="231F20"/>
                </a:solidFill>
                <a:latin typeface="ＭＳ ゴシック"/>
                <a:cs typeface="ＭＳ ゴシック"/>
              </a:rPr>
              <a:t>	</a:t>
            </a:r>
            <a:r>
              <a:rPr lang="ja-JP" altLang="en-US" sz="1000" dirty="0" smtClean="0">
                <a:solidFill>
                  <a:srgbClr val="231F20"/>
                </a:solidFill>
                <a:latin typeface="ＭＳ ゴシック"/>
                <a:cs typeface="ＭＳ ゴシック"/>
              </a:rPr>
              <a:t>を行った場合は、「追加項目」の列から確認・代行入力を行えます。</a:t>
            </a:r>
            <a:endParaRPr lang="ja-JP" altLang="en-US" sz="1000" dirty="0" smtClean="0">
              <a:latin typeface="ＭＳ ゴシック"/>
              <a:cs typeface="ＭＳ ゴシック"/>
            </a:endParaRPr>
          </a:p>
          <a:p>
            <a:pPr marL="12700">
              <a:spcBef>
                <a:spcPts val="580"/>
              </a:spcBef>
            </a:pPr>
            <a:endParaRPr lang="ja-JP" altLang="en-US" sz="1000" dirty="0">
              <a:latin typeface="ＭＳ ゴシック"/>
              <a:cs typeface="ＭＳ ゴシック"/>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cstate="print">
            <a:extLst>
              <a:ext uri="{28A0092B-C50C-407E-A947-70E740481C1C}">
                <a14:useLocalDpi xmlns:a14="http://schemas.microsoft.com/office/drawing/2010/main" val="0"/>
              </a:ext>
            </a:extLst>
          </a:blip>
          <a:srcRect b="14957"/>
          <a:stretch/>
        </p:blipFill>
        <p:spPr>
          <a:xfrm>
            <a:off x="727615" y="1345669"/>
            <a:ext cx="6098342" cy="1943631"/>
          </a:xfrm>
          <a:prstGeom prst="rect">
            <a:avLst/>
          </a:prstGeom>
        </p:spPr>
      </p:pic>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17" name="object 17"/>
          <p:cNvSpPr txBox="1"/>
          <p:nvPr/>
        </p:nvSpPr>
        <p:spPr>
          <a:xfrm>
            <a:off x="727233" y="3361575"/>
            <a:ext cx="6137753" cy="7383944"/>
          </a:xfrm>
          <a:prstGeom prst="rect">
            <a:avLst/>
          </a:prstGeom>
        </p:spPr>
        <p:txBody>
          <a:bodyPr vert="horz" wrap="square" lIns="0" tIns="85725" rIns="0" bIns="0" rtlCol="0">
            <a:spAutoFit/>
          </a:bodyPr>
          <a:lstStyle/>
          <a:p>
            <a:pPr marL="140335">
              <a:lnSpc>
                <a:spcPct val="95000"/>
              </a:lnSpc>
              <a:spcBef>
                <a:spcPts val="300"/>
              </a:spcBef>
            </a:pPr>
            <a:r>
              <a:rPr sz="1000" spc="5" dirty="0">
                <a:solidFill>
                  <a:srgbClr val="231F20"/>
                </a:solidFill>
                <a:latin typeface="ＭＳ ゴシック"/>
                <a:cs typeface="ＭＳ ゴシック"/>
              </a:rPr>
              <a:t>研</a:t>
            </a:r>
            <a:r>
              <a:rPr sz="1000" spc="-80" dirty="0">
                <a:solidFill>
                  <a:srgbClr val="231F20"/>
                </a:solidFill>
                <a:latin typeface="ＭＳ ゴシック"/>
                <a:cs typeface="ＭＳ ゴシック"/>
              </a:rPr>
              <a:t>修</a:t>
            </a:r>
            <a:r>
              <a:rPr sz="1000" spc="-75" dirty="0">
                <a:solidFill>
                  <a:srgbClr val="231F20"/>
                </a:solidFill>
                <a:latin typeface="ＭＳ ゴシック"/>
                <a:cs typeface="ＭＳ ゴシック"/>
              </a:rPr>
              <a:t>プ</a:t>
            </a:r>
            <a:r>
              <a:rPr sz="1000" spc="-95" dirty="0">
                <a:solidFill>
                  <a:srgbClr val="231F20"/>
                </a:solidFill>
                <a:latin typeface="ＭＳ ゴシック"/>
                <a:cs typeface="ＭＳ ゴシック"/>
              </a:rPr>
              <a:t>ロ</a:t>
            </a:r>
            <a:r>
              <a:rPr sz="1000" spc="-70" dirty="0">
                <a:solidFill>
                  <a:srgbClr val="231F20"/>
                </a:solidFill>
                <a:latin typeface="ＭＳ ゴシック"/>
                <a:cs typeface="ＭＳ ゴシック"/>
              </a:rPr>
              <a:t>グ</a:t>
            </a:r>
            <a:r>
              <a:rPr sz="1000" spc="-114" dirty="0">
                <a:solidFill>
                  <a:srgbClr val="231F20"/>
                </a:solidFill>
                <a:latin typeface="ＭＳ ゴシック"/>
                <a:cs typeface="ＭＳ ゴシック"/>
              </a:rPr>
              <a:t>ラ</a:t>
            </a:r>
            <a:r>
              <a:rPr sz="1000" spc="-40" dirty="0">
                <a:solidFill>
                  <a:srgbClr val="231F20"/>
                </a:solidFill>
                <a:latin typeface="ＭＳ ゴシック"/>
                <a:cs typeface="ＭＳ ゴシック"/>
              </a:rPr>
              <a:t>ム</a:t>
            </a:r>
            <a:r>
              <a:rPr sz="1000" spc="-60" dirty="0">
                <a:solidFill>
                  <a:srgbClr val="231F20"/>
                </a:solidFill>
                <a:latin typeface="ＭＳ ゴシック"/>
                <a:cs typeface="ＭＳ ゴシック"/>
              </a:rPr>
              <a:t>に</a:t>
            </a:r>
            <a:r>
              <a:rPr sz="1000" spc="-40" dirty="0">
                <a:solidFill>
                  <a:srgbClr val="231F20"/>
                </a:solidFill>
                <a:latin typeface="ＭＳ ゴシック"/>
                <a:cs typeface="ＭＳ ゴシック"/>
              </a:rPr>
              <a:t>参</a:t>
            </a:r>
            <a:r>
              <a:rPr sz="1000" spc="-25" dirty="0">
                <a:solidFill>
                  <a:srgbClr val="231F20"/>
                </a:solidFill>
                <a:latin typeface="ＭＳ ゴシック"/>
                <a:cs typeface="ＭＳ ゴシック"/>
              </a:rPr>
              <a:t>加</a:t>
            </a:r>
            <a:r>
              <a:rPr sz="1000" spc="-140" dirty="0">
                <a:solidFill>
                  <a:srgbClr val="231F20"/>
                </a:solidFill>
                <a:latin typeface="ＭＳ ゴシック"/>
                <a:cs typeface="ＭＳ ゴシック"/>
              </a:rPr>
              <a:t>す</a:t>
            </a:r>
            <a:r>
              <a:rPr sz="1000" spc="-55" dirty="0">
                <a:solidFill>
                  <a:srgbClr val="231F20"/>
                </a:solidFill>
                <a:latin typeface="ＭＳ ゴシック"/>
                <a:cs typeface="ＭＳ ゴシック"/>
              </a:rPr>
              <a:t>る</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65" dirty="0">
                <a:solidFill>
                  <a:srgbClr val="231F20"/>
                </a:solidFill>
                <a:latin typeface="ＭＳ ゴシック"/>
                <a:cs typeface="ＭＳ ゴシック"/>
              </a:rPr>
              <a:t>医</a:t>
            </a:r>
            <a:r>
              <a:rPr sz="1000" spc="-55" dirty="0">
                <a:solidFill>
                  <a:srgbClr val="231F20"/>
                </a:solidFill>
                <a:latin typeface="ＭＳ ゴシック"/>
                <a:cs typeface="ＭＳ ゴシック"/>
              </a:rPr>
              <a:t>を</a:t>
            </a:r>
            <a:r>
              <a:rPr sz="1000" spc="-5" dirty="0">
                <a:solidFill>
                  <a:srgbClr val="231F20"/>
                </a:solidFill>
                <a:latin typeface="ＭＳ ゴシック"/>
                <a:cs typeface="ＭＳ ゴシック"/>
              </a:rPr>
              <a:t>設</a:t>
            </a:r>
            <a:r>
              <a:rPr sz="1000" spc="-125" dirty="0">
                <a:solidFill>
                  <a:srgbClr val="231F20"/>
                </a:solidFill>
                <a:latin typeface="ＭＳ ゴシック"/>
                <a:cs typeface="ＭＳ ゴシック"/>
              </a:rPr>
              <a:t>定</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154305">
              <a:lnSpc>
                <a:spcPct val="95000"/>
              </a:lnSpc>
              <a:spcBef>
                <a:spcPts val="300"/>
              </a:spcBef>
            </a:pPr>
            <a:r>
              <a:rPr sz="1000" spc="-15" dirty="0" err="1">
                <a:solidFill>
                  <a:srgbClr val="231F20"/>
                </a:solidFill>
                <a:latin typeface="ＭＳ ゴシック"/>
                <a:cs typeface="ＭＳ ゴシック"/>
              </a:rPr>
              <a:t>登録</a:t>
            </a:r>
            <a:r>
              <a:rPr sz="1000" spc="5" dirty="0" err="1">
                <a:solidFill>
                  <a:srgbClr val="231F20"/>
                </a:solidFill>
                <a:latin typeface="ＭＳ ゴシック"/>
                <a:cs typeface="ＭＳ ゴシック"/>
              </a:rPr>
              <a:t>研</a:t>
            </a:r>
            <a:r>
              <a:rPr sz="1000" spc="-20" dirty="0" err="1">
                <a:solidFill>
                  <a:srgbClr val="231F20"/>
                </a:solidFill>
                <a:latin typeface="ＭＳ ゴシック"/>
                <a:cs typeface="ＭＳ ゴシック"/>
              </a:rPr>
              <a:t>修医</a:t>
            </a:r>
            <a:r>
              <a:rPr sz="1000" dirty="0" err="1">
                <a:solidFill>
                  <a:srgbClr val="231F20"/>
                </a:solidFill>
                <a:latin typeface="ＭＳ ゴシック"/>
                <a:cs typeface="ＭＳ ゴシック"/>
              </a:rPr>
              <a:t>情</a:t>
            </a:r>
            <a:r>
              <a:rPr sz="1000" spc="-20" dirty="0" err="1">
                <a:solidFill>
                  <a:srgbClr val="231F20"/>
                </a:solidFill>
                <a:latin typeface="ＭＳ ゴシック"/>
                <a:cs typeface="ＭＳ ゴシック"/>
              </a:rPr>
              <a:t>報</a:t>
            </a:r>
            <a:r>
              <a:rPr sz="1000" spc="-50" dirty="0" err="1">
                <a:solidFill>
                  <a:srgbClr val="231F20"/>
                </a:solidFill>
                <a:latin typeface="ＭＳ ゴシック"/>
                <a:cs typeface="ＭＳ ゴシック"/>
              </a:rPr>
              <a:t>一</a:t>
            </a:r>
            <a:r>
              <a:rPr sz="1000" spc="-40" dirty="0" err="1">
                <a:solidFill>
                  <a:srgbClr val="231F20"/>
                </a:solidFill>
                <a:latin typeface="ＭＳ ゴシック"/>
                <a:cs typeface="ＭＳ ゴシック"/>
              </a:rPr>
              <a:t>覧</a:t>
            </a:r>
            <a:r>
              <a:rPr sz="1000" spc="-55" dirty="0" err="1">
                <a:solidFill>
                  <a:srgbClr val="231F20"/>
                </a:solidFill>
                <a:latin typeface="ＭＳ ゴシック"/>
                <a:cs typeface="ＭＳ ゴシック"/>
              </a:rPr>
              <a:t>に</a:t>
            </a:r>
            <a:r>
              <a:rPr sz="1000" spc="-25" dirty="0" err="1">
                <a:solidFill>
                  <a:srgbClr val="231F20"/>
                </a:solidFill>
                <a:latin typeface="ＭＳ ゴシック"/>
                <a:cs typeface="ＭＳ ゴシック"/>
              </a:rPr>
              <a:t>は</a:t>
            </a:r>
            <a:r>
              <a:rPr sz="1000" spc="10" dirty="0" err="1">
                <a:solidFill>
                  <a:srgbClr val="231F20"/>
                </a:solidFill>
                <a:latin typeface="ＭＳ ゴシック"/>
                <a:cs typeface="ＭＳ ゴシック"/>
              </a:rPr>
              <a:t>、</a:t>
            </a:r>
            <a:r>
              <a:rPr sz="1000" spc="-35" dirty="0" err="1" smtClean="0">
                <a:solidFill>
                  <a:srgbClr val="231F20"/>
                </a:solidFill>
                <a:latin typeface="ＭＳ ゴシック"/>
                <a:cs typeface="ＭＳ ゴシック"/>
              </a:rPr>
              <a:t>既</a:t>
            </a:r>
            <a:r>
              <a:rPr sz="1000" spc="-30" dirty="0" err="1" smtClean="0">
                <a:solidFill>
                  <a:srgbClr val="231F20"/>
                </a:solidFill>
                <a:latin typeface="ＭＳ ゴシック"/>
                <a:cs typeface="ＭＳ ゴシック"/>
              </a:rPr>
              <a:t>に</a:t>
            </a:r>
            <a:r>
              <a:rPr sz="1000" spc="-20" dirty="0" err="1" smtClean="0">
                <a:solidFill>
                  <a:srgbClr val="231F20"/>
                </a:solidFill>
                <a:latin typeface="ＭＳ ゴシック"/>
                <a:cs typeface="ＭＳ ゴシック"/>
              </a:rPr>
              <a:t>選</a:t>
            </a:r>
            <a:r>
              <a:rPr sz="1000" spc="-70" dirty="0" err="1" smtClean="0">
                <a:solidFill>
                  <a:srgbClr val="231F20"/>
                </a:solidFill>
                <a:latin typeface="ＭＳ ゴシック"/>
                <a:cs typeface="ＭＳ ゴシック"/>
              </a:rPr>
              <a:t>択</a:t>
            </a:r>
            <a:r>
              <a:rPr sz="1000" spc="-55" dirty="0" err="1" smtClean="0">
                <a:solidFill>
                  <a:srgbClr val="231F20"/>
                </a:solidFill>
                <a:latin typeface="ＭＳ ゴシック"/>
                <a:cs typeface="ＭＳ ゴシック"/>
              </a:rPr>
              <a:t>中</a:t>
            </a:r>
            <a:r>
              <a:rPr sz="1000" spc="-20" dirty="0" err="1" smtClean="0">
                <a:solidFill>
                  <a:srgbClr val="231F20"/>
                </a:solidFill>
                <a:latin typeface="ＭＳ ゴシック"/>
                <a:cs typeface="ＭＳ ゴシック"/>
              </a:rPr>
              <a:t>の</a:t>
            </a:r>
            <a:r>
              <a:rPr sz="1000" spc="5" dirty="0" err="1" smtClean="0">
                <a:solidFill>
                  <a:srgbClr val="231F20"/>
                </a:solidFill>
                <a:latin typeface="ＭＳ ゴシック"/>
                <a:cs typeface="ＭＳ ゴシック"/>
              </a:rPr>
              <a:t>研</a:t>
            </a:r>
            <a:r>
              <a:rPr sz="1000" spc="-80" dirty="0" err="1" smtClean="0">
                <a:solidFill>
                  <a:srgbClr val="231F20"/>
                </a:solidFill>
                <a:latin typeface="ＭＳ ゴシック"/>
                <a:cs typeface="ＭＳ ゴシック"/>
              </a:rPr>
              <a:t>修</a:t>
            </a:r>
            <a:r>
              <a:rPr sz="1000" spc="-75" dirty="0" err="1" smtClean="0">
                <a:solidFill>
                  <a:srgbClr val="231F20"/>
                </a:solidFill>
                <a:latin typeface="ＭＳ ゴシック"/>
                <a:cs typeface="ＭＳ ゴシック"/>
              </a:rPr>
              <a:t>プ</a:t>
            </a:r>
            <a:r>
              <a:rPr sz="1000" spc="-95" dirty="0" err="1" smtClean="0">
                <a:solidFill>
                  <a:srgbClr val="231F20"/>
                </a:solidFill>
                <a:latin typeface="ＭＳ ゴシック"/>
                <a:cs typeface="ＭＳ ゴシック"/>
              </a:rPr>
              <a:t>ロ</a:t>
            </a:r>
            <a:r>
              <a:rPr sz="1000" spc="-70" dirty="0" err="1" smtClean="0">
                <a:solidFill>
                  <a:srgbClr val="231F20"/>
                </a:solidFill>
                <a:latin typeface="ＭＳ ゴシック"/>
                <a:cs typeface="ＭＳ ゴシック"/>
              </a:rPr>
              <a:t>グ</a:t>
            </a:r>
            <a:r>
              <a:rPr sz="1000" spc="-114" dirty="0" err="1" smtClean="0">
                <a:solidFill>
                  <a:srgbClr val="231F20"/>
                </a:solidFill>
                <a:latin typeface="ＭＳ ゴシック"/>
                <a:cs typeface="ＭＳ ゴシック"/>
              </a:rPr>
              <a:t>ラ</a:t>
            </a:r>
            <a:r>
              <a:rPr sz="1000" spc="-40" dirty="0" err="1" smtClean="0">
                <a:solidFill>
                  <a:srgbClr val="231F20"/>
                </a:solidFill>
                <a:latin typeface="ＭＳ ゴシック"/>
                <a:cs typeface="ＭＳ ゴシック"/>
              </a:rPr>
              <a:t>ム</a:t>
            </a:r>
            <a:r>
              <a:rPr sz="1000" spc="-55" dirty="0" err="1" smtClean="0">
                <a:solidFill>
                  <a:srgbClr val="231F20"/>
                </a:solidFill>
                <a:latin typeface="ＭＳ ゴシック"/>
                <a:cs typeface="ＭＳ ゴシック"/>
              </a:rPr>
              <a:t>に</a:t>
            </a:r>
            <a:r>
              <a:rPr sz="1000" spc="-15" dirty="0" err="1" smtClean="0">
                <a:solidFill>
                  <a:srgbClr val="231F20"/>
                </a:solidFill>
                <a:latin typeface="ＭＳ ゴシック"/>
                <a:cs typeface="ＭＳ ゴシック"/>
              </a:rPr>
              <a:t>登</a:t>
            </a:r>
            <a:r>
              <a:rPr sz="1000" spc="-75" dirty="0" err="1" smtClean="0">
                <a:solidFill>
                  <a:srgbClr val="231F20"/>
                </a:solidFill>
                <a:latin typeface="ＭＳ ゴシック"/>
                <a:cs typeface="ＭＳ ゴシック"/>
              </a:rPr>
              <a:t>録</a:t>
            </a:r>
            <a:r>
              <a:rPr sz="1000" spc="-85" dirty="0" err="1" smtClean="0">
                <a:solidFill>
                  <a:srgbClr val="231F20"/>
                </a:solidFill>
                <a:latin typeface="ＭＳ ゴシック"/>
                <a:cs typeface="ＭＳ ゴシック"/>
              </a:rPr>
              <a:t>さ</a:t>
            </a:r>
            <a:r>
              <a:rPr sz="1000" spc="-140" dirty="0" err="1" smtClean="0">
                <a:solidFill>
                  <a:srgbClr val="231F20"/>
                </a:solidFill>
                <a:latin typeface="ＭＳ ゴシック"/>
                <a:cs typeface="ＭＳ ゴシック"/>
              </a:rPr>
              <a:t>れ</a:t>
            </a:r>
            <a:r>
              <a:rPr sz="1000" spc="-80" dirty="0" err="1" smtClean="0">
                <a:solidFill>
                  <a:srgbClr val="231F20"/>
                </a:solidFill>
                <a:latin typeface="ＭＳ ゴシック"/>
                <a:cs typeface="ＭＳ ゴシック"/>
              </a:rPr>
              <a:t>て</a:t>
            </a:r>
            <a:r>
              <a:rPr sz="1000" spc="-45" dirty="0" err="1" smtClean="0">
                <a:solidFill>
                  <a:srgbClr val="231F20"/>
                </a:solidFill>
                <a:latin typeface="ＭＳ ゴシック"/>
                <a:cs typeface="ＭＳ ゴシック"/>
              </a:rPr>
              <a:t>い</a:t>
            </a:r>
            <a:r>
              <a:rPr sz="1000" spc="-55" dirty="0" err="1" smtClean="0">
                <a:solidFill>
                  <a:srgbClr val="231F20"/>
                </a:solidFill>
                <a:latin typeface="ＭＳ ゴシック"/>
                <a:cs typeface="ＭＳ ゴシック"/>
              </a:rPr>
              <a:t>る</a:t>
            </a:r>
            <a:r>
              <a:rPr sz="1000" spc="5" dirty="0" err="1" smtClean="0">
                <a:solidFill>
                  <a:srgbClr val="231F20"/>
                </a:solidFill>
                <a:latin typeface="ＭＳ ゴシック"/>
                <a:cs typeface="ＭＳ ゴシック"/>
              </a:rPr>
              <a:t>研</a:t>
            </a:r>
            <a:r>
              <a:rPr sz="1000" spc="-20" dirty="0" err="1" smtClean="0">
                <a:solidFill>
                  <a:srgbClr val="231F20"/>
                </a:solidFill>
                <a:latin typeface="ＭＳ ゴシック"/>
                <a:cs typeface="ＭＳ ゴシック"/>
              </a:rPr>
              <a:t>修医</a:t>
            </a:r>
            <a:r>
              <a:rPr sz="1000" dirty="0" err="1" smtClean="0">
                <a:solidFill>
                  <a:srgbClr val="231F20"/>
                </a:solidFill>
                <a:latin typeface="ＭＳ ゴシック"/>
                <a:cs typeface="ＭＳ ゴシック"/>
              </a:rPr>
              <a:t>情</a:t>
            </a:r>
            <a:r>
              <a:rPr sz="1000" spc="-5" dirty="0" err="1" smtClean="0">
                <a:solidFill>
                  <a:srgbClr val="231F20"/>
                </a:solidFill>
                <a:latin typeface="ＭＳ ゴシック"/>
                <a:cs typeface="ＭＳ ゴシック"/>
              </a:rPr>
              <a:t>報</a:t>
            </a:r>
            <a:r>
              <a:rPr sz="1000" spc="-25" dirty="0" err="1" smtClean="0">
                <a:solidFill>
                  <a:srgbClr val="231F20"/>
                </a:solidFill>
                <a:latin typeface="ＭＳ ゴシック"/>
                <a:cs typeface="ＭＳ ゴシック"/>
              </a:rPr>
              <a:t>が</a:t>
            </a:r>
            <a:r>
              <a:rPr sz="1000" spc="-30" dirty="0" err="1" smtClean="0">
                <a:solidFill>
                  <a:srgbClr val="231F20"/>
                </a:solidFill>
                <a:latin typeface="ＭＳ ゴシック"/>
                <a:cs typeface="ＭＳ ゴシック"/>
              </a:rPr>
              <a:t>表</a:t>
            </a:r>
            <a:r>
              <a:rPr sz="1000" spc="-85" dirty="0" err="1" smtClean="0">
                <a:solidFill>
                  <a:srgbClr val="231F20"/>
                </a:solidFill>
                <a:latin typeface="ＭＳ ゴシック"/>
                <a:cs typeface="ＭＳ ゴシック"/>
              </a:rPr>
              <a:t>示さ</a:t>
            </a:r>
            <a:r>
              <a:rPr sz="1000" spc="-140" dirty="0" err="1" smtClean="0">
                <a:solidFill>
                  <a:srgbClr val="231F20"/>
                </a:solidFill>
                <a:latin typeface="ＭＳ ゴシック"/>
                <a:cs typeface="ＭＳ ゴシック"/>
              </a:rPr>
              <a:t>れ</a:t>
            </a:r>
            <a:r>
              <a:rPr sz="1000" spc="-80" dirty="0" err="1" smtClean="0">
                <a:solidFill>
                  <a:srgbClr val="231F20"/>
                </a:solidFill>
                <a:latin typeface="ＭＳ ゴシック"/>
                <a:cs typeface="ＭＳ ゴシック"/>
              </a:rPr>
              <a:t>て</a:t>
            </a:r>
            <a:r>
              <a:rPr sz="1000" spc="-85" dirty="0" err="1" smtClean="0">
                <a:solidFill>
                  <a:srgbClr val="231F20"/>
                </a:solidFill>
                <a:latin typeface="ＭＳ ゴシック"/>
                <a:cs typeface="ＭＳ ゴシック"/>
              </a:rPr>
              <a:t>い</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lang="ja-JP" altLang="en-US" sz="1000" spc="-210" dirty="0" err="1" smtClean="0">
                <a:solidFill>
                  <a:srgbClr val="231F20"/>
                </a:solidFill>
                <a:latin typeface="ＭＳ ゴシック"/>
                <a:cs typeface="ＭＳ ゴシック"/>
              </a:rPr>
              <a:t>。</a:t>
            </a:r>
            <a:r>
              <a:rPr sz="1000" spc="5" dirty="0" err="1" smtClean="0">
                <a:solidFill>
                  <a:srgbClr val="231F20"/>
                </a:solidFill>
                <a:latin typeface="ＭＳ ゴシック"/>
                <a:cs typeface="ＭＳ ゴシック"/>
              </a:rPr>
              <a:t>研</a:t>
            </a:r>
            <a:r>
              <a:rPr sz="1000" spc="-20" dirty="0" err="1" smtClean="0">
                <a:solidFill>
                  <a:srgbClr val="231F20"/>
                </a:solidFill>
                <a:latin typeface="ＭＳ ゴシック"/>
                <a:cs typeface="ＭＳ ゴシック"/>
              </a:rPr>
              <a:t>修</a:t>
            </a:r>
            <a:r>
              <a:rPr sz="1000" spc="-40" dirty="0" err="1" smtClean="0">
                <a:solidFill>
                  <a:srgbClr val="231F20"/>
                </a:solidFill>
                <a:latin typeface="ＭＳ ゴシック"/>
                <a:cs typeface="ＭＳ ゴシック"/>
              </a:rPr>
              <a:t>医</a:t>
            </a:r>
            <a:r>
              <a:rPr sz="1000" spc="-15" dirty="0" err="1" smtClean="0">
                <a:solidFill>
                  <a:srgbClr val="231F20"/>
                </a:solidFill>
                <a:latin typeface="ＭＳ ゴシック"/>
                <a:cs typeface="ＭＳ ゴシック"/>
              </a:rPr>
              <a:t>の</a:t>
            </a:r>
            <a:r>
              <a:rPr sz="1000" spc="-30" dirty="0" err="1" smtClean="0">
                <a:solidFill>
                  <a:srgbClr val="231F20"/>
                </a:solidFill>
                <a:latin typeface="ＭＳ ゴシック"/>
                <a:cs typeface="ＭＳ ゴシック"/>
              </a:rPr>
              <a:t>個</a:t>
            </a:r>
            <a:r>
              <a:rPr sz="1000" spc="-35" dirty="0" err="1" smtClean="0">
                <a:solidFill>
                  <a:srgbClr val="231F20"/>
                </a:solidFill>
                <a:latin typeface="ＭＳ ゴシック"/>
                <a:cs typeface="ＭＳ ゴシック"/>
              </a:rPr>
              <a:t>別</a:t>
            </a:r>
            <a:r>
              <a:rPr sz="1000" spc="-15" dirty="0" err="1" smtClean="0">
                <a:solidFill>
                  <a:srgbClr val="231F20"/>
                </a:solidFill>
                <a:latin typeface="ＭＳ ゴシック"/>
                <a:cs typeface="ＭＳ ゴシック"/>
              </a:rPr>
              <a:t>登</a:t>
            </a:r>
            <a:r>
              <a:rPr sz="1000" spc="-75" dirty="0" err="1" smtClean="0">
                <a:solidFill>
                  <a:srgbClr val="231F20"/>
                </a:solidFill>
                <a:latin typeface="ＭＳ ゴシック"/>
                <a:cs typeface="ＭＳ ゴシック"/>
              </a:rPr>
              <a:t>録</a:t>
            </a:r>
            <a:r>
              <a:rPr sz="1000" spc="-85" dirty="0" err="1">
                <a:solidFill>
                  <a:srgbClr val="231F20"/>
                </a:solidFill>
                <a:latin typeface="ＭＳ ゴシック"/>
                <a:cs typeface="ＭＳ ゴシック"/>
              </a:rPr>
              <a:t>・</a:t>
            </a:r>
            <a:r>
              <a:rPr sz="1000" spc="-20" dirty="0" err="1">
                <a:solidFill>
                  <a:srgbClr val="231F20"/>
                </a:solidFill>
                <a:latin typeface="ＭＳ ゴシック"/>
                <a:cs typeface="ＭＳ ゴシック"/>
              </a:rPr>
              <a:t>削</a:t>
            </a:r>
            <a:r>
              <a:rPr sz="1000" spc="-45" dirty="0" err="1">
                <a:solidFill>
                  <a:srgbClr val="231F20"/>
                </a:solidFill>
                <a:latin typeface="ＭＳ ゴシック"/>
                <a:cs typeface="ＭＳ ゴシック"/>
              </a:rPr>
              <a:t>除</a:t>
            </a:r>
            <a:r>
              <a:rPr sz="1000" spc="-114" dirty="0" err="1">
                <a:solidFill>
                  <a:srgbClr val="231F20"/>
                </a:solidFill>
                <a:latin typeface="ＭＳ ゴシック"/>
                <a:cs typeface="ＭＳ ゴシック"/>
              </a:rPr>
              <a:t>や</a:t>
            </a:r>
            <a:r>
              <a:rPr sz="1000" spc="10" dirty="0" err="1">
                <a:solidFill>
                  <a:srgbClr val="231F20"/>
                </a:solidFill>
                <a:latin typeface="ＭＳ ゴシック"/>
                <a:cs typeface="ＭＳ ゴシック"/>
              </a:rPr>
              <a:t>、</a:t>
            </a:r>
            <a:r>
              <a:rPr sz="1000" spc="-140" dirty="0" err="1">
                <a:solidFill>
                  <a:srgbClr val="231F20"/>
                </a:solidFill>
                <a:latin typeface="ＭＳ ゴシック"/>
                <a:cs typeface="ＭＳ ゴシック"/>
              </a:rPr>
              <a:t>テ</a:t>
            </a:r>
            <a:r>
              <a:rPr sz="1000" spc="-120" dirty="0" err="1">
                <a:solidFill>
                  <a:srgbClr val="231F20"/>
                </a:solidFill>
                <a:latin typeface="ＭＳ ゴシック"/>
                <a:cs typeface="ＭＳ ゴシック"/>
              </a:rPr>
              <a:t>ン</a:t>
            </a:r>
            <a:r>
              <a:rPr sz="1000" spc="-90" dirty="0" err="1">
                <a:solidFill>
                  <a:srgbClr val="231F20"/>
                </a:solidFill>
                <a:latin typeface="ＭＳ ゴシック"/>
                <a:cs typeface="ＭＳ ゴシック"/>
              </a:rPr>
              <a:t>プ</a:t>
            </a:r>
            <a:r>
              <a:rPr sz="1000" spc="-15" dirty="0" err="1">
                <a:solidFill>
                  <a:srgbClr val="231F20"/>
                </a:solidFill>
                <a:latin typeface="ＭＳ ゴシック"/>
                <a:cs typeface="ＭＳ ゴシック"/>
              </a:rPr>
              <a:t>レ</a:t>
            </a:r>
            <a:r>
              <a:rPr sz="1000" spc="-155" dirty="0" err="1">
                <a:solidFill>
                  <a:srgbClr val="231F20"/>
                </a:solidFill>
                <a:latin typeface="ＭＳ ゴシック"/>
                <a:cs typeface="ＭＳ ゴシック"/>
              </a:rPr>
              <a:t>ー</a:t>
            </a:r>
            <a:r>
              <a:rPr sz="1000" spc="-210" dirty="0" err="1">
                <a:solidFill>
                  <a:srgbClr val="231F20"/>
                </a:solidFill>
                <a:latin typeface="ＭＳ ゴシック"/>
                <a:cs typeface="ＭＳ ゴシック"/>
              </a:rPr>
              <a:t>ト</a:t>
            </a:r>
            <a:r>
              <a:rPr sz="1000" spc="-100" dirty="0" err="1">
                <a:solidFill>
                  <a:srgbClr val="231F20"/>
                </a:solidFill>
                <a:latin typeface="ＭＳ ゴシック"/>
                <a:cs typeface="ＭＳ ゴシック"/>
              </a:rPr>
              <a:t>フ</a:t>
            </a:r>
            <a:r>
              <a:rPr sz="1000" spc="-160" dirty="0" err="1">
                <a:solidFill>
                  <a:srgbClr val="231F20"/>
                </a:solidFill>
                <a:latin typeface="ＭＳ ゴシック"/>
                <a:cs typeface="ＭＳ ゴシック"/>
              </a:rPr>
              <a:t>ァ</a:t>
            </a:r>
            <a:r>
              <a:rPr sz="1000" spc="-185" dirty="0" err="1">
                <a:solidFill>
                  <a:srgbClr val="231F20"/>
                </a:solidFill>
                <a:latin typeface="ＭＳ ゴシック"/>
                <a:cs typeface="ＭＳ ゴシック"/>
              </a:rPr>
              <a:t>イ</a:t>
            </a:r>
            <a:r>
              <a:rPr sz="1000" spc="-40" dirty="0" err="1">
                <a:solidFill>
                  <a:srgbClr val="231F20"/>
                </a:solidFill>
                <a:latin typeface="ＭＳ ゴシック"/>
                <a:cs typeface="ＭＳ ゴシック"/>
              </a:rPr>
              <a:t>ル</a:t>
            </a:r>
            <a:r>
              <a:rPr sz="1000" spc="-60" dirty="0" err="1">
                <a:solidFill>
                  <a:srgbClr val="231F20"/>
                </a:solidFill>
                <a:latin typeface="ＭＳ ゴシック"/>
                <a:cs typeface="ＭＳ ゴシック"/>
              </a:rPr>
              <a:t>を</a:t>
            </a:r>
            <a:r>
              <a:rPr sz="1000" spc="-30" dirty="0" err="1">
                <a:solidFill>
                  <a:srgbClr val="231F20"/>
                </a:solidFill>
                <a:latin typeface="ＭＳ ゴシック"/>
                <a:cs typeface="ＭＳ ゴシック"/>
              </a:rPr>
              <a:t>利</a:t>
            </a:r>
            <a:r>
              <a:rPr sz="1000" spc="-110" dirty="0" err="1">
                <a:solidFill>
                  <a:srgbClr val="231F20"/>
                </a:solidFill>
                <a:latin typeface="ＭＳ ゴシック"/>
                <a:cs typeface="ＭＳ ゴシック"/>
              </a:rPr>
              <a:t>用</a:t>
            </a:r>
            <a:r>
              <a:rPr sz="1000" spc="-95" dirty="0" err="1">
                <a:solidFill>
                  <a:srgbClr val="231F20"/>
                </a:solidFill>
                <a:latin typeface="ＭＳ ゴシック"/>
                <a:cs typeface="ＭＳ ゴシック"/>
              </a:rPr>
              <a:t>し</a:t>
            </a:r>
            <a:r>
              <a:rPr sz="1000" spc="-50" dirty="0" err="1">
                <a:solidFill>
                  <a:srgbClr val="231F20"/>
                </a:solidFill>
                <a:latin typeface="ＭＳ ゴシック"/>
                <a:cs typeface="ＭＳ ゴシック"/>
              </a:rPr>
              <a:t>た</a:t>
            </a:r>
            <a:r>
              <a:rPr sz="1000" spc="-40" dirty="0" err="1">
                <a:solidFill>
                  <a:srgbClr val="231F20"/>
                </a:solidFill>
                <a:latin typeface="ＭＳ ゴシック"/>
                <a:cs typeface="ＭＳ ゴシック"/>
              </a:rPr>
              <a:t>一</a:t>
            </a:r>
            <a:r>
              <a:rPr sz="1000" spc="-20" dirty="0" err="1">
                <a:solidFill>
                  <a:srgbClr val="231F20"/>
                </a:solidFill>
                <a:latin typeface="ＭＳ ゴシック"/>
                <a:cs typeface="ＭＳ ゴシック"/>
              </a:rPr>
              <a:t>括</a:t>
            </a:r>
            <a:r>
              <a:rPr sz="1000" spc="-15" dirty="0" err="1">
                <a:solidFill>
                  <a:srgbClr val="231F20"/>
                </a:solidFill>
                <a:latin typeface="ＭＳ ゴシック"/>
                <a:cs typeface="ＭＳ ゴシック"/>
              </a:rPr>
              <a:t>登</a:t>
            </a:r>
            <a:r>
              <a:rPr sz="1000" dirty="0" err="1">
                <a:solidFill>
                  <a:srgbClr val="231F20"/>
                </a:solidFill>
                <a:latin typeface="ＭＳ ゴシック"/>
                <a:cs typeface="ＭＳ ゴシック"/>
              </a:rPr>
              <a:t>録</a:t>
            </a:r>
            <a:r>
              <a:rPr sz="1000" spc="5" dirty="0" err="1">
                <a:solidFill>
                  <a:srgbClr val="231F20"/>
                </a:solidFill>
                <a:latin typeface="ＭＳ ゴシック"/>
                <a:cs typeface="ＭＳ ゴシック"/>
              </a:rPr>
              <a:t>が</a:t>
            </a:r>
            <a:r>
              <a:rPr sz="1000" spc="-30" dirty="0" err="1">
                <a:solidFill>
                  <a:srgbClr val="231F20"/>
                </a:solidFill>
                <a:latin typeface="ＭＳ ゴシック"/>
                <a:cs typeface="ＭＳ ゴシック"/>
              </a:rPr>
              <a:t>可</a:t>
            </a:r>
            <a:r>
              <a:rPr sz="1000" spc="-35" dirty="0" err="1">
                <a:solidFill>
                  <a:srgbClr val="231F20"/>
                </a:solidFill>
                <a:latin typeface="ＭＳ ゴシック"/>
                <a:cs typeface="ＭＳ ゴシック"/>
              </a:rPr>
              <a:t>能</a:t>
            </a:r>
            <a:r>
              <a:rPr sz="1000" spc="-40" dirty="0" err="1">
                <a:solidFill>
                  <a:srgbClr val="231F20"/>
                </a:solidFill>
                <a:latin typeface="ＭＳ ゴシック"/>
                <a:cs typeface="ＭＳ ゴシック"/>
              </a:rPr>
              <a:t>で</a:t>
            </a:r>
            <a:r>
              <a:rPr sz="1000" spc="-210" dirty="0" err="1">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a:lnSpc>
                <a:spcPct val="95000"/>
              </a:lnSpc>
              <a:spcBef>
                <a:spcPts val="300"/>
              </a:spcBef>
            </a:pPr>
            <a:endParaRPr sz="800" dirty="0">
              <a:latin typeface="ＭＳ ゴシック"/>
              <a:cs typeface="ＭＳ ゴシック"/>
            </a:endParaRPr>
          </a:p>
          <a:p>
            <a:pPr marL="12700">
              <a:lnSpc>
                <a:spcPct val="95000"/>
              </a:lnSpc>
              <a:spcBef>
                <a:spcPts val="300"/>
              </a:spcBef>
            </a:pPr>
            <a:r>
              <a:rPr sz="1000" spc="-40" dirty="0">
                <a:solidFill>
                  <a:srgbClr val="A9511A"/>
                </a:solidFill>
                <a:latin typeface="ＭＳ ゴシック"/>
                <a:cs typeface="ＭＳ ゴシック"/>
              </a:rPr>
              <a:t>■</a:t>
            </a:r>
            <a:r>
              <a:rPr sz="1000" spc="5" dirty="0">
                <a:solidFill>
                  <a:srgbClr val="A9511A"/>
                </a:solidFill>
                <a:latin typeface="ＭＳ ゴシック"/>
                <a:cs typeface="ＭＳ ゴシック"/>
              </a:rPr>
              <a:t>研</a:t>
            </a:r>
            <a:r>
              <a:rPr sz="1000" spc="-20" dirty="0">
                <a:solidFill>
                  <a:srgbClr val="A9511A"/>
                </a:solidFill>
                <a:latin typeface="ＭＳ ゴシック"/>
                <a:cs typeface="ＭＳ ゴシック"/>
              </a:rPr>
              <a:t>修</a:t>
            </a:r>
            <a:r>
              <a:rPr sz="1000" spc="-40" dirty="0">
                <a:solidFill>
                  <a:srgbClr val="A9511A"/>
                </a:solidFill>
                <a:latin typeface="ＭＳ ゴシック"/>
                <a:cs typeface="ＭＳ ゴシック"/>
              </a:rPr>
              <a:t>医</a:t>
            </a:r>
            <a:r>
              <a:rPr sz="1000" spc="-15" dirty="0">
                <a:solidFill>
                  <a:srgbClr val="A9511A"/>
                </a:solidFill>
                <a:latin typeface="ＭＳ ゴシック"/>
                <a:cs typeface="ＭＳ ゴシック"/>
              </a:rPr>
              <a:t>の</a:t>
            </a:r>
            <a:r>
              <a:rPr sz="1000" spc="-30" dirty="0">
                <a:solidFill>
                  <a:srgbClr val="A9511A"/>
                </a:solidFill>
                <a:latin typeface="ＭＳ ゴシック"/>
                <a:cs typeface="ＭＳ ゴシック"/>
              </a:rPr>
              <a:t>個</a:t>
            </a:r>
            <a:r>
              <a:rPr sz="1000" spc="-35" dirty="0">
                <a:solidFill>
                  <a:srgbClr val="A9511A"/>
                </a:solidFill>
                <a:latin typeface="ＭＳ ゴシック"/>
                <a:cs typeface="ＭＳ ゴシック"/>
              </a:rPr>
              <a:t>別</a:t>
            </a:r>
            <a:r>
              <a:rPr sz="1000" spc="-15" dirty="0">
                <a:solidFill>
                  <a:srgbClr val="A9511A"/>
                </a:solidFill>
                <a:latin typeface="ＭＳ ゴシック"/>
                <a:cs typeface="ＭＳ ゴシック"/>
              </a:rPr>
              <a:t>登</a:t>
            </a:r>
            <a:r>
              <a:rPr sz="1000" dirty="0">
                <a:solidFill>
                  <a:srgbClr val="A9511A"/>
                </a:solidFill>
                <a:latin typeface="ＭＳ ゴシック"/>
                <a:cs typeface="ＭＳ ゴシック"/>
              </a:rPr>
              <a:t>録</a:t>
            </a:r>
            <a:endParaRPr sz="1000" dirty="0">
              <a:latin typeface="ＭＳ ゴシック"/>
              <a:cs typeface="ＭＳ ゴシック"/>
            </a:endParaRPr>
          </a:p>
          <a:p>
            <a:pPr marL="145415" indent="-133350">
              <a:lnSpc>
                <a:spcPct val="95000"/>
              </a:lnSpc>
              <a:spcBef>
                <a:spcPts val="300"/>
              </a:spcBef>
              <a:buAutoNum type="arabicPeriod"/>
              <a:tabLst>
                <a:tab pos="146050" algn="l"/>
              </a:tabLst>
            </a:pPr>
            <a:r>
              <a:rPr sz="1000" spc="5" dirty="0">
                <a:solidFill>
                  <a:srgbClr val="231F20"/>
                </a:solidFill>
                <a:latin typeface="ＭＳ ゴシック"/>
                <a:cs typeface="ＭＳ ゴシック"/>
              </a:rPr>
              <a:t>追</a:t>
            </a:r>
            <a:r>
              <a:rPr sz="1000" spc="-35" dirty="0">
                <a:solidFill>
                  <a:srgbClr val="231F20"/>
                </a:solidFill>
                <a:latin typeface="ＭＳ ゴシック"/>
                <a:cs typeface="ＭＳ ゴシック"/>
              </a:rPr>
              <a:t>加</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endParaRPr sz="1000" dirty="0">
              <a:latin typeface="ＭＳ ゴシック"/>
              <a:cs typeface="ＭＳ ゴシック"/>
            </a:endParaRPr>
          </a:p>
          <a:p>
            <a:pPr marL="149225" indent="-137160">
              <a:lnSpc>
                <a:spcPct val="95000"/>
              </a:lnSpc>
              <a:spcBef>
                <a:spcPts val="300"/>
              </a:spcBef>
              <a:buAutoNum type="arabicPeriod"/>
              <a:tabLst>
                <a:tab pos="149860" algn="l"/>
              </a:tabLst>
            </a:pPr>
            <a:r>
              <a:rPr sz="1000" dirty="0">
                <a:solidFill>
                  <a:srgbClr val="231F20"/>
                </a:solidFill>
                <a:latin typeface="ＭＳ ゴシック"/>
                <a:cs typeface="ＭＳ ゴシック"/>
              </a:rPr>
              <a:t>登録する研修医の UMIN ID を入力ください。</a:t>
            </a:r>
            <a:endParaRPr sz="1000" dirty="0">
              <a:latin typeface="ＭＳ ゴシック"/>
              <a:cs typeface="ＭＳ ゴシック"/>
            </a:endParaRPr>
          </a:p>
          <a:p>
            <a:pPr marL="137160" indent="-125095">
              <a:lnSpc>
                <a:spcPct val="95000"/>
              </a:lnSpc>
              <a:spcBef>
                <a:spcPts val="300"/>
              </a:spcBef>
              <a:buAutoNum type="arabicPeriod"/>
              <a:tabLst>
                <a:tab pos="137795" algn="l"/>
              </a:tabLst>
            </a:pPr>
            <a:r>
              <a:rPr sz="1000" spc="10" dirty="0">
                <a:solidFill>
                  <a:srgbClr val="231F20"/>
                </a:solidFill>
                <a:latin typeface="ＭＳ ゴシック"/>
                <a:cs typeface="ＭＳ ゴシック"/>
              </a:rPr>
              <a:t>「</a:t>
            </a:r>
            <a:r>
              <a:rPr sz="1000" spc="-15" dirty="0">
                <a:solidFill>
                  <a:srgbClr val="231F20"/>
                </a:solidFill>
                <a:latin typeface="ＭＳ ゴシック"/>
                <a:cs typeface="ＭＳ ゴシック"/>
              </a:rPr>
              <a:t>登</a:t>
            </a:r>
            <a:r>
              <a:rPr sz="1000" spc="-10" dirty="0">
                <a:solidFill>
                  <a:srgbClr val="231F20"/>
                </a:solidFill>
                <a:latin typeface="ＭＳ ゴシック"/>
                <a:cs typeface="ＭＳ ゴシック"/>
              </a:rPr>
              <a:t>録</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80" dirty="0">
                <a:solidFill>
                  <a:srgbClr val="231F20"/>
                </a:solidFill>
                <a:latin typeface="ＭＳ ゴシック"/>
                <a:cs typeface="ＭＳ ゴシック"/>
              </a:rPr>
              <a:t>ク</a:t>
            </a:r>
            <a:r>
              <a:rPr sz="1000" spc="-140" dirty="0">
                <a:solidFill>
                  <a:srgbClr val="231F20"/>
                </a:solidFill>
                <a:latin typeface="ＭＳ ゴシック"/>
                <a:cs typeface="ＭＳ ゴシック"/>
              </a:rPr>
              <a:t>す</a:t>
            </a:r>
            <a:r>
              <a:rPr sz="1000" spc="-105" dirty="0">
                <a:solidFill>
                  <a:srgbClr val="231F20"/>
                </a:solidFill>
                <a:latin typeface="ＭＳ ゴシック"/>
                <a:cs typeface="ＭＳ ゴシック"/>
              </a:rPr>
              <a:t>ると</a:t>
            </a:r>
            <a:r>
              <a:rPr sz="1000" spc="10" dirty="0">
                <a:solidFill>
                  <a:srgbClr val="231F20"/>
                </a:solidFill>
                <a:latin typeface="ＭＳ ゴシック"/>
                <a:cs typeface="ＭＳ ゴシック"/>
              </a:rPr>
              <a:t>、</a:t>
            </a:r>
            <a:r>
              <a:rPr sz="1000" spc="-35" dirty="0">
                <a:solidFill>
                  <a:srgbClr val="231F20"/>
                </a:solidFill>
                <a:latin typeface="ＭＳ ゴシック"/>
                <a:cs typeface="ＭＳ ゴシック"/>
              </a:rPr>
              <a:t>入</a:t>
            </a:r>
            <a:r>
              <a:rPr sz="1000" spc="-130" dirty="0">
                <a:solidFill>
                  <a:srgbClr val="231F20"/>
                </a:solidFill>
                <a:latin typeface="ＭＳ ゴシック"/>
                <a:cs typeface="ＭＳ ゴシック"/>
              </a:rPr>
              <a:t>力</a:t>
            </a:r>
            <a:r>
              <a:rPr sz="1000" spc="-95" dirty="0">
                <a:solidFill>
                  <a:srgbClr val="231F20"/>
                </a:solidFill>
                <a:latin typeface="ＭＳ ゴシック"/>
                <a:cs typeface="ＭＳ ゴシック"/>
              </a:rPr>
              <a:t>し</a:t>
            </a:r>
            <a:r>
              <a:rPr sz="1000" dirty="0">
                <a:solidFill>
                  <a:srgbClr val="231F20"/>
                </a:solidFill>
                <a:latin typeface="ＭＳ ゴシック"/>
                <a:cs typeface="ＭＳ ゴシック"/>
              </a:rPr>
              <a:t>た</a:t>
            </a:r>
            <a:r>
              <a:rPr sz="1000" spc="-290" dirty="0">
                <a:solidFill>
                  <a:srgbClr val="231F20"/>
                </a:solidFill>
                <a:latin typeface="ＭＳ ゴシック"/>
                <a:cs typeface="ＭＳ ゴシック"/>
              </a:rPr>
              <a:t> </a:t>
            </a:r>
            <a:r>
              <a:rPr sz="1000" spc="-20" dirty="0">
                <a:solidFill>
                  <a:srgbClr val="231F20"/>
                </a:solidFill>
                <a:latin typeface="ＭＳ ゴシック"/>
                <a:cs typeface="ＭＳ ゴシック"/>
              </a:rPr>
              <a:t>UMIN</a:t>
            </a:r>
            <a:r>
              <a:rPr sz="1000" spc="10" dirty="0">
                <a:solidFill>
                  <a:srgbClr val="231F20"/>
                </a:solidFill>
                <a:latin typeface="ＭＳ ゴシック"/>
                <a:cs typeface="ＭＳ ゴシック"/>
              </a:rPr>
              <a:t> </a:t>
            </a:r>
            <a:r>
              <a:rPr sz="1000" spc="-25" dirty="0">
                <a:solidFill>
                  <a:srgbClr val="231F20"/>
                </a:solidFill>
                <a:latin typeface="ＭＳ ゴシック"/>
                <a:cs typeface="ＭＳ ゴシック"/>
              </a:rPr>
              <a:t>ID</a:t>
            </a:r>
            <a:r>
              <a:rPr sz="1000" spc="-265" dirty="0">
                <a:solidFill>
                  <a:srgbClr val="231F20"/>
                </a:solidFill>
                <a:latin typeface="ＭＳ ゴシック"/>
                <a:cs typeface="ＭＳ ゴシック"/>
              </a:rPr>
              <a:t> </a:t>
            </a:r>
            <a:r>
              <a:rPr sz="1000" spc="-20" dirty="0">
                <a:solidFill>
                  <a:srgbClr val="231F20"/>
                </a:solidFill>
                <a:latin typeface="ＭＳ ゴシック"/>
                <a:cs typeface="ＭＳ ゴシック"/>
              </a:rPr>
              <a:t>の</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10" dirty="0">
                <a:solidFill>
                  <a:srgbClr val="231F20"/>
                </a:solidFill>
                <a:latin typeface="ＭＳ ゴシック"/>
                <a:cs typeface="ＭＳ ゴシック"/>
              </a:rPr>
              <a:t>医</a:t>
            </a:r>
            <a:r>
              <a:rPr sz="1000" dirty="0">
                <a:solidFill>
                  <a:srgbClr val="231F20"/>
                </a:solidFill>
                <a:latin typeface="ＭＳ ゴシック"/>
                <a:cs typeface="ＭＳ ゴシック"/>
              </a:rPr>
              <a:t>が</a:t>
            </a:r>
            <a:r>
              <a:rPr sz="1000" spc="5" dirty="0">
                <a:solidFill>
                  <a:srgbClr val="231F20"/>
                </a:solidFill>
                <a:latin typeface="ＭＳ ゴシック"/>
                <a:cs typeface="ＭＳ ゴシック"/>
              </a:rPr>
              <a:t>研</a:t>
            </a:r>
            <a:r>
              <a:rPr sz="1000" spc="-80" dirty="0">
                <a:solidFill>
                  <a:srgbClr val="231F20"/>
                </a:solidFill>
                <a:latin typeface="ＭＳ ゴシック"/>
                <a:cs typeface="ＭＳ ゴシック"/>
              </a:rPr>
              <a:t>修</a:t>
            </a:r>
            <a:r>
              <a:rPr sz="1000" spc="-75" dirty="0">
                <a:solidFill>
                  <a:srgbClr val="231F20"/>
                </a:solidFill>
                <a:latin typeface="ＭＳ ゴシック"/>
                <a:cs typeface="ＭＳ ゴシック"/>
              </a:rPr>
              <a:t>プ</a:t>
            </a:r>
            <a:r>
              <a:rPr sz="1000" spc="-95" dirty="0">
                <a:solidFill>
                  <a:srgbClr val="231F20"/>
                </a:solidFill>
                <a:latin typeface="ＭＳ ゴシック"/>
                <a:cs typeface="ＭＳ ゴシック"/>
              </a:rPr>
              <a:t>ロ</a:t>
            </a:r>
            <a:r>
              <a:rPr sz="1000" spc="-70" dirty="0">
                <a:solidFill>
                  <a:srgbClr val="231F20"/>
                </a:solidFill>
                <a:latin typeface="ＭＳ ゴシック"/>
                <a:cs typeface="ＭＳ ゴシック"/>
              </a:rPr>
              <a:t>グ</a:t>
            </a:r>
            <a:r>
              <a:rPr sz="1000" spc="-114" dirty="0">
                <a:solidFill>
                  <a:srgbClr val="231F20"/>
                </a:solidFill>
                <a:latin typeface="ＭＳ ゴシック"/>
                <a:cs typeface="ＭＳ ゴシック"/>
              </a:rPr>
              <a:t>ラ</a:t>
            </a:r>
            <a:r>
              <a:rPr sz="1000" spc="-40" dirty="0">
                <a:solidFill>
                  <a:srgbClr val="231F20"/>
                </a:solidFill>
                <a:latin typeface="ＭＳ ゴシック"/>
                <a:cs typeface="ＭＳ ゴシック"/>
              </a:rPr>
              <a:t>ム</a:t>
            </a:r>
            <a:r>
              <a:rPr sz="1000" spc="-55" dirty="0">
                <a:solidFill>
                  <a:srgbClr val="231F20"/>
                </a:solidFill>
                <a:latin typeface="ＭＳ ゴシック"/>
                <a:cs typeface="ＭＳ ゴシック"/>
              </a:rPr>
              <a:t>に</a:t>
            </a:r>
            <a:r>
              <a:rPr sz="1000" spc="-15" dirty="0">
                <a:solidFill>
                  <a:srgbClr val="231F20"/>
                </a:solidFill>
                <a:latin typeface="ＭＳ ゴシック"/>
                <a:cs typeface="ＭＳ ゴシック"/>
              </a:rPr>
              <a:t>登</a:t>
            </a:r>
            <a:r>
              <a:rPr sz="1000" spc="-75" dirty="0">
                <a:solidFill>
                  <a:srgbClr val="231F20"/>
                </a:solidFill>
                <a:latin typeface="ＭＳ ゴシック"/>
                <a:cs typeface="ＭＳ ゴシック"/>
              </a:rPr>
              <a:t>録</a:t>
            </a:r>
            <a:r>
              <a:rPr sz="1000" spc="-85" dirty="0">
                <a:solidFill>
                  <a:srgbClr val="231F20"/>
                </a:solidFill>
                <a:latin typeface="ＭＳ ゴシック"/>
                <a:cs typeface="ＭＳ ゴシック"/>
              </a:rPr>
              <a:t>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5080" algn="ctr">
              <a:lnSpc>
                <a:spcPct val="95000"/>
              </a:lnSpc>
              <a:spcBef>
                <a:spcPts val="300"/>
              </a:spcBef>
            </a:pPr>
            <a:r>
              <a:rPr sz="1000" spc="20" dirty="0">
                <a:solidFill>
                  <a:srgbClr val="231F20"/>
                </a:solidFill>
                <a:latin typeface="ＭＳ ゴシック"/>
                <a:cs typeface="ＭＳ ゴシック"/>
              </a:rPr>
              <a:t>---------------------------------------------------------------------------------------</a:t>
            </a:r>
            <a:endParaRPr sz="1000" dirty="0">
              <a:latin typeface="ＭＳ ゴシック"/>
              <a:cs typeface="ＭＳ ゴシック"/>
            </a:endParaRPr>
          </a:p>
          <a:p>
            <a:pPr marL="62865" algn="ctr">
              <a:lnSpc>
                <a:spcPct val="95000"/>
              </a:lnSpc>
              <a:spcBef>
                <a:spcPts val="300"/>
              </a:spcBef>
            </a:pPr>
            <a:r>
              <a:rPr sz="1000" spc="-20" dirty="0">
                <a:solidFill>
                  <a:srgbClr val="231F20"/>
                </a:solidFill>
                <a:latin typeface="ＭＳ ゴシック"/>
                <a:cs typeface="ＭＳ ゴシック"/>
              </a:rPr>
              <a:t>UMIN</a:t>
            </a:r>
            <a:r>
              <a:rPr sz="1000" spc="5" dirty="0">
                <a:solidFill>
                  <a:srgbClr val="231F20"/>
                </a:solidFill>
                <a:latin typeface="ＭＳ ゴシック"/>
                <a:cs typeface="ＭＳ ゴシック"/>
              </a:rPr>
              <a:t> </a:t>
            </a:r>
            <a:r>
              <a:rPr sz="1000" spc="-25" dirty="0">
                <a:solidFill>
                  <a:srgbClr val="231F20"/>
                </a:solidFill>
                <a:latin typeface="ＭＳ ゴシック"/>
                <a:cs typeface="ＭＳ ゴシック"/>
              </a:rPr>
              <a:t>ID</a:t>
            </a:r>
            <a:r>
              <a:rPr sz="1000" spc="-270" dirty="0">
                <a:solidFill>
                  <a:srgbClr val="231F20"/>
                </a:solidFill>
                <a:latin typeface="ＭＳ ゴシック"/>
                <a:cs typeface="ＭＳ ゴシック"/>
              </a:rPr>
              <a:t> </a:t>
            </a:r>
            <a:r>
              <a:rPr sz="1000" spc="-10" dirty="0" err="1">
                <a:solidFill>
                  <a:srgbClr val="231F20"/>
                </a:solidFill>
                <a:latin typeface="ＭＳ ゴシック"/>
                <a:cs typeface="ＭＳ ゴシック"/>
              </a:rPr>
              <a:t>が</a:t>
            </a:r>
            <a:r>
              <a:rPr sz="1000" spc="-35" dirty="0" err="1">
                <a:solidFill>
                  <a:srgbClr val="231F20"/>
                </a:solidFill>
                <a:latin typeface="ＭＳ ゴシック"/>
                <a:cs typeface="ＭＳ ゴシック"/>
              </a:rPr>
              <a:t>不</a:t>
            </a:r>
            <a:r>
              <a:rPr sz="1000" spc="-50" dirty="0" err="1">
                <a:solidFill>
                  <a:srgbClr val="231F20"/>
                </a:solidFill>
                <a:latin typeface="ＭＳ ゴシック"/>
                <a:cs typeface="ＭＳ ゴシック"/>
              </a:rPr>
              <a:t>明</a:t>
            </a:r>
            <a:r>
              <a:rPr sz="1000" spc="-20" dirty="0" err="1">
                <a:solidFill>
                  <a:srgbClr val="231F20"/>
                </a:solidFill>
                <a:latin typeface="ＭＳ ゴシック"/>
                <a:cs typeface="ＭＳ ゴシック"/>
              </a:rPr>
              <a:t>な</a:t>
            </a:r>
            <a:r>
              <a:rPr sz="1000" spc="-10" dirty="0" err="1">
                <a:solidFill>
                  <a:srgbClr val="231F20"/>
                </a:solidFill>
                <a:latin typeface="ＭＳ ゴシック"/>
                <a:cs typeface="ＭＳ ゴシック"/>
              </a:rPr>
              <a:t>場</a:t>
            </a:r>
            <a:r>
              <a:rPr sz="1000" spc="50" dirty="0" err="1">
                <a:solidFill>
                  <a:srgbClr val="231F20"/>
                </a:solidFill>
                <a:latin typeface="ＭＳ ゴシック"/>
                <a:cs typeface="ＭＳ ゴシック"/>
              </a:rPr>
              <a:t>合</a:t>
            </a:r>
            <a:r>
              <a:rPr sz="1000" spc="-735" dirty="0" smtClean="0">
                <a:solidFill>
                  <a:srgbClr val="231F20"/>
                </a:solidFill>
                <a:latin typeface="ＭＳ ゴシック"/>
                <a:cs typeface="ＭＳ ゴシック"/>
              </a:rPr>
              <a:t>；</a:t>
            </a:r>
            <a:r>
              <a:rPr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　</a:t>
            </a:r>
            <a:r>
              <a:rPr sz="1000" spc="-20" dirty="0" smtClean="0">
                <a:solidFill>
                  <a:srgbClr val="231F20"/>
                </a:solidFill>
                <a:latin typeface="ＭＳ ゴシック"/>
                <a:cs typeface="ＭＳ ゴシック"/>
              </a:rPr>
              <a:t>UMIN</a:t>
            </a:r>
            <a:r>
              <a:rPr sz="1000" spc="5" dirty="0" smtClean="0">
                <a:solidFill>
                  <a:srgbClr val="231F20"/>
                </a:solidFill>
                <a:latin typeface="ＭＳ ゴシック"/>
                <a:cs typeface="ＭＳ ゴシック"/>
              </a:rPr>
              <a:t> </a:t>
            </a:r>
            <a:r>
              <a:rPr sz="1000" spc="-25" dirty="0">
                <a:solidFill>
                  <a:srgbClr val="231F20"/>
                </a:solidFill>
                <a:latin typeface="ＭＳ ゴシック"/>
                <a:cs typeface="ＭＳ ゴシック"/>
              </a:rPr>
              <a:t>ID</a:t>
            </a:r>
            <a:r>
              <a:rPr sz="1000" spc="-260" dirty="0">
                <a:solidFill>
                  <a:srgbClr val="231F20"/>
                </a:solidFill>
                <a:latin typeface="ＭＳ ゴシック"/>
                <a:cs typeface="ＭＳ ゴシック"/>
              </a:rPr>
              <a:t> </a:t>
            </a:r>
            <a:r>
              <a:rPr sz="1000" spc="-30" dirty="0">
                <a:solidFill>
                  <a:srgbClr val="231F20"/>
                </a:solidFill>
                <a:latin typeface="ＭＳ ゴシック"/>
                <a:cs typeface="ＭＳ ゴシック"/>
              </a:rPr>
              <a:t>の</a:t>
            </a:r>
            <a:r>
              <a:rPr sz="1000" spc="-15" dirty="0">
                <a:solidFill>
                  <a:srgbClr val="231F20"/>
                </a:solidFill>
                <a:latin typeface="ＭＳ ゴシック"/>
                <a:cs typeface="ＭＳ ゴシック"/>
              </a:rPr>
              <a:t>検</a:t>
            </a:r>
            <a:r>
              <a:rPr sz="1000" spc="-35" dirty="0">
                <a:solidFill>
                  <a:srgbClr val="231F20"/>
                </a:solidFill>
                <a:latin typeface="ＭＳ ゴシック"/>
                <a:cs typeface="ＭＳ ゴシック"/>
              </a:rPr>
              <a:t>索</a:t>
            </a:r>
            <a:r>
              <a:rPr sz="1000" spc="10" dirty="0">
                <a:solidFill>
                  <a:srgbClr val="231F20"/>
                </a:solidFill>
                <a:latin typeface="ＭＳ ゴシック"/>
                <a:cs typeface="ＭＳ ゴシック"/>
              </a:rPr>
              <a:t>」</a:t>
            </a:r>
            <a:r>
              <a:rPr sz="1000" spc="-90" dirty="0">
                <a:solidFill>
                  <a:srgbClr val="231F20"/>
                </a:solidFill>
                <a:latin typeface="ＭＳ ゴシック"/>
                <a:cs typeface="ＭＳ ゴシック"/>
              </a:rPr>
              <a:t>か</a:t>
            </a:r>
            <a:r>
              <a:rPr sz="1000" spc="-85" dirty="0">
                <a:solidFill>
                  <a:srgbClr val="231F20"/>
                </a:solidFill>
                <a:latin typeface="ＭＳ ゴシック"/>
                <a:cs typeface="ＭＳ ゴシック"/>
              </a:rPr>
              <a:t>ら</a:t>
            </a:r>
            <a:r>
              <a:rPr sz="1000" spc="-35" dirty="0">
                <a:solidFill>
                  <a:srgbClr val="231F20"/>
                </a:solidFill>
                <a:latin typeface="ＭＳ ゴシック"/>
                <a:cs typeface="ＭＳ ゴシック"/>
              </a:rPr>
              <a:t>氏</a:t>
            </a:r>
            <a:r>
              <a:rPr sz="1000" spc="204" dirty="0">
                <a:solidFill>
                  <a:srgbClr val="231F20"/>
                </a:solidFill>
                <a:latin typeface="ＭＳ ゴシック"/>
                <a:cs typeface="ＭＳ ゴシック"/>
              </a:rPr>
              <a:t>名</a:t>
            </a:r>
            <a:r>
              <a:rPr sz="1000" dirty="0">
                <a:solidFill>
                  <a:srgbClr val="231F20"/>
                </a:solidFill>
                <a:latin typeface="ＭＳ ゴシック"/>
                <a:cs typeface="ＭＳ ゴシック"/>
              </a:rPr>
              <a:t>/</a:t>
            </a:r>
            <a:r>
              <a:rPr sz="1000" spc="-345" dirty="0">
                <a:solidFill>
                  <a:srgbClr val="231F20"/>
                </a:solidFill>
                <a:latin typeface="ＭＳ ゴシック"/>
                <a:cs typeface="ＭＳ ゴシック"/>
              </a:rPr>
              <a:t> </a:t>
            </a:r>
            <a:r>
              <a:rPr sz="1000" spc="-65" dirty="0">
                <a:solidFill>
                  <a:srgbClr val="231F20"/>
                </a:solidFill>
                <a:latin typeface="ＭＳ ゴシック"/>
                <a:cs typeface="ＭＳ ゴシック"/>
              </a:rPr>
              <a:t>生</a:t>
            </a:r>
            <a:r>
              <a:rPr sz="1000" spc="-95" dirty="0">
                <a:solidFill>
                  <a:srgbClr val="231F20"/>
                </a:solidFill>
                <a:latin typeface="ＭＳ ゴシック"/>
                <a:cs typeface="ＭＳ ゴシック"/>
              </a:rPr>
              <a:t>年</a:t>
            </a:r>
            <a:r>
              <a:rPr sz="1000" spc="-125" dirty="0">
                <a:solidFill>
                  <a:srgbClr val="231F20"/>
                </a:solidFill>
                <a:latin typeface="ＭＳ ゴシック"/>
                <a:cs typeface="ＭＳ ゴシック"/>
              </a:rPr>
              <a:t>月</a:t>
            </a:r>
            <a:r>
              <a:rPr sz="1000" spc="-110" dirty="0">
                <a:solidFill>
                  <a:srgbClr val="231F20"/>
                </a:solidFill>
                <a:latin typeface="ＭＳ ゴシック"/>
                <a:cs typeface="ＭＳ ゴシック"/>
              </a:rPr>
              <a:t>日</a:t>
            </a:r>
            <a:r>
              <a:rPr sz="1000" spc="-60" dirty="0">
                <a:solidFill>
                  <a:srgbClr val="231F20"/>
                </a:solidFill>
                <a:latin typeface="ＭＳ ゴシック"/>
                <a:cs typeface="ＭＳ ゴシック"/>
              </a:rPr>
              <a:t>を</a:t>
            </a:r>
            <a:r>
              <a:rPr sz="1000" spc="-30" dirty="0">
                <a:solidFill>
                  <a:srgbClr val="231F20"/>
                </a:solidFill>
                <a:latin typeface="ＭＳ ゴシック"/>
                <a:cs typeface="ＭＳ ゴシック"/>
              </a:rPr>
              <a:t>利</a:t>
            </a:r>
            <a:r>
              <a:rPr sz="1000" spc="-110" dirty="0">
                <a:solidFill>
                  <a:srgbClr val="231F20"/>
                </a:solidFill>
                <a:latin typeface="ＭＳ ゴシック"/>
                <a:cs typeface="ＭＳ ゴシック"/>
              </a:rPr>
              <a:t>用</a:t>
            </a:r>
            <a:r>
              <a:rPr sz="1000" spc="-190" dirty="0">
                <a:solidFill>
                  <a:srgbClr val="231F20"/>
                </a:solidFill>
                <a:latin typeface="ＭＳ ゴシック"/>
                <a:cs typeface="ＭＳ ゴシック"/>
              </a:rPr>
              <a:t>し</a:t>
            </a:r>
            <a:r>
              <a:rPr sz="1000" spc="-40" dirty="0">
                <a:solidFill>
                  <a:srgbClr val="231F20"/>
                </a:solidFill>
                <a:latin typeface="ＭＳ ゴシック"/>
                <a:cs typeface="ＭＳ ゴシック"/>
              </a:rPr>
              <a:t>て</a:t>
            </a:r>
            <a:r>
              <a:rPr sz="1000" spc="-15" dirty="0">
                <a:solidFill>
                  <a:srgbClr val="231F20"/>
                </a:solidFill>
                <a:latin typeface="ＭＳ ゴシック"/>
                <a:cs typeface="ＭＳ ゴシック"/>
              </a:rPr>
              <a:t>検</a:t>
            </a:r>
            <a:r>
              <a:rPr sz="1000" spc="-55" dirty="0">
                <a:solidFill>
                  <a:srgbClr val="231F20"/>
                </a:solidFill>
                <a:latin typeface="ＭＳ ゴシック"/>
                <a:cs typeface="ＭＳ ゴシック"/>
              </a:rPr>
              <a:t>索</a:t>
            </a:r>
            <a:r>
              <a:rPr sz="1000" spc="-65" dirty="0">
                <a:solidFill>
                  <a:srgbClr val="231F20"/>
                </a:solidFill>
                <a:latin typeface="ＭＳ ゴシック"/>
                <a:cs typeface="ＭＳ ゴシック"/>
              </a:rPr>
              <a:t>で</a:t>
            </a:r>
            <a:r>
              <a:rPr sz="1000" spc="-80" dirty="0">
                <a:solidFill>
                  <a:srgbClr val="231F20"/>
                </a:solidFill>
                <a:latin typeface="ＭＳ ゴシック"/>
                <a:cs typeface="ＭＳ ゴシック"/>
              </a:rPr>
              <a:t>き</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5080" algn="ctr">
              <a:lnSpc>
                <a:spcPct val="95000"/>
              </a:lnSpc>
              <a:spcBef>
                <a:spcPts val="300"/>
              </a:spcBef>
            </a:pPr>
            <a:r>
              <a:rPr sz="1000" spc="20" dirty="0">
                <a:solidFill>
                  <a:srgbClr val="231F20"/>
                </a:solidFill>
                <a:latin typeface="ＭＳ ゴシック"/>
                <a:cs typeface="ＭＳ ゴシック"/>
              </a:rPr>
              <a:t>---------------------------------------------------------------------------------------</a:t>
            </a:r>
            <a:endParaRPr sz="1000" dirty="0">
              <a:latin typeface="ＭＳ ゴシック"/>
              <a:cs typeface="ＭＳ ゴシック"/>
            </a:endParaRPr>
          </a:p>
          <a:p>
            <a:pPr marL="139700" indent="-127635">
              <a:lnSpc>
                <a:spcPct val="95000"/>
              </a:lnSpc>
              <a:spcBef>
                <a:spcPts val="300"/>
              </a:spcBef>
              <a:buSzPct val="90000"/>
              <a:buChar char="■"/>
              <a:tabLst>
                <a:tab pos="140335" algn="l"/>
              </a:tabLst>
            </a:pPr>
            <a:r>
              <a:rPr sz="1000" spc="-140" dirty="0">
                <a:solidFill>
                  <a:srgbClr val="A9511A"/>
                </a:solidFill>
                <a:latin typeface="ＭＳ ゴシック"/>
                <a:cs typeface="ＭＳ ゴシック"/>
              </a:rPr>
              <a:t>テ</a:t>
            </a:r>
            <a:r>
              <a:rPr sz="1000" spc="-120" dirty="0">
                <a:solidFill>
                  <a:srgbClr val="A9511A"/>
                </a:solidFill>
                <a:latin typeface="ＭＳ ゴシック"/>
                <a:cs typeface="ＭＳ ゴシック"/>
              </a:rPr>
              <a:t>ン</a:t>
            </a:r>
            <a:r>
              <a:rPr sz="1000" spc="-90" dirty="0">
                <a:solidFill>
                  <a:srgbClr val="A9511A"/>
                </a:solidFill>
                <a:latin typeface="ＭＳ ゴシック"/>
                <a:cs typeface="ＭＳ ゴシック"/>
              </a:rPr>
              <a:t>プ</a:t>
            </a:r>
            <a:r>
              <a:rPr sz="1000" spc="-15" dirty="0">
                <a:solidFill>
                  <a:srgbClr val="A9511A"/>
                </a:solidFill>
                <a:latin typeface="ＭＳ ゴシック"/>
                <a:cs typeface="ＭＳ ゴシック"/>
              </a:rPr>
              <a:t>レ</a:t>
            </a:r>
            <a:r>
              <a:rPr sz="1000" spc="-155" dirty="0">
                <a:solidFill>
                  <a:srgbClr val="A9511A"/>
                </a:solidFill>
                <a:latin typeface="ＭＳ ゴシック"/>
                <a:cs typeface="ＭＳ ゴシック"/>
              </a:rPr>
              <a:t>ー</a:t>
            </a:r>
            <a:r>
              <a:rPr sz="1000" spc="-90" dirty="0">
                <a:solidFill>
                  <a:srgbClr val="A9511A"/>
                </a:solidFill>
                <a:latin typeface="ＭＳ ゴシック"/>
                <a:cs typeface="ＭＳ ゴシック"/>
              </a:rPr>
              <a:t>ト</a:t>
            </a:r>
            <a:r>
              <a:rPr sz="1000" spc="-60" dirty="0">
                <a:solidFill>
                  <a:srgbClr val="A9511A"/>
                </a:solidFill>
                <a:latin typeface="ＭＳ ゴシック"/>
                <a:cs typeface="ＭＳ ゴシック"/>
              </a:rPr>
              <a:t>を</a:t>
            </a:r>
            <a:r>
              <a:rPr sz="1000" spc="-30" dirty="0">
                <a:solidFill>
                  <a:srgbClr val="A9511A"/>
                </a:solidFill>
                <a:latin typeface="ＭＳ ゴシック"/>
                <a:cs typeface="ＭＳ ゴシック"/>
              </a:rPr>
              <a:t>利</a:t>
            </a:r>
            <a:r>
              <a:rPr sz="1000" spc="-110" dirty="0">
                <a:solidFill>
                  <a:srgbClr val="A9511A"/>
                </a:solidFill>
                <a:latin typeface="ＭＳ ゴシック"/>
                <a:cs typeface="ＭＳ ゴシック"/>
              </a:rPr>
              <a:t>用</a:t>
            </a:r>
            <a:r>
              <a:rPr sz="1000" spc="-95" dirty="0">
                <a:solidFill>
                  <a:srgbClr val="A9511A"/>
                </a:solidFill>
                <a:latin typeface="ＭＳ ゴシック"/>
                <a:cs typeface="ＭＳ ゴシック"/>
              </a:rPr>
              <a:t>し</a:t>
            </a:r>
            <a:r>
              <a:rPr sz="1000" spc="-45" dirty="0">
                <a:solidFill>
                  <a:srgbClr val="A9511A"/>
                </a:solidFill>
                <a:latin typeface="ＭＳ ゴシック"/>
                <a:cs typeface="ＭＳ ゴシック"/>
              </a:rPr>
              <a:t>た</a:t>
            </a:r>
            <a:r>
              <a:rPr sz="1000" spc="5" dirty="0">
                <a:solidFill>
                  <a:srgbClr val="A9511A"/>
                </a:solidFill>
                <a:latin typeface="ＭＳ ゴシック"/>
                <a:cs typeface="ＭＳ ゴシック"/>
              </a:rPr>
              <a:t>研</a:t>
            </a:r>
            <a:r>
              <a:rPr sz="1000" spc="-20" dirty="0">
                <a:solidFill>
                  <a:srgbClr val="A9511A"/>
                </a:solidFill>
                <a:latin typeface="ＭＳ ゴシック"/>
                <a:cs typeface="ＭＳ ゴシック"/>
              </a:rPr>
              <a:t>修</a:t>
            </a:r>
            <a:r>
              <a:rPr sz="1000" spc="-40" dirty="0">
                <a:solidFill>
                  <a:srgbClr val="A9511A"/>
                </a:solidFill>
                <a:latin typeface="ＭＳ ゴシック"/>
                <a:cs typeface="ＭＳ ゴシック"/>
              </a:rPr>
              <a:t>医</a:t>
            </a:r>
            <a:r>
              <a:rPr sz="1000" spc="-30" dirty="0">
                <a:solidFill>
                  <a:srgbClr val="A9511A"/>
                </a:solidFill>
                <a:latin typeface="ＭＳ ゴシック"/>
                <a:cs typeface="ＭＳ ゴシック"/>
              </a:rPr>
              <a:t>の</a:t>
            </a:r>
            <a:r>
              <a:rPr sz="1000" spc="-40" dirty="0">
                <a:solidFill>
                  <a:srgbClr val="A9511A"/>
                </a:solidFill>
                <a:latin typeface="ＭＳ ゴシック"/>
                <a:cs typeface="ＭＳ ゴシック"/>
              </a:rPr>
              <a:t>一</a:t>
            </a:r>
            <a:r>
              <a:rPr sz="1000" spc="-20" dirty="0">
                <a:solidFill>
                  <a:srgbClr val="A9511A"/>
                </a:solidFill>
                <a:latin typeface="ＭＳ ゴシック"/>
                <a:cs typeface="ＭＳ ゴシック"/>
              </a:rPr>
              <a:t>括</a:t>
            </a:r>
            <a:r>
              <a:rPr sz="1000" spc="-15" dirty="0">
                <a:solidFill>
                  <a:srgbClr val="A9511A"/>
                </a:solidFill>
                <a:latin typeface="ＭＳ ゴシック"/>
                <a:cs typeface="ＭＳ ゴシック"/>
              </a:rPr>
              <a:t>登</a:t>
            </a:r>
            <a:r>
              <a:rPr sz="1000" dirty="0">
                <a:solidFill>
                  <a:srgbClr val="A9511A"/>
                </a:solidFill>
                <a:latin typeface="ＭＳ ゴシック"/>
                <a:cs typeface="ＭＳ ゴシック"/>
              </a:rPr>
              <a:t>録</a:t>
            </a:r>
            <a:endParaRPr sz="1000" dirty="0">
              <a:latin typeface="ＭＳ ゴシック"/>
              <a:cs typeface="ＭＳ ゴシック"/>
            </a:endParaRPr>
          </a:p>
          <a:p>
            <a:pPr marL="140335" marR="5080" indent="-128270">
              <a:lnSpc>
                <a:spcPct val="95000"/>
              </a:lnSpc>
              <a:spcBef>
                <a:spcPts val="300"/>
              </a:spcBef>
              <a:buSzPct val="90000"/>
              <a:buAutoNum type="arabicPeriod"/>
              <a:tabLst>
                <a:tab pos="132080" algn="l"/>
              </a:tabLst>
            </a:pPr>
            <a:r>
              <a:rPr sz="1000" spc="-90" dirty="0" err="1" smtClean="0">
                <a:solidFill>
                  <a:srgbClr val="231F20"/>
                </a:solidFill>
                <a:latin typeface="ＭＳ ゴシック"/>
                <a:cs typeface="ＭＳ ゴシック"/>
              </a:rPr>
              <a:t>一括登録用テンプレート</a:t>
            </a:r>
            <a:r>
              <a:rPr lang="ja-JP" altLang="en-US" sz="1000" spc="-90" dirty="0" smtClean="0">
                <a:solidFill>
                  <a:srgbClr val="231F20"/>
                </a:solidFill>
                <a:latin typeface="ＭＳ ゴシック"/>
                <a:cs typeface="ＭＳ ゴシック"/>
              </a:rPr>
              <a:t>の「</a:t>
            </a:r>
            <a:r>
              <a:rPr sz="1000" spc="-90" dirty="0" err="1" smtClean="0">
                <a:solidFill>
                  <a:srgbClr val="231F20"/>
                </a:solidFill>
                <a:latin typeface="ＭＳ ゴシック"/>
                <a:cs typeface="ＭＳ ゴシック"/>
              </a:rPr>
              <a:t>ダウンロード</a:t>
            </a:r>
            <a:r>
              <a:rPr lang="ja-JP" altLang="en-US" sz="1000" spc="-90" dirty="0">
                <a:solidFill>
                  <a:srgbClr val="231F20"/>
                </a:solidFill>
                <a:latin typeface="ＭＳ ゴシック"/>
                <a:cs typeface="ＭＳ ゴシック"/>
              </a:rPr>
              <a:t>」</a:t>
            </a:r>
            <a:r>
              <a:rPr sz="1000" spc="-90" dirty="0" err="1" smtClean="0">
                <a:solidFill>
                  <a:srgbClr val="231F20"/>
                </a:solidFill>
                <a:latin typeface="ＭＳ ゴシック"/>
                <a:cs typeface="ＭＳ ゴシック"/>
              </a:rPr>
              <a:t>ボタンをクリックし</a:t>
            </a:r>
            <a:r>
              <a:rPr lang="ja-JP" altLang="en-US" sz="1000" spc="-90" dirty="0" err="1">
                <a:solidFill>
                  <a:srgbClr val="231F20"/>
                </a:solidFill>
                <a:latin typeface="ＭＳ ゴシック"/>
                <a:cs typeface="ＭＳ ゴシック"/>
              </a:rPr>
              <a:t>、</a:t>
            </a:r>
            <a:r>
              <a:rPr sz="1000" spc="-90" dirty="0" err="1" smtClean="0">
                <a:solidFill>
                  <a:srgbClr val="231F20"/>
                </a:solidFill>
                <a:latin typeface="ＭＳ ゴシック"/>
                <a:cs typeface="ＭＳ ゴシック"/>
              </a:rPr>
              <a:t>一括登録用のテンプレートをダウンロードします</a:t>
            </a:r>
            <a:r>
              <a:rPr sz="1000" spc="-90" dirty="0">
                <a:solidFill>
                  <a:srgbClr val="231F20"/>
                </a:solidFill>
                <a:latin typeface="ＭＳ ゴシック"/>
                <a:cs typeface="ＭＳ ゴシック"/>
              </a:rPr>
              <a:t>。</a:t>
            </a:r>
            <a:endParaRPr sz="1000" spc="-90" dirty="0">
              <a:latin typeface="ＭＳ ゴシック"/>
              <a:cs typeface="ＭＳ ゴシック"/>
            </a:endParaRPr>
          </a:p>
          <a:p>
            <a:pPr marL="140335" marR="5080" indent="-128270">
              <a:lnSpc>
                <a:spcPct val="95000"/>
              </a:lnSpc>
              <a:spcBef>
                <a:spcPts val="300"/>
              </a:spcBef>
              <a:buSzPct val="90000"/>
              <a:buAutoNum type="arabicPeriod"/>
              <a:tabLst>
                <a:tab pos="143510" algn="l"/>
              </a:tabLst>
            </a:pPr>
            <a:r>
              <a:rPr sz="1000" spc="-90" dirty="0" err="1">
                <a:solidFill>
                  <a:srgbClr val="231F20"/>
                </a:solidFill>
                <a:latin typeface="ＭＳ ゴシック"/>
                <a:cs typeface="ＭＳ ゴシック"/>
              </a:rPr>
              <a:t>ダウンロードしたテンプレートファイルを編集し、</a:t>
            </a:r>
            <a:r>
              <a:rPr sz="1000" spc="-90" dirty="0" err="1" smtClean="0">
                <a:solidFill>
                  <a:srgbClr val="231F20"/>
                </a:solidFill>
                <a:latin typeface="ＭＳ ゴシック"/>
                <a:cs typeface="ＭＳ ゴシック"/>
              </a:rPr>
              <a:t>研修医情報</a:t>
            </a:r>
            <a:r>
              <a:rPr lang="en-US" sz="1000" spc="-90" dirty="0" smtClean="0">
                <a:solidFill>
                  <a:srgbClr val="231F20"/>
                </a:solidFill>
                <a:latin typeface="ＭＳ ゴシック"/>
                <a:cs typeface="ＭＳ ゴシック"/>
              </a:rPr>
              <a:t>(</a:t>
            </a:r>
            <a:r>
              <a:rPr lang="ja-JP" altLang="en-US" sz="1000" spc="-90" dirty="0" smtClean="0">
                <a:solidFill>
                  <a:srgbClr val="231F20"/>
                </a:solidFill>
                <a:latin typeface="ＭＳ ゴシック"/>
                <a:cs typeface="ＭＳ ゴシック"/>
              </a:rPr>
              <a:t>研修医</a:t>
            </a:r>
            <a:r>
              <a:rPr lang="en-US" altLang="ja-JP" sz="1000" spc="-90" dirty="0" smtClean="0">
                <a:solidFill>
                  <a:srgbClr val="231F20"/>
                </a:solidFill>
                <a:latin typeface="ＭＳ ゴシック"/>
                <a:cs typeface="ＭＳ ゴシック"/>
              </a:rPr>
              <a:t>UMIN ID</a:t>
            </a:r>
            <a:r>
              <a:rPr lang="en-US" sz="1000" spc="-90" dirty="0" smtClean="0">
                <a:solidFill>
                  <a:srgbClr val="231F20"/>
                </a:solidFill>
                <a:latin typeface="ＭＳ ゴシック"/>
                <a:cs typeface="ＭＳ ゴシック"/>
              </a:rPr>
              <a:t>)</a:t>
            </a:r>
            <a:r>
              <a:rPr sz="1000" spc="-90" dirty="0" err="1" smtClean="0">
                <a:solidFill>
                  <a:srgbClr val="231F20"/>
                </a:solidFill>
                <a:latin typeface="ＭＳ ゴシック"/>
                <a:cs typeface="ＭＳ ゴシック"/>
              </a:rPr>
              <a:t>を入力ください</a:t>
            </a:r>
            <a:r>
              <a:rPr sz="1000" spc="-90" dirty="0" smtClean="0">
                <a:solidFill>
                  <a:srgbClr val="231F20"/>
                </a:solidFill>
                <a:latin typeface="ＭＳ ゴシック"/>
                <a:cs typeface="ＭＳ ゴシック"/>
              </a:rPr>
              <a:t>。</a:t>
            </a:r>
            <a:r>
              <a:rPr lang="en-US" sz="1000" spc="-90" dirty="0" smtClean="0">
                <a:solidFill>
                  <a:srgbClr val="231F20"/>
                </a:solidFill>
                <a:latin typeface="ＭＳ ゴシック"/>
                <a:cs typeface="ＭＳ ゴシック"/>
              </a:rPr>
              <a:t/>
            </a:r>
            <a:br>
              <a:rPr lang="en-US" sz="1000" spc="-90" dirty="0" smtClean="0">
                <a:solidFill>
                  <a:srgbClr val="231F20"/>
                </a:solidFill>
                <a:latin typeface="ＭＳ ゴシック"/>
                <a:cs typeface="ＭＳ ゴシック"/>
              </a:rPr>
            </a:br>
            <a:r>
              <a:rPr sz="1000" spc="-90" dirty="0" err="1" smtClean="0">
                <a:solidFill>
                  <a:srgbClr val="231F20"/>
                </a:solidFill>
                <a:latin typeface="ＭＳ ゴシック"/>
                <a:cs typeface="ＭＳ ゴシック"/>
              </a:rPr>
              <a:t>テンプレートの見出し、サンプル行は削除しないでください</a:t>
            </a:r>
            <a:r>
              <a:rPr sz="1000" spc="-90" dirty="0">
                <a:solidFill>
                  <a:srgbClr val="231F20"/>
                </a:solidFill>
                <a:latin typeface="ＭＳ ゴシック"/>
                <a:cs typeface="ＭＳ ゴシック"/>
              </a:rPr>
              <a:t>。</a:t>
            </a:r>
            <a:endParaRPr sz="1000" spc="-90" dirty="0">
              <a:latin typeface="ＭＳ ゴシック"/>
              <a:cs typeface="ＭＳ ゴシック"/>
            </a:endParaRPr>
          </a:p>
          <a:p>
            <a:pPr marL="137160" indent="-125095">
              <a:lnSpc>
                <a:spcPct val="95000"/>
              </a:lnSpc>
              <a:spcBef>
                <a:spcPts val="300"/>
              </a:spcBef>
              <a:buSzPct val="90000"/>
              <a:buAutoNum type="arabicPeriod"/>
              <a:tabLst>
                <a:tab pos="137795" algn="l"/>
              </a:tabLst>
            </a:pPr>
            <a:r>
              <a:rPr sz="1000" spc="-90" dirty="0">
                <a:solidFill>
                  <a:srgbClr val="231F20"/>
                </a:solidFill>
                <a:latin typeface="ＭＳ ゴシック"/>
                <a:cs typeface="ＭＳ ゴシック"/>
              </a:rPr>
              <a:t>「</a:t>
            </a:r>
            <a:r>
              <a:rPr sz="1000" spc="-90" dirty="0" err="1" smtClean="0">
                <a:solidFill>
                  <a:srgbClr val="231F20"/>
                </a:solidFill>
                <a:latin typeface="ＭＳ ゴシック"/>
                <a:cs typeface="ＭＳ ゴシック"/>
              </a:rPr>
              <a:t>ファイル</a:t>
            </a:r>
            <a:r>
              <a:rPr lang="ja-JP" altLang="en-US" sz="1000" spc="-90" dirty="0">
                <a:solidFill>
                  <a:srgbClr val="231F20"/>
                </a:solidFill>
                <a:latin typeface="ＭＳ ゴシック"/>
                <a:cs typeface="ＭＳ ゴシック"/>
              </a:rPr>
              <a:t>の</a:t>
            </a:r>
            <a:r>
              <a:rPr sz="1000" spc="-90" dirty="0" err="1" smtClean="0">
                <a:solidFill>
                  <a:srgbClr val="231F20"/>
                </a:solidFill>
                <a:latin typeface="ＭＳ ゴシック"/>
                <a:cs typeface="ＭＳ ゴシック"/>
              </a:rPr>
              <a:t>選択</a:t>
            </a:r>
            <a:r>
              <a:rPr sz="1000" spc="-90" dirty="0" err="1">
                <a:solidFill>
                  <a:srgbClr val="231F20"/>
                </a:solidFill>
                <a:latin typeface="ＭＳ ゴシック"/>
                <a:cs typeface="ＭＳ ゴシック"/>
              </a:rPr>
              <a:t>」ボタンをクリックし、研修医情報入力済みの一括登録用テンプレートを選択ください</a:t>
            </a:r>
            <a:r>
              <a:rPr sz="1000" spc="-90" dirty="0">
                <a:solidFill>
                  <a:srgbClr val="231F20"/>
                </a:solidFill>
                <a:latin typeface="ＭＳ ゴシック"/>
                <a:cs typeface="ＭＳ ゴシック"/>
              </a:rPr>
              <a:t>。</a:t>
            </a:r>
            <a:endParaRPr sz="1000" spc="-90" dirty="0">
              <a:latin typeface="ＭＳ ゴシック"/>
              <a:cs typeface="ＭＳ ゴシック"/>
            </a:endParaRPr>
          </a:p>
          <a:p>
            <a:pPr marL="137795" indent="-125730">
              <a:lnSpc>
                <a:spcPct val="95000"/>
              </a:lnSpc>
              <a:spcBef>
                <a:spcPts val="300"/>
              </a:spcBef>
              <a:buSzPct val="90000"/>
              <a:buAutoNum type="arabicPeriod"/>
              <a:tabLst>
                <a:tab pos="138430" algn="l"/>
              </a:tabLst>
            </a:pPr>
            <a:r>
              <a:rPr sz="1000" spc="-90" dirty="0">
                <a:solidFill>
                  <a:srgbClr val="231F20"/>
                </a:solidFill>
                <a:latin typeface="ＭＳ ゴシック"/>
                <a:cs typeface="ＭＳ ゴシック"/>
              </a:rPr>
              <a:t>「一括登録」ボタンをクリックし、登録します。</a:t>
            </a:r>
            <a:endParaRPr sz="1000" spc="-90" dirty="0">
              <a:latin typeface="ＭＳ ゴシック"/>
              <a:cs typeface="ＭＳ ゴシック"/>
            </a:endParaRPr>
          </a:p>
          <a:p>
            <a:pPr>
              <a:lnSpc>
                <a:spcPct val="95000"/>
              </a:lnSpc>
              <a:spcBef>
                <a:spcPts val="300"/>
              </a:spcBef>
            </a:pPr>
            <a:endParaRPr sz="1000" dirty="0">
              <a:latin typeface="ＭＳ ゴシック"/>
              <a:cs typeface="ＭＳ ゴシック"/>
            </a:endParaRPr>
          </a:p>
          <a:p>
            <a:pPr>
              <a:lnSpc>
                <a:spcPct val="95000"/>
              </a:lnSpc>
              <a:spcBef>
                <a:spcPts val="300"/>
              </a:spcBef>
            </a:pPr>
            <a:r>
              <a:rPr lang="ja-JP" altLang="en-US" sz="1000" spc="-40" dirty="0">
                <a:solidFill>
                  <a:srgbClr val="A9511A"/>
                </a:solidFill>
                <a:latin typeface="ＭＳ ゴシック"/>
                <a:cs typeface="ＭＳ ゴシック"/>
              </a:rPr>
              <a:t>■</a:t>
            </a:r>
            <a:r>
              <a:rPr lang="ja-JP" altLang="en-US" sz="1000" spc="5" dirty="0" smtClean="0">
                <a:solidFill>
                  <a:srgbClr val="A9511A"/>
                </a:solidFill>
                <a:latin typeface="ＭＳ ゴシック"/>
                <a:cs typeface="ＭＳ ゴシック"/>
              </a:rPr>
              <a:t>研</a:t>
            </a:r>
            <a:r>
              <a:rPr lang="ja-JP" altLang="en-US" sz="1000" spc="-20" dirty="0" smtClean="0">
                <a:solidFill>
                  <a:srgbClr val="A9511A"/>
                </a:solidFill>
                <a:latin typeface="ＭＳ ゴシック"/>
                <a:cs typeface="ＭＳ ゴシック"/>
              </a:rPr>
              <a:t>修</a:t>
            </a:r>
            <a:r>
              <a:rPr lang="ja-JP" altLang="en-US" sz="1000" spc="-40" dirty="0" smtClean="0">
                <a:solidFill>
                  <a:srgbClr val="A9511A"/>
                </a:solidFill>
                <a:latin typeface="ＭＳ ゴシック"/>
                <a:cs typeface="ＭＳ ゴシック"/>
              </a:rPr>
              <a:t>医の並べ替え</a:t>
            </a:r>
            <a:endParaRPr lang="en-US" altLang="ja-JP" sz="1000" spc="-40" dirty="0" smtClean="0">
              <a:solidFill>
                <a:srgbClr val="A9511A"/>
              </a:solidFill>
              <a:latin typeface="ＭＳ ゴシック"/>
              <a:cs typeface="ＭＳ ゴシック"/>
            </a:endParaRPr>
          </a:p>
          <a:p>
            <a:pPr>
              <a:lnSpc>
                <a:spcPct val="95000"/>
              </a:lnSpc>
              <a:spcBef>
                <a:spcPts val="300"/>
              </a:spcBef>
            </a:pPr>
            <a:r>
              <a:rPr lang="ja-JP" altLang="en-US" sz="1000" dirty="0" smtClean="0">
                <a:latin typeface="ＭＳ ゴシック"/>
                <a:cs typeface="ＭＳ ゴシック"/>
              </a:rPr>
              <a:t>　　移動したい研修医の行をドラッグアンドドロップすると並べ替えることができます。</a:t>
            </a:r>
            <a:endParaRPr lang="ja-JP" altLang="en-US" sz="1000" dirty="0">
              <a:latin typeface="ＭＳ ゴシック"/>
              <a:cs typeface="ＭＳ ゴシック"/>
            </a:endParaRPr>
          </a:p>
          <a:p>
            <a:pPr>
              <a:lnSpc>
                <a:spcPct val="95000"/>
              </a:lnSpc>
              <a:spcBef>
                <a:spcPts val="300"/>
              </a:spcBef>
            </a:pPr>
            <a:endParaRPr sz="800" dirty="0">
              <a:latin typeface="ＭＳ ゴシック"/>
              <a:cs typeface="ＭＳ ゴシック"/>
            </a:endParaRPr>
          </a:p>
          <a:p>
            <a:pPr marL="12700">
              <a:lnSpc>
                <a:spcPct val="95000"/>
              </a:lnSpc>
              <a:spcBef>
                <a:spcPts val="300"/>
              </a:spcBef>
            </a:pPr>
            <a:r>
              <a:rPr sz="1000" spc="-40" dirty="0">
                <a:solidFill>
                  <a:srgbClr val="A9511A"/>
                </a:solidFill>
                <a:latin typeface="ＭＳ ゴシック"/>
                <a:cs typeface="ＭＳ ゴシック"/>
              </a:rPr>
              <a:t>■</a:t>
            </a:r>
            <a:r>
              <a:rPr sz="1000" spc="5" dirty="0">
                <a:solidFill>
                  <a:srgbClr val="A9511A"/>
                </a:solidFill>
                <a:latin typeface="ＭＳ ゴシック"/>
                <a:cs typeface="ＭＳ ゴシック"/>
              </a:rPr>
              <a:t>研</a:t>
            </a:r>
            <a:r>
              <a:rPr sz="1000" spc="-20" dirty="0">
                <a:solidFill>
                  <a:srgbClr val="A9511A"/>
                </a:solidFill>
                <a:latin typeface="ＭＳ ゴシック"/>
                <a:cs typeface="ＭＳ ゴシック"/>
              </a:rPr>
              <a:t>修</a:t>
            </a:r>
            <a:r>
              <a:rPr sz="1000" spc="-40" dirty="0">
                <a:solidFill>
                  <a:srgbClr val="A9511A"/>
                </a:solidFill>
                <a:latin typeface="ＭＳ ゴシック"/>
                <a:cs typeface="ＭＳ ゴシック"/>
              </a:rPr>
              <a:t>医の</a:t>
            </a:r>
            <a:r>
              <a:rPr sz="1000" spc="-20" dirty="0">
                <a:solidFill>
                  <a:srgbClr val="A9511A"/>
                </a:solidFill>
                <a:latin typeface="ＭＳ ゴシック"/>
                <a:cs typeface="ＭＳ ゴシック"/>
              </a:rPr>
              <a:t>削</a:t>
            </a:r>
            <a:r>
              <a:rPr sz="1000" dirty="0">
                <a:solidFill>
                  <a:srgbClr val="A9511A"/>
                </a:solidFill>
                <a:latin typeface="ＭＳ ゴシック"/>
                <a:cs typeface="ＭＳ ゴシック"/>
              </a:rPr>
              <a:t>除</a:t>
            </a:r>
            <a:endParaRPr sz="1000" dirty="0">
              <a:latin typeface="ＭＳ ゴシック"/>
              <a:cs typeface="ＭＳ ゴシック"/>
            </a:endParaRPr>
          </a:p>
          <a:p>
            <a:pPr marL="12065" marR="5080">
              <a:lnSpc>
                <a:spcPct val="95000"/>
              </a:lnSpc>
              <a:spcBef>
                <a:spcPts val="300"/>
              </a:spcBef>
              <a:tabLst>
                <a:tab pos="143510" algn="l"/>
              </a:tabLst>
            </a:pPr>
            <a:r>
              <a:rPr lang="en-US" altLang="ja-JP" sz="1000" spc="-15" dirty="0" smtClean="0">
                <a:solidFill>
                  <a:srgbClr val="231F20"/>
                </a:solidFill>
                <a:latin typeface="ＭＳ ゴシック"/>
                <a:cs typeface="ＭＳ ゴシック"/>
              </a:rPr>
              <a:t>1</a:t>
            </a:r>
            <a:r>
              <a:rPr lang="ja-JP" altLang="en-US" sz="1000" spc="-15" dirty="0" err="1" smtClean="0">
                <a:solidFill>
                  <a:srgbClr val="231F20"/>
                </a:solidFill>
                <a:latin typeface="ＭＳ ゴシック"/>
                <a:cs typeface="ＭＳ ゴシック"/>
              </a:rPr>
              <a:t>．</a:t>
            </a:r>
            <a:r>
              <a:rPr sz="1000" spc="-15" dirty="0" err="1" smtClean="0">
                <a:solidFill>
                  <a:srgbClr val="231F20"/>
                </a:solidFill>
                <a:latin typeface="ＭＳ ゴシック"/>
                <a:cs typeface="ＭＳ ゴシック"/>
              </a:rPr>
              <a:t>登録</a:t>
            </a:r>
            <a:r>
              <a:rPr sz="1000" spc="10" dirty="0" err="1" smtClean="0">
                <a:solidFill>
                  <a:srgbClr val="231F20"/>
                </a:solidFill>
                <a:latin typeface="ＭＳ ゴシック"/>
                <a:cs typeface="ＭＳ ゴシック"/>
              </a:rPr>
              <a:t>研</a:t>
            </a:r>
            <a:r>
              <a:rPr sz="1000" spc="-20" dirty="0" err="1" smtClean="0">
                <a:solidFill>
                  <a:srgbClr val="231F20"/>
                </a:solidFill>
                <a:latin typeface="ＭＳ ゴシック"/>
                <a:cs typeface="ＭＳ ゴシック"/>
              </a:rPr>
              <a:t>修</a:t>
            </a:r>
            <a:r>
              <a:rPr sz="1000" spc="-15" dirty="0" err="1" smtClean="0">
                <a:solidFill>
                  <a:srgbClr val="231F20"/>
                </a:solidFill>
                <a:latin typeface="ＭＳ ゴシック"/>
                <a:cs typeface="ＭＳ ゴシック"/>
              </a:rPr>
              <a:t>医</a:t>
            </a:r>
            <a:r>
              <a:rPr sz="1000" spc="5" dirty="0" err="1" smtClean="0">
                <a:solidFill>
                  <a:srgbClr val="231F20"/>
                </a:solidFill>
                <a:latin typeface="ＭＳ ゴシック"/>
                <a:cs typeface="ＭＳ ゴシック"/>
              </a:rPr>
              <a:t>情</a:t>
            </a:r>
            <a:r>
              <a:rPr sz="1000" spc="-20" dirty="0" err="1" smtClean="0">
                <a:solidFill>
                  <a:srgbClr val="231F20"/>
                </a:solidFill>
                <a:latin typeface="ＭＳ ゴシック"/>
                <a:cs typeface="ＭＳ ゴシック"/>
              </a:rPr>
              <a:t>報</a:t>
            </a:r>
            <a:r>
              <a:rPr sz="1000" spc="-45" dirty="0" err="1" smtClean="0">
                <a:solidFill>
                  <a:srgbClr val="231F20"/>
                </a:solidFill>
                <a:latin typeface="ＭＳ ゴシック"/>
                <a:cs typeface="ＭＳ ゴシック"/>
              </a:rPr>
              <a:t>一</a:t>
            </a:r>
            <a:r>
              <a:rPr sz="1000" spc="-10" dirty="0" err="1" smtClean="0">
                <a:solidFill>
                  <a:srgbClr val="231F20"/>
                </a:solidFill>
                <a:latin typeface="ＭＳ ゴシック"/>
                <a:cs typeface="ＭＳ ゴシック"/>
              </a:rPr>
              <a:t>覧</a:t>
            </a:r>
            <a:r>
              <a:rPr sz="1000" spc="-85" dirty="0" err="1" smtClean="0">
                <a:solidFill>
                  <a:srgbClr val="231F20"/>
                </a:solidFill>
                <a:latin typeface="ＭＳ ゴシック"/>
                <a:cs typeface="ＭＳ ゴシック"/>
              </a:rPr>
              <a:t>から</a:t>
            </a:r>
            <a:r>
              <a:rPr sz="1000" spc="-15" dirty="0" err="1" smtClean="0">
                <a:solidFill>
                  <a:srgbClr val="231F20"/>
                </a:solidFill>
                <a:latin typeface="ＭＳ ゴシック"/>
                <a:cs typeface="ＭＳ ゴシック"/>
              </a:rPr>
              <a:t>削</a:t>
            </a:r>
            <a:r>
              <a:rPr sz="1000" spc="-100" dirty="0" err="1" smtClean="0">
                <a:solidFill>
                  <a:srgbClr val="231F20"/>
                </a:solidFill>
                <a:latin typeface="ＭＳ ゴシック"/>
                <a:cs typeface="ＭＳ ゴシック"/>
              </a:rPr>
              <a:t>除</a:t>
            </a:r>
            <a:r>
              <a:rPr sz="1000" spc="-90" dirty="0" err="1" smtClean="0">
                <a:solidFill>
                  <a:srgbClr val="231F20"/>
                </a:solidFill>
                <a:latin typeface="ＭＳ ゴシック"/>
                <a:cs typeface="ＭＳ ゴシック"/>
              </a:rPr>
              <a:t>し</a:t>
            </a:r>
            <a:r>
              <a:rPr sz="1000" spc="-75" dirty="0" err="1" smtClean="0">
                <a:solidFill>
                  <a:srgbClr val="231F20"/>
                </a:solidFill>
                <a:latin typeface="ＭＳ ゴシック"/>
                <a:cs typeface="ＭＳ ゴシック"/>
              </a:rPr>
              <a:t>た</a:t>
            </a:r>
            <a:r>
              <a:rPr sz="1000" spc="-15" dirty="0" err="1" smtClean="0">
                <a:solidFill>
                  <a:srgbClr val="231F20"/>
                </a:solidFill>
                <a:latin typeface="ＭＳ ゴシック"/>
                <a:cs typeface="ＭＳ ゴシック"/>
              </a:rPr>
              <a:t>い</a:t>
            </a:r>
            <a:r>
              <a:rPr sz="1000" spc="10" dirty="0" err="1" smtClean="0">
                <a:solidFill>
                  <a:srgbClr val="231F20"/>
                </a:solidFill>
                <a:latin typeface="ＭＳ ゴシック"/>
                <a:cs typeface="ＭＳ ゴシック"/>
              </a:rPr>
              <a:t>研</a:t>
            </a:r>
            <a:r>
              <a:rPr sz="1000" spc="-20" dirty="0" err="1" smtClean="0">
                <a:solidFill>
                  <a:srgbClr val="231F20"/>
                </a:solidFill>
                <a:latin typeface="ＭＳ ゴシック"/>
                <a:cs typeface="ＭＳ ゴシック"/>
              </a:rPr>
              <a:t>修</a:t>
            </a:r>
            <a:r>
              <a:rPr sz="1000" spc="-65" dirty="0" err="1" smtClean="0">
                <a:solidFill>
                  <a:srgbClr val="231F20"/>
                </a:solidFill>
                <a:latin typeface="ＭＳ ゴシック"/>
                <a:cs typeface="ＭＳ ゴシック"/>
              </a:rPr>
              <a:t>医</a:t>
            </a:r>
            <a:r>
              <a:rPr sz="1000" spc="-40" dirty="0" err="1" smtClean="0">
                <a:solidFill>
                  <a:srgbClr val="231F20"/>
                </a:solidFill>
                <a:latin typeface="ＭＳ ゴシック"/>
                <a:cs typeface="ＭＳ ゴシック"/>
              </a:rPr>
              <a:t>を</a:t>
            </a:r>
            <a:r>
              <a:rPr sz="1000" spc="-100" dirty="0" err="1" smtClean="0">
                <a:solidFill>
                  <a:srgbClr val="231F20"/>
                </a:solidFill>
                <a:latin typeface="ＭＳ ゴシック"/>
                <a:cs typeface="ＭＳ ゴシック"/>
              </a:rPr>
              <a:t>探し</a:t>
            </a:r>
            <a:r>
              <a:rPr sz="1000" spc="-35"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spc="10" dirty="0" smtClean="0">
                <a:solidFill>
                  <a:srgbClr val="231F20"/>
                </a:solidFill>
                <a:latin typeface="ＭＳ ゴシック"/>
                <a:cs typeface="ＭＳ ゴシック"/>
              </a:rPr>
              <a:t>。</a:t>
            </a:r>
            <a:endParaRPr lang="en-US" sz="1000" spc="10" dirty="0" smtClean="0">
              <a:solidFill>
                <a:srgbClr val="231F20"/>
              </a:solidFill>
              <a:latin typeface="ＭＳ ゴシック"/>
              <a:cs typeface="ＭＳ ゴシック"/>
            </a:endParaRPr>
          </a:p>
          <a:p>
            <a:pPr marL="12065" marR="5080">
              <a:lnSpc>
                <a:spcPct val="95000"/>
              </a:lnSpc>
              <a:spcBef>
                <a:spcPts val="300"/>
              </a:spcBef>
              <a:tabLst>
                <a:tab pos="143510" algn="l"/>
              </a:tabLst>
            </a:pPr>
            <a:r>
              <a:rPr lang="ja-JP" altLang="en-US" sz="1000" spc="10" dirty="0" smtClean="0">
                <a:solidFill>
                  <a:srgbClr val="231F20"/>
                </a:solidFill>
                <a:latin typeface="ＭＳ ゴシック"/>
                <a:cs typeface="ＭＳ ゴシック"/>
              </a:rPr>
              <a:t>　　</a:t>
            </a:r>
            <a:r>
              <a:rPr sz="1000" spc="-30" dirty="0" err="1" smtClean="0">
                <a:solidFill>
                  <a:srgbClr val="231F20"/>
                </a:solidFill>
                <a:latin typeface="ＭＳ ゴシック"/>
                <a:cs typeface="ＭＳ ゴシック"/>
              </a:rPr>
              <a:t>表</a:t>
            </a:r>
            <a:r>
              <a:rPr sz="1000" spc="-80" dirty="0" err="1" smtClean="0">
                <a:solidFill>
                  <a:srgbClr val="231F20"/>
                </a:solidFill>
                <a:latin typeface="ＭＳ ゴシック"/>
                <a:cs typeface="ＭＳ ゴシック"/>
              </a:rPr>
              <a:t>示さ</a:t>
            </a:r>
            <a:r>
              <a:rPr sz="1000" spc="-135" dirty="0" err="1" smtClean="0">
                <a:solidFill>
                  <a:srgbClr val="231F20"/>
                </a:solidFill>
                <a:latin typeface="ＭＳ ゴシック"/>
                <a:cs typeface="ＭＳ ゴシック"/>
              </a:rPr>
              <a:t>れ</a:t>
            </a:r>
            <a:r>
              <a:rPr sz="1000" spc="-75" dirty="0" err="1" smtClean="0">
                <a:solidFill>
                  <a:srgbClr val="231F20"/>
                </a:solidFill>
                <a:latin typeface="ＭＳ ゴシック"/>
                <a:cs typeface="ＭＳ ゴシック"/>
              </a:rPr>
              <a:t>て</a:t>
            </a:r>
            <a:r>
              <a:rPr sz="1000" spc="-45" dirty="0" err="1" smtClean="0">
                <a:solidFill>
                  <a:srgbClr val="231F20"/>
                </a:solidFill>
                <a:latin typeface="ＭＳ ゴシック"/>
                <a:cs typeface="ＭＳ ゴシック"/>
              </a:rPr>
              <a:t>い</a:t>
            </a:r>
            <a:r>
              <a:rPr sz="1000" spc="-55" dirty="0" err="1" smtClean="0">
                <a:solidFill>
                  <a:srgbClr val="231F20"/>
                </a:solidFill>
                <a:latin typeface="ＭＳ ゴシック"/>
                <a:cs typeface="ＭＳ ゴシック"/>
              </a:rPr>
              <a:t>る</a:t>
            </a:r>
            <a:r>
              <a:rPr sz="1000" spc="10" dirty="0" err="1" smtClean="0">
                <a:solidFill>
                  <a:srgbClr val="231F20"/>
                </a:solidFill>
                <a:latin typeface="ＭＳ ゴシック"/>
                <a:cs typeface="ＭＳ ゴシック"/>
              </a:rPr>
              <a:t>研</a:t>
            </a:r>
            <a:r>
              <a:rPr sz="1000" spc="-20" dirty="0" err="1" smtClean="0">
                <a:solidFill>
                  <a:srgbClr val="231F20"/>
                </a:solidFill>
                <a:latin typeface="ＭＳ ゴシック"/>
                <a:cs typeface="ＭＳ ゴシック"/>
              </a:rPr>
              <a:t>修</a:t>
            </a:r>
            <a:r>
              <a:rPr sz="1000" spc="-10" dirty="0" err="1" smtClean="0">
                <a:solidFill>
                  <a:srgbClr val="231F20"/>
                </a:solidFill>
                <a:latin typeface="ＭＳ ゴシック"/>
                <a:cs typeface="ＭＳ ゴシック"/>
              </a:rPr>
              <a:t>医</a:t>
            </a:r>
            <a:r>
              <a:rPr sz="1000" spc="-55" dirty="0" err="1" smtClean="0">
                <a:solidFill>
                  <a:srgbClr val="231F20"/>
                </a:solidFill>
                <a:latin typeface="ＭＳ ゴシック"/>
                <a:cs typeface="ＭＳ ゴシック"/>
              </a:rPr>
              <a:t>が多</a:t>
            </a:r>
            <a:r>
              <a:rPr sz="1000" spc="-20" dirty="0" err="1" smtClean="0">
                <a:solidFill>
                  <a:srgbClr val="231F20"/>
                </a:solidFill>
                <a:latin typeface="ＭＳ ゴシック"/>
                <a:cs typeface="ＭＳ ゴシック"/>
              </a:rPr>
              <a:t>い</a:t>
            </a:r>
            <a:r>
              <a:rPr sz="1000" spc="-10" dirty="0" err="1" smtClean="0">
                <a:solidFill>
                  <a:srgbClr val="231F20"/>
                </a:solidFill>
                <a:latin typeface="ＭＳ ゴシック"/>
                <a:cs typeface="ＭＳ ゴシック"/>
              </a:rPr>
              <a:t>場</a:t>
            </a:r>
            <a:r>
              <a:rPr sz="1000" spc="-40" dirty="0" err="1" smtClean="0">
                <a:solidFill>
                  <a:srgbClr val="231F20"/>
                </a:solidFill>
                <a:latin typeface="ＭＳ ゴシック"/>
                <a:cs typeface="ＭＳ ゴシック"/>
              </a:rPr>
              <a:t>合</a:t>
            </a:r>
            <a:r>
              <a:rPr sz="1000" spc="-25" dirty="0" err="1" smtClean="0">
                <a:solidFill>
                  <a:srgbClr val="231F20"/>
                </a:solidFill>
                <a:latin typeface="ＭＳ ゴシック"/>
                <a:cs typeface="ＭＳ ゴシック"/>
              </a:rPr>
              <a:t>は</a:t>
            </a:r>
            <a:r>
              <a:rPr sz="1000" spc="10" dirty="0" err="1" smtClean="0">
                <a:solidFill>
                  <a:srgbClr val="231F20"/>
                </a:solidFill>
                <a:latin typeface="ＭＳ ゴシック"/>
                <a:cs typeface="ＭＳ ゴシック"/>
              </a:rPr>
              <a:t>、</a:t>
            </a:r>
            <a:r>
              <a:rPr sz="1000" spc="-30" dirty="0" err="1" smtClean="0">
                <a:solidFill>
                  <a:srgbClr val="231F20"/>
                </a:solidFill>
                <a:latin typeface="ＭＳ ゴシック"/>
                <a:cs typeface="ＭＳ ゴシック"/>
              </a:rPr>
              <a:t>氏</a:t>
            </a:r>
            <a:r>
              <a:rPr sz="1000" spc="-120" dirty="0" err="1" smtClean="0">
                <a:solidFill>
                  <a:srgbClr val="231F20"/>
                </a:solidFill>
                <a:latin typeface="ＭＳ ゴシック"/>
                <a:cs typeface="ＭＳ ゴシック"/>
              </a:rPr>
              <a:t>名</a:t>
            </a:r>
            <a:r>
              <a:rPr sz="1000" spc="-40" dirty="0" err="1" smtClean="0">
                <a:solidFill>
                  <a:srgbClr val="231F20"/>
                </a:solidFill>
                <a:latin typeface="ＭＳ ゴシック"/>
                <a:cs typeface="ＭＳ ゴシック"/>
              </a:rPr>
              <a:t>で</a:t>
            </a:r>
            <a:r>
              <a:rPr sz="1000" spc="-10" dirty="0" err="1" smtClean="0">
                <a:solidFill>
                  <a:srgbClr val="231F20"/>
                </a:solidFill>
                <a:latin typeface="ＭＳ ゴシック"/>
                <a:cs typeface="ＭＳ ゴシック"/>
              </a:rPr>
              <a:t>の</a:t>
            </a:r>
            <a:r>
              <a:rPr sz="1000" spc="-100" dirty="0" err="1" smtClean="0">
                <a:solidFill>
                  <a:srgbClr val="231F20"/>
                </a:solidFill>
                <a:latin typeface="ＭＳ ゴシック"/>
                <a:cs typeface="ＭＳ ゴシック"/>
              </a:rPr>
              <a:t>絞</a:t>
            </a:r>
            <a:r>
              <a:rPr sz="1000" dirty="0" err="1" smtClean="0">
                <a:solidFill>
                  <a:srgbClr val="231F20"/>
                </a:solidFill>
                <a:latin typeface="ＭＳ ゴシック"/>
                <a:cs typeface="ＭＳ ゴシック"/>
              </a:rPr>
              <a:t>り</a:t>
            </a:r>
            <a:r>
              <a:rPr sz="1000" spc="-10" dirty="0" err="1" smtClean="0">
                <a:solidFill>
                  <a:srgbClr val="231F20"/>
                </a:solidFill>
                <a:latin typeface="ＭＳ ゴシック"/>
                <a:cs typeface="ＭＳ ゴシック"/>
              </a:rPr>
              <a:t>込</a:t>
            </a:r>
            <a:r>
              <a:rPr sz="1000" spc="-40" dirty="0" err="1" smtClean="0">
                <a:solidFill>
                  <a:srgbClr val="231F20"/>
                </a:solidFill>
                <a:latin typeface="ＭＳ ゴシック"/>
                <a:cs typeface="ＭＳ ゴシック"/>
              </a:rPr>
              <a:t>み</a:t>
            </a:r>
            <a:r>
              <a:rPr sz="1000" spc="-85" dirty="0" err="1" smtClean="0">
                <a:solidFill>
                  <a:srgbClr val="231F20"/>
                </a:solidFill>
                <a:latin typeface="ＭＳ ゴシック"/>
                <a:cs typeface="ＭＳ ゴシック"/>
              </a:rPr>
              <a:t>など</a:t>
            </a:r>
            <a:r>
              <a:rPr sz="1000" spc="5" dirty="0" err="1" smtClean="0">
                <a:solidFill>
                  <a:srgbClr val="231F20"/>
                </a:solidFill>
                <a:latin typeface="ＭＳ ゴシック"/>
                <a:cs typeface="ＭＳ ゴシック"/>
              </a:rPr>
              <a:t>が</a:t>
            </a:r>
            <a:r>
              <a:rPr sz="1000" spc="-30" dirty="0" err="1" smtClean="0">
                <a:solidFill>
                  <a:srgbClr val="231F20"/>
                </a:solidFill>
                <a:latin typeface="ＭＳ ゴシック"/>
                <a:cs typeface="ＭＳ ゴシック"/>
              </a:rPr>
              <a:t>可</a:t>
            </a:r>
            <a:r>
              <a:rPr sz="1000" spc="-35" dirty="0" err="1" smtClean="0">
                <a:solidFill>
                  <a:srgbClr val="231F20"/>
                </a:solidFill>
                <a:latin typeface="ＭＳ ゴシック"/>
                <a:cs typeface="ＭＳ ゴシック"/>
              </a:rPr>
              <a:t>能</a:t>
            </a:r>
            <a:r>
              <a:rPr sz="1000" spc="-40" dirty="0" err="1" smtClean="0">
                <a:solidFill>
                  <a:srgbClr val="231F20"/>
                </a:solidFill>
                <a:latin typeface="ＭＳ ゴシック"/>
                <a:cs typeface="ＭＳ ゴシック"/>
              </a:rPr>
              <a:t>で</a:t>
            </a:r>
            <a:r>
              <a:rPr sz="1000" spc="-210" dirty="0" err="1" smtClean="0">
                <a:solidFill>
                  <a:srgbClr val="231F20"/>
                </a:solidFill>
                <a:latin typeface="ＭＳ ゴシック"/>
                <a:cs typeface="ＭＳ ゴシック"/>
              </a:rPr>
              <a:t>す</a:t>
            </a:r>
            <a:r>
              <a:rPr sz="1000" spc="-210" dirty="0" smtClean="0">
                <a:solidFill>
                  <a:srgbClr val="231F20"/>
                </a:solidFill>
                <a:latin typeface="ＭＳ ゴシック"/>
                <a:cs typeface="ＭＳ ゴシック"/>
              </a:rPr>
              <a:t>。</a:t>
            </a:r>
            <a:endParaRPr sz="1000" dirty="0" smtClean="0">
              <a:latin typeface="ＭＳ ゴシック"/>
              <a:cs typeface="ＭＳ ゴシック"/>
            </a:endParaRPr>
          </a:p>
          <a:p>
            <a:pPr marL="12065">
              <a:lnSpc>
                <a:spcPct val="95000"/>
              </a:lnSpc>
              <a:spcBef>
                <a:spcPts val="300"/>
              </a:spcBef>
              <a:tabLst>
                <a:tab pos="151765" algn="l"/>
              </a:tabLst>
            </a:pPr>
            <a:r>
              <a:rPr lang="en-US" altLang="ja-JP" sz="1000" spc="-20" dirty="0" smtClean="0">
                <a:solidFill>
                  <a:srgbClr val="231F20"/>
                </a:solidFill>
                <a:latin typeface="ＭＳ ゴシック"/>
                <a:cs typeface="ＭＳ ゴシック"/>
              </a:rPr>
              <a:t>2</a:t>
            </a:r>
            <a:r>
              <a:rPr lang="ja-JP" altLang="en-US" sz="1000" spc="-20" dirty="0" err="1" smtClean="0">
                <a:solidFill>
                  <a:srgbClr val="231F20"/>
                </a:solidFill>
                <a:latin typeface="ＭＳ ゴシック"/>
                <a:cs typeface="ＭＳ ゴシック"/>
              </a:rPr>
              <a:t>．</a:t>
            </a:r>
            <a:r>
              <a:rPr sz="1000" spc="-20" dirty="0" err="1" smtClean="0">
                <a:solidFill>
                  <a:srgbClr val="231F20"/>
                </a:solidFill>
                <a:latin typeface="ＭＳ ゴシック"/>
                <a:cs typeface="ＭＳ ゴシック"/>
              </a:rPr>
              <a:t>削</a:t>
            </a:r>
            <a:r>
              <a:rPr sz="1000" spc="-100" dirty="0" err="1" smtClean="0">
                <a:solidFill>
                  <a:srgbClr val="231F20"/>
                </a:solidFill>
                <a:latin typeface="ＭＳ ゴシック"/>
                <a:cs typeface="ＭＳ ゴシック"/>
              </a:rPr>
              <a:t>除</a:t>
            </a:r>
            <a:r>
              <a:rPr sz="1000" spc="-95" dirty="0" err="1" smtClean="0">
                <a:solidFill>
                  <a:srgbClr val="231F20"/>
                </a:solidFill>
                <a:latin typeface="ＭＳ ゴシック"/>
                <a:cs typeface="ＭＳ ゴシック"/>
              </a:rPr>
              <a:t>し</a:t>
            </a:r>
            <a:r>
              <a:rPr sz="1000" spc="-80" dirty="0" err="1" smtClean="0">
                <a:solidFill>
                  <a:srgbClr val="231F20"/>
                </a:solidFill>
                <a:latin typeface="ＭＳ ゴシック"/>
                <a:cs typeface="ＭＳ ゴシック"/>
              </a:rPr>
              <a:t>た</a:t>
            </a:r>
            <a:r>
              <a:rPr sz="1000" spc="-20" dirty="0" err="1" smtClean="0">
                <a:solidFill>
                  <a:srgbClr val="231F20"/>
                </a:solidFill>
                <a:latin typeface="ＭＳ ゴシック"/>
                <a:cs typeface="ＭＳ ゴシック"/>
              </a:rPr>
              <a:t>い</a:t>
            </a:r>
            <a:r>
              <a:rPr sz="1000" spc="5" dirty="0" err="1" smtClean="0">
                <a:solidFill>
                  <a:srgbClr val="231F20"/>
                </a:solidFill>
                <a:latin typeface="ＭＳ ゴシック"/>
                <a:cs typeface="ＭＳ ゴシック"/>
              </a:rPr>
              <a:t>研</a:t>
            </a:r>
            <a:r>
              <a:rPr sz="1000" spc="-20" dirty="0" err="1" smtClean="0">
                <a:solidFill>
                  <a:srgbClr val="231F20"/>
                </a:solidFill>
                <a:latin typeface="ＭＳ ゴシック"/>
                <a:cs typeface="ＭＳ ゴシック"/>
              </a:rPr>
              <a:t>修</a:t>
            </a:r>
            <a:r>
              <a:rPr sz="1000" spc="-25" dirty="0" err="1" smtClean="0">
                <a:solidFill>
                  <a:srgbClr val="231F20"/>
                </a:solidFill>
                <a:latin typeface="ＭＳ ゴシック"/>
                <a:cs typeface="ＭＳ ゴシック"/>
              </a:rPr>
              <a:t>医</a:t>
            </a:r>
            <a:r>
              <a:rPr lang="ja-JP" altLang="en-US" sz="1000" spc="-25" dirty="0" smtClean="0">
                <a:solidFill>
                  <a:srgbClr val="231F20"/>
                </a:solidFill>
                <a:latin typeface="ＭＳ ゴシック"/>
                <a:cs typeface="ＭＳ ゴシック"/>
              </a:rPr>
              <a:t>の</a:t>
            </a:r>
            <a:r>
              <a:rPr sz="1000" spc="-35" dirty="0" err="1" smtClean="0">
                <a:solidFill>
                  <a:srgbClr val="231F20"/>
                </a:solidFill>
                <a:latin typeface="ＭＳ ゴシック"/>
                <a:cs typeface="ＭＳ ゴシック"/>
              </a:rPr>
              <a:t>行</a:t>
            </a:r>
            <a:r>
              <a:rPr sz="1000" spc="-65" dirty="0" err="1" smtClean="0">
                <a:solidFill>
                  <a:srgbClr val="231F20"/>
                </a:solidFill>
                <a:latin typeface="ＭＳ ゴシック"/>
                <a:cs typeface="ＭＳ ゴシック"/>
              </a:rPr>
              <a:t>に</a:t>
            </a:r>
            <a:r>
              <a:rPr sz="1000" spc="-55" dirty="0" err="1" smtClean="0">
                <a:solidFill>
                  <a:srgbClr val="231F20"/>
                </a:solidFill>
                <a:latin typeface="ＭＳ ゴシック"/>
                <a:cs typeface="ＭＳ ゴシック"/>
              </a:rPr>
              <a:t>あ</a:t>
            </a:r>
            <a:r>
              <a:rPr sz="1000" spc="-320" dirty="0" err="1" smtClean="0">
                <a:solidFill>
                  <a:srgbClr val="231F20"/>
                </a:solidFill>
                <a:latin typeface="ＭＳ ゴシック"/>
                <a:cs typeface="ＭＳ ゴシック"/>
              </a:rPr>
              <a:t>る</a:t>
            </a:r>
            <a:r>
              <a:rPr sz="1000" spc="10" dirty="0" err="1">
                <a:solidFill>
                  <a:srgbClr val="231F20"/>
                </a:solidFill>
                <a:latin typeface="ＭＳ ゴシック"/>
                <a:cs typeface="ＭＳ ゴシック"/>
              </a:rPr>
              <a:t>「</a:t>
            </a:r>
            <a:r>
              <a:rPr sz="1000" spc="-20" dirty="0" err="1">
                <a:solidFill>
                  <a:srgbClr val="231F20"/>
                </a:solidFill>
                <a:latin typeface="ＭＳ ゴシック"/>
                <a:cs typeface="ＭＳ ゴシック"/>
              </a:rPr>
              <a:t>削</a:t>
            </a:r>
            <a:r>
              <a:rPr sz="1000" spc="-35" dirty="0" err="1">
                <a:solidFill>
                  <a:srgbClr val="231F20"/>
                </a:solidFill>
                <a:latin typeface="ＭＳ ゴシック"/>
                <a:cs typeface="ＭＳ ゴシック"/>
              </a:rPr>
              <a:t>除</a:t>
            </a:r>
            <a:r>
              <a:rPr sz="1000" spc="10" dirty="0" err="1">
                <a:solidFill>
                  <a:srgbClr val="231F20"/>
                </a:solidFill>
                <a:latin typeface="ＭＳ ゴシック"/>
                <a:cs typeface="ＭＳ ゴシック"/>
              </a:rPr>
              <a:t>」</a:t>
            </a:r>
            <a:r>
              <a:rPr sz="1000" spc="-105" dirty="0" err="1">
                <a:solidFill>
                  <a:srgbClr val="231F20"/>
                </a:solidFill>
                <a:latin typeface="ＭＳ ゴシック"/>
                <a:cs typeface="ＭＳ ゴシック"/>
              </a:rPr>
              <a:t>ボ</a:t>
            </a:r>
            <a:r>
              <a:rPr sz="1000" spc="-145" dirty="0" err="1">
                <a:solidFill>
                  <a:srgbClr val="231F20"/>
                </a:solidFill>
                <a:latin typeface="ＭＳ ゴシック"/>
                <a:cs typeface="ＭＳ ゴシック"/>
              </a:rPr>
              <a:t>タ</a:t>
            </a:r>
            <a:r>
              <a:rPr sz="1000" spc="-85" dirty="0" err="1">
                <a:solidFill>
                  <a:srgbClr val="231F20"/>
                </a:solidFill>
                <a:latin typeface="ＭＳ ゴシック"/>
                <a:cs typeface="ＭＳ ゴシック"/>
              </a:rPr>
              <a:t>ン</a:t>
            </a:r>
            <a:r>
              <a:rPr sz="1000" spc="-55" dirty="0" err="1">
                <a:solidFill>
                  <a:srgbClr val="231F20"/>
                </a:solidFill>
                <a:latin typeface="ＭＳ ゴシック"/>
                <a:cs typeface="ＭＳ ゴシック"/>
              </a:rPr>
              <a:t>を</a:t>
            </a:r>
            <a:r>
              <a:rPr sz="1000" spc="-165" dirty="0" err="1">
                <a:solidFill>
                  <a:srgbClr val="231F20"/>
                </a:solidFill>
                <a:latin typeface="ＭＳ ゴシック"/>
                <a:cs typeface="ＭＳ ゴシック"/>
              </a:rPr>
              <a:t>ク</a:t>
            </a:r>
            <a:r>
              <a:rPr sz="1000" spc="-170" dirty="0" err="1">
                <a:solidFill>
                  <a:srgbClr val="231F20"/>
                </a:solidFill>
                <a:latin typeface="ＭＳ ゴシック"/>
                <a:cs typeface="ＭＳ ゴシック"/>
              </a:rPr>
              <a:t>リ</a:t>
            </a:r>
            <a:r>
              <a:rPr sz="1000" spc="-100" dirty="0" err="1">
                <a:solidFill>
                  <a:srgbClr val="231F20"/>
                </a:solidFill>
                <a:latin typeface="ＭＳ ゴシック"/>
                <a:cs typeface="ＭＳ ゴシック"/>
              </a:rPr>
              <a:t>ッ</a:t>
            </a:r>
            <a:r>
              <a:rPr sz="1000" spc="-170" dirty="0" err="1">
                <a:solidFill>
                  <a:srgbClr val="231F20"/>
                </a:solidFill>
                <a:latin typeface="ＭＳ ゴシック"/>
                <a:cs typeface="ＭＳ ゴシック"/>
              </a:rPr>
              <a:t>ク</a:t>
            </a:r>
            <a:r>
              <a:rPr sz="1000" spc="-105" dirty="0" err="1">
                <a:solidFill>
                  <a:srgbClr val="231F20"/>
                </a:solidFill>
                <a:latin typeface="ＭＳ ゴシック"/>
                <a:cs typeface="ＭＳ ゴシック"/>
              </a:rPr>
              <a:t>し</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2065">
              <a:lnSpc>
                <a:spcPct val="95000"/>
              </a:lnSpc>
              <a:spcBef>
                <a:spcPts val="300"/>
              </a:spcBef>
              <a:tabLst>
                <a:tab pos="151130" algn="l"/>
              </a:tabLst>
            </a:pPr>
            <a:r>
              <a:rPr lang="en-US" altLang="ja-JP" sz="1000" spc="-30" dirty="0" smtClean="0">
                <a:solidFill>
                  <a:srgbClr val="231F20"/>
                </a:solidFill>
                <a:latin typeface="ＭＳ ゴシック"/>
                <a:cs typeface="ＭＳ ゴシック"/>
              </a:rPr>
              <a:t>3</a:t>
            </a:r>
            <a:r>
              <a:rPr lang="ja-JP" altLang="en-US" sz="1000" spc="-30" dirty="0" err="1" smtClean="0">
                <a:solidFill>
                  <a:srgbClr val="231F20"/>
                </a:solidFill>
                <a:latin typeface="ＭＳ ゴシック"/>
                <a:cs typeface="ＭＳ ゴシック"/>
              </a:rPr>
              <a:t>．</a:t>
            </a:r>
            <a:r>
              <a:rPr sz="1000" spc="-30" dirty="0" err="1" smtClean="0">
                <a:solidFill>
                  <a:srgbClr val="231F20"/>
                </a:solidFill>
                <a:latin typeface="ＭＳ ゴシック"/>
                <a:cs typeface="ＭＳ ゴシック"/>
              </a:rPr>
              <a:t>表</a:t>
            </a:r>
            <a:r>
              <a:rPr sz="1000" spc="-85" dirty="0" err="1" smtClean="0">
                <a:solidFill>
                  <a:srgbClr val="231F20"/>
                </a:solidFill>
                <a:latin typeface="ＭＳ ゴシック"/>
                <a:cs typeface="ＭＳ ゴシック"/>
              </a:rPr>
              <a:t>示さ</a:t>
            </a:r>
            <a:r>
              <a:rPr sz="1000" spc="-60" dirty="0" err="1" smtClean="0">
                <a:solidFill>
                  <a:srgbClr val="231F20"/>
                </a:solidFill>
                <a:latin typeface="ＭＳ ゴシック"/>
                <a:cs typeface="ＭＳ ゴシック"/>
              </a:rPr>
              <a:t>れ</a:t>
            </a:r>
            <a:r>
              <a:rPr sz="1000" spc="-70" dirty="0" err="1" smtClean="0">
                <a:solidFill>
                  <a:srgbClr val="231F20"/>
                </a:solidFill>
                <a:latin typeface="ＭＳ ゴシック"/>
                <a:cs typeface="ＭＳ ゴシック"/>
              </a:rPr>
              <a:t>た</a:t>
            </a:r>
            <a:r>
              <a:rPr sz="1000" spc="-135" dirty="0" err="1" smtClean="0">
                <a:solidFill>
                  <a:srgbClr val="231F20"/>
                </a:solidFill>
                <a:latin typeface="ＭＳ ゴシック"/>
                <a:cs typeface="ＭＳ ゴシック"/>
              </a:rPr>
              <a:t>ダ</a:t>
            </a:r>
            <a:r>
              <a:rPr sz="1000" spc="-95" dirty="0" err="1" smtClean="0">
                <a:solidFill>
                  <a:srgbClr val="231F20"/>
                </a:solidFill>
                <a:latin typeface="ＭＳ ゴシック"/>
                <a:cs typeface="ＭＳ ゴシック"/>
              </a:rPr>
              <a:t>イアロ</a:t>
            </a:r>
            <a:r>
              <a:rPr sz="1000" spc="-114" dirty="0" err="1" smtClean="0">
                <a:solidFill>
                  <a:srgbClr val="231F20"/>
                </a:solidFill>
                <a:latin typeface="ＭＳ ゴシック"/>
                <a:cs typeface="ＭＳ ゴシック"/>
              </a:rPr>
              <a:t>グ</a:t>
            </a:r>
            <a:r>
              <a:rPr sz="1000" spc="-290" dirty="0" err="1" smtClean="0">
                <a:solidFill>
                  <a:srgbClr val="231F20"/>
                </a:solidFill>
                <a:latin typeface="ＭＳ ゴシック"/>
                <a:cs typeface="ＭＳ ゴシック"/>
              </a:rPr>
              <a:t>の</a:t>
            </a:r>
            <a:r>
              <a:rPr sz="1000" dirty="0" err="1">
                <a:solidFill>
                  <a:srgbClr val="231F20"/>
                </a:solidFill>
                <a:latin typeface="ＭＳ ゴシック"/>
                <a:cs typeface="ＭＳ ゴシック"/>
              </a:rPr>
              <a:t>「OK」</a:t>
            </a:r>
            <a:r>
              <a:rPr sz="1000" spc="-105" dirty="0" err="1">
                <a:solidFill>
                  <a:srgbClr val="231F20"/>
                </a:solidFill>
                <a:latin typeface="ＭＳ ゴシック"/>
                <a:cs typeface="ＭＳ ゴシック"/>
              </a:rPr>
              <a:t>ボ</a:t>
            </a:r>
            <a:r>
              <a:rPr sz="1000" spc="-145" dirty="0" err="1">
                <a:solidFill>
                  <a:srgbClr val="231F20"/>
                </a:solidFill>
                <a:latin typeface="ＭＳ ゴシック"/>
                <a:cs typeface="ＭＳ ゴシック"/>
              </a:rPr>
              <a:t>タ</a:t>
            </a:r>
            <a:r>
              <a:rPr sz="1000" spc="-85" dirty="0" err="1">
                <a:solidFill>
                  <a:srgbClr val="231F20"/>
                </a:solidFill>
                <a:latin typeface="ＭＳ ゴシック"/>
                <a:cs typeface="ＭＳ ゴシック"/>
              </a:rPr>
              <a:t>ン</a:t>
            </a:r>
            <a:r>
              <a:rPr sz="1000" spc="-55" dirty="0" err="1">
                <a:solidFill>
                  <a:srgbClr val="231F20"/>
                </a:solidFill>
                <a:latin typeface="ＭＳ ゴシック"/>
                <a:cs typeface="ＭＳ ゴシック"/>
              </a:rPr>
              <a:t>を</a:t>
            </a:r>
            <a:r>
              <a:rPr sz="1000" spc="-165" dirty="0" err="1">
                <a:solidFill>
                  <a:srgbClr val="231F20"/>
                </a:solidFill>
                <a:latin typeface="ＭＳ ゴシック"/>
                <a:cs typeface="ＭＳ ゴシック"/>
              </a:rPr>
              <a:t>ク</a:t>
            </a:r>
            <a:r>
              <a:rPr sz="1000" spc="-170" dirty="0" err="1">
                <a:solidFill>
                  <a:srgbClr val="231F20"/>
                </a:solidFill>
                <a:latin typeface="ＭＳ ゴシック"/>
                <a:cs typeface="ＭＳ ゴシック"/>
              </a:rPr>
              <a:t>リ</a:t>
            </a:r>
            <a:r>
              <a:rPr sz="1000" spc="-100" dirty="0" err="1">
                <a:solidFill>
                  <a:srgbClr val="231F20"/>
                </a:solidFill>
                <a:latin typeface="ＭＳ ゴシック"/>
                <a:cs typeface="ＭＳ ゴシック"/>
              </a:rPr>
              <a:t>ッ</a:t>
            </a:r>
            <a:r>
              <a:rPr sz="1000" spc="-80" dirty="0" err="1">
                <a:solidFill>
                  <a:srgbClr val="231F20"/>
                </a:solidFill>
                <a:latin typeface="ＭＳ ゴシック"/>
                <a:cs typeface="ＭＳ ゴシック"/>
              </a:rPr>
              <a:t>ク</a:t>
            </a:r>
            <a:r>
              <a:rPr sz="1000" spc="-140" dirty="0" err="1">
                <a:solidFill>
                  <a:srgbClr val="231F20"/>
                </a:solidFill>
                <a:latin typeface="ＭＳ ゴシック"/>
                <a:cs typeface="ＭＳ ゴシック"/>
              </a:rPr>
              <a:t>す</a:t>
            </a:r>
            <a:r>
              <a:rPr sz="1000" spc="-105" dirty="0" err="1">
                <a:solidFill>
                  <a:srgbClr val="231F20"/>
                </a:solidFill>
                <a:latin typeface="ＭＳ ゴシック"/>
                <a:cs typeface="ＭＳ ゴシック"/>
              </a:rPr>
              <a:t>る</a:t>
            </a:r>
            <a:r>
              <a:rPr sz="1000" spc="-90" dirty="0" err="1">
                <a:solidFill>
                  <a:srgbClr val="231F20"/>
                </a:solidFill>
                <a:latin typeface="ＭＳ ゴシック"/>
                <a:cs typeface="ＭＳ ゴシック"/>
              </a:rPr>
              <a:t>と</a:t>
            </a:r>
            <a:r>
              <a:rPr sz="1000" spc="-20" dirty="0" err="1">
                <a:solidFill>
                  <a:srgbClr val="231F20"/>
                </a:solidFill>
                <a:latin typeface="ＭＳ ゴシック"/>
                <a:cs typeface="ＭＳ ゴシック"/>
              </a:rPr>
              <a:t>削</a:t>
            </a:r>
            <a:r>
              <a:rPr sz="1000" spc="-15" dirty="0" err="1">
                <a:solidFill>
                  <a:srgbClr val="231F20"/>
                </a:solidFill>
                <a:latin typeface="ＭＳ ゴシック"/>
                <a:cs typeface="ＭＳ ゴシック"/>
              </a:rPr>
              <a:t>除</a:t>
            </a:r>
            <a:r>
              <a:rPr sz="1000" spc="-5" dirty="0" err="1">
                <a:solidFill>
                  <a:srgbClr val="231F20"/>
                </a:solidFill>
                <a:latin typeface="ＭＳ ゴシック"/>
                <a:cs typeface="ＭＳ ゴシック"/>
              </a:rPr>
              <a:t>が</a:t>
            </a:r>
            <a:r>
              <a:rPr sz="1000" spc="-20" dirty="0" err="1">
                <a:solidFill>
                  <a:srgbClr val="231F20"/>
                </a:solidFill>
                <a:latin typeface="ＭＳ ゴシック"/>
                <a:cs typeface="ＭＳ ゴシック"/>
              </a:rPr>
              <a:t>実</a:t>
            </a:r>
            <a:r>
              <a:rPr sz="1000" spc="-75" dirty="0" err="1">
                <a:solidFill>
                  <a:srgbClr val="231F20"/>
                </a:solidFill>
                <a:latin typeface="ＭＳ ゴシック"/>
                <a:cs typeface="ＭＳ ゴシック"/>
              </a:rPr>
              <a:t>行</a:t>
            </a:r>
            <a:r>
              <a:rPr sz="1000" spc="-85" dirty="0" err="1">
                <a:solidFill>
                  <a:srgbClr val="231F20"/>
                </a:solidFill>
                <a:latin typeface="ＭＳ ゴシック"/>
                <a:cs typeface="ＭＳ ゴシック"/>
              </a:rPr>
              <a:t>さ</a:t>
            </a:r>
            <a:r>
              <a:rPr sz="1000" spc="-70" dirty="0" err="1">
                <a:solidFill>
                  <a:srgbClr val="231F20"/>
                </a:solidFill>
                <a:latin typeface="ＭＳ ゴシック"/>
                <a:cs typeface="ＭＳ ゴシック"/>
              </a:rPr>
              <a:t>れ</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smtClean="0">
                <a:solidFill>
                  <a:srgbClr val="231F20"/>
                </a:solidFill>
                <a:latin typeface="ＭＳ ゴシック"/>
                <a:cs typeface="ＭＳ ゴシック"/>
              </a:rPr>
              <a:t>。</a:t>
            </a:r>
            <a:endParaRPr sz="1000" dirty="0" smtClean="0">
              <a:latin typeface="ＭＳ ゴシック"/>
              <a:cs typeface="ＭＳ ゴシック"/>
            </a:endParaRPr>
          </a:p>
          <a:p>
            <a:pPr marL="140335" marR="5080">
              <a:lnSpc>
                <a:spcPct val="95000"/>
              </a:lnSpc>
              <a:spcBef>
                <a:spcPts val="300"/>
              </a:spcBef>
            </a:pPr>
            <a:r>
              <a:rPr sz="1000" dirty="0" err="1" smtClean="0">
                <a:solidFill>
                  <a:srgbClr val="231F20"/>
                </a:solidFill>
                <a:latin typeface="ＭＳ ゴシック"/>
                <a:cs typeface="ＭＳ ゴシック"/>
              </a:rPr>
              <a:t>運</a:t>
            </a:r>
            <a:r>
              <a:rPr sz="1000" spc="-50" dirty="0" err="1" smtClean="0">
                <a:solidFill>
                  <a:srgbClr val="231F20"/>
                </a:solidFill>
                <a:latin typeface="ＭＳ ゴシック"/>
                <a:cs typeface="ＭＳ ゴシック"/>
              </a:rPr>
              <a:t>用中</a:t>
            </a:r>
            <a:r>
              <a:rPr sz="1000" spc="-20" dirty="0" err="1" smtClean="0">
                <a:solidFill>
                  <a:srgbClr val="231F20"/>
                </a:solidFill>
                <a:latin typeface="ＭＳ ゴシック"/>
                <a:cs typeface="ＭＳ ゴシック"/>
              </a:rPr>
              <a:t>の</a:t>
            </a:r>
            <a:r>
              <a:rPr sz="1000" spc="10" dirty="0" err="1" smtClean="0">
                <a:solidFill>
                  <a:srgbClr val="231F20"/>
                </a:solidFill>
                <a:latin typeface="ＭＳ ゴシック"/>
                <a:cs typeface="ＭＳ ゴシック"/>
              </a:rPr>
              <a:t>研</a:t>
            </a:r>
            <a:r>
              <a:rPr sz="1000" spc="-20" dirty="0" err="1" smtClean="0">
                <a:solidFill>
                  <a:srgbClr val="231F20"/>
                </a:solidFill>
                <a:latin typeface="ＭＳ ゴシック"/>
                <a:cs typeface="ＭＳ ゴシック"/>
              </a:rPr>
              <a:t>修</a:t>
            </a:r>
            <a:r>
              <a:rPr sz="1000" spc="-65" dirty="0" err="1" smtClean="0">
                <a:solidFill>
                  <a:srgbClr val="231F20"/>
                </a:solidFill>
                <a:latin typeface="ＭＳ ゴシック"/>
                <a:cs typeface="ＭＳ ゴシック"/>
              </a:rPr>
              <a:t>医</a:t>
            </a:r>
            <a:r>
              <a:rPr sz="1000" spc="-45" dirty="0" err="1" smtClean="0">
                <a:solidFill>
                  <a:srgbClr val="231F20"/>
                </a:solidFill>
                <a:latin typeface="ＭＳ ゴシック"/>
                <a:cs typeface="ＭＳ ゴシック"/>
              </a:rPr>
              <a:t>を</a:t>
            </a:r>
            <a:r>
              <a:rPr sz="1000" spc="-15" dirty="0" err="1" smtClean="0">
                <a:solidFill>
                  <a:srgbClr val="231F20"/>
                </a:solidFill>
                <a:latin typeface="ＭＳ ゴシック"/>
                <a:cs typeface="ＭＳ ゴシック"/>
              </a:rPr>
              <a:t>削</a:t>
            </a:r>
            <a:r>
              <a:rPr sz="1000" spc="-5" dirty="0" err="1" smtClean="0">
                <a:solidFill>
                  <a:srgbClr val="231F20"/>
                </a:solidFill>
                <a:latin typeface="ＭＳ ゴシック"/>
                <a:cs typeface="ＭＳ ゴシック"/>
              </a:rPr>
              <a:t>除</a:t>
            </a:r>
            <a:r>
              <a:rPr sz="1000" spc="-140" dirty="0" err="1" smtClean="0">
                <a:solidFill>
                  <a:srgbClr val="231F20"/>
                </a:solidFill>
                <a:latin typeface="ＭＳ ゴシック"/>
                <a:cs typeface="ＭＳ ゴシック"/>
              </a:rPr>
              <a:t>す</a:t>
            </a:r>
            <a:r>
              <a:rPr sz="1000" spc="-45" dirty="0" err="1" smtClean="0">
                <a:solidFill>
                  <a:srgbClr val="231F20"/>
                </a:solidFill>
                <a:latin typeface="ＭＳ ゴシック"/>
                <a:cs typeface="ＭＳ ゴシック"/>
              </a:rPr>
              <a:t>る</a:t>
            </a:r>
            <a:r>
              <a:rPr sz="1000" spc="-10" dirty="0" err="1" smtClean="0">
                <a:solidFill>
                  <a:srgbClr val="231F20"/>
                </a:solidFill>
                <a:latin typeface="ＭＳ ゴシック"/>
                <a:cs typeface="ＭＳ ゴシック"/>
              </a:rPr>
              <a:t>場</a:t>
            </a:r>
            <a:r>
              <a:rPr sz="1000" spc="-40" dirty="0" err="1" smtClean="0">
                <a:solidFill>
                  <a:srgbClr val="231F20"/>
                </a:solidFill>
                <a:latin typeface="ＭＳ ゴシック"/>
                <a:cs typeface="ＭＳ ゴシック"/>
              </a:rPr>
              <a:t>合</a:t>
            </a:r>
            <a:r>
              <a:rPr sz="1000" spc="-25" dirty="0" err="1" smtClean="0">
                <a:solidFill>
                  <a:srgbClr val="231F20"/>
                </a:solidFill>
                <a:latin typeface="ＭＳ ゴシック"/>
                <a:cs typeface="ＭＳ ゴシック"/>
              </a:rPr>
              <a:t>は</a:t>
            </a:r>
            <a:r>
              <a:rPr sz="1000" spc="10" dirty="0" err="1" smtClean="0">
                <a:solidFill>
                  <a:srgbClr val="231F20"/>
                </a:solidFill>
                <a:latin typeface="ＭＳ ゴシック"/>
                <a:cs typeface="ＭＳ ゴシック"/>
              </a:rPr>
              <a:t>、</a:t>
            </a:r>
            <a:r>
              <a:rPr sz="1000" spc="-25" dirty="0" err="1" smtClean="0">
                <a:solidFill>
                  <a:srgbClr val="231F20"/>
                </a:solidFill>
                <a:latin typeface="ＭＳ ゴシック"/>
                <a:cs typeface="ＭＳ ゴシック"/>
              </a:rPr>
              <a:t>一</a:t>
            </a:r>
            <a:r>
              <a:rPr sz="1000" spc="-15" dirty="0" err="1" smtClean="0">
                <a:solidFill>
                  <a:srgbClr val="231F20"/>
                </a:solidFill>
                <a:latin typeface="ＭＳ ゴシック"/>
                <a:cs typeface="ＭＳ ゴシック"/>
              </a:rPr>
              <a:t>部</a:t>
            </a:r>
            <a:r>
              <a:rPr sz="1000" spc="5" dirty="0" err="1" smtClean="0">
                <a:solidFill>
                  <a:srgbClr val="231F20"/>
                </a:solidFill>
                <a:latin typeface="ＭＳ ゴシック"/>
                <a:cs typeface="ＭＳ ゴシック"/>
              </a:rPr>
              <a:t>情</a:t>
            </a:r>
            <a:r>
              <a:rPr sz="1000" dirty="0" err="1" smtClean="0">
                <a:solidFill>
                  <a:srgbClr val="231F20"/>
                </a:solidFill>
                <a:latin typeface="ＭＳ ゴシック"/>
                <a:cs typeface="ＭＳ ゴシック"/>
              </a:rPr>
              <a:t>報が</a:t>
            </a:r>
            <a:r>
              <a:rPr sz="1000" spc="-15" dirty="0" err="1" smtClean="0">
                <a:solidFill>
                  <a:srgbClr val="231F20"/>
                </a:solidFill>
                <a:latin typeface="ＭＳ ゴシック"/>
                <a:cs typeface="ＭＳ ゴシック"/>
              </a:rPr>
              <a:t>削</a:t>
            </a:r>
            <a:r>
              <a:rPr sz="1000" spc="-60" dirty="0" err="1" smtClean="0">
                <a:solidFill>
                  <a:srgbClr val="231F20"/>
                </a:solidFill>
                <a:latin typeface="ＭＳ ゴシック"/>
                <a:cs typeface="ＭＳ ゴシック"/>
              </a:rPr>
              <a:t>除</a:t>
            </a:r>
            <a:r>
              <a:rPr sz="1000" spc="-80" dirty="0" err="1" smtClean="0">
                <a:solidFill>
                  <a:srgbClr val="231F20"/>
                </a:solidFill>
                <a:latin typeface="ＭＳ ゴシック"/>
                <a:cs typeface="ＭＳ ゴシック"/>
              </a:rPr>
              <a:t>さ</a:t>
            </a:r>
            <a:r>
              <a:rPr sz="1000" spc="-60" dirty="0" err="1" smtClean="0">
                <a:solidFill>
                  <a:srgbClr val="231F20"/>
                </a:solidFill>
                <a:latin typeface="ＭＳ ゴシック"/>
                <a:cs typeface="ＭＳ ゴシック"/>
              </a:rPr>
              <a:t>れ</a:t>
            </a:r>
            <a:r>
              <a:rPr sz="1000" spc="-135" dirty="0" err="1" smtClean="0">
                <a:solidFill>
                  <a:srgbClr val="231F20"/>
                </a:solidFill>
                <a:latin typeface="ＭＳ ゴシック"/>
                <a:cs typeface="ＭＳ ゴシック"/>
              </a:rPr>
              <a:t>た</a:t>
            </a:r>
            <a:r>
              <a:rPr sz="1000" spc="-150" dirty="0" err="1" smtClean="0">
                <a:solidFill>
                  <a:srgbClr val="231F20"/>
                </a:solidFill>
                <a:latin typeface="ＭＳ ゴシック"/>
                <a:cs typeface="ＭＳ ゴシック"/>
              </a:rPr>
              <a:t>り</a:t>
            </a:r>
            <a:r>
              <a:rPr sz="1000" spc="10" dirty="0" err="1" smtClean="0">
                <a:solidFill>
                  <a:srgbClr val="231F20"/>
                </a:solidFill>
                <a:latin typeface="ＭＳ ゴシック"/>
                <a:cs typeface="ＭＳ ゴシック"/>
              </a:rPr>
              <a:t>、</a:t>
            </a:r>
            <a:r>
              <a:rPr sz="1000" spc="-90" dirty="0" err="1" smtClean="0">
                <a:solidFill>
                  <a:srgbClr val="231F20"/>
                </a:solidFill>
                <a:latin typeface="ＭＳ ゴシック"/>
                <a:cs typeface="ＭＳ ゴシック"/>
              </a:rPr>
              <a:t>あ</a:t>
            </a:r>
            <a:r>
              <a:rPr sz="1000" spc="-114" dirty="0" err="1" smtClean="0">
                <a:solidFill>
                  <a:srgbClr val="231F20"/>
                </a:solidFill>
                <a:latin typeface="ＭＳ ゴシック"/>
                <a:cs typeface="ＭＳ ゴシック"/>
              </a:rPr>
              <a:t>ら</a:t>
            </a:r>
            <a:r>
              <a:rPr sz="1000" spc="-60" dirty="0" err="1" smtClean="0">
                <a:solidFill>
                  <a:srgbClr val="231F20"/>
                </a:solidFill>
                <a:latin typeface="ＭＳ ゴシック"/>
                <a:cs typeface="ＭＳ ゴシック"/>
              </a:rPr>
              <a:t>た</a:t>
            </a:r>
            <a:r>
              <a:rPr sz="1000" spc="-85" dirty="0" err="1" smtClean="0">
                <a:solidFill>
                  <a:srgbClr val="231F20"/>
                </a:solidFill>
                <a:latin typeface="ＭＳ ゴシック"/>
                <a:cs typeface="ＭＳ ゴシック"/>
              </a:rPr>
              <a:t>め</a:t>
            </a:r>
            <a:r>
              <a:rPr sz="1000" spc="-65" dirty="0" err="1" smtClean="0">
                <a:solidFill>
                  <a:srgbClr val="231F20"/>
                </a:solidFill>
                <a:latin typeface="ＭＳ ゴシック"/>
                <a:cs typeface="ＭＳ ゴシック"/>
              </a:rPr>
              <a:t>て</a:t>
            </a:r>
            <a:r>
              <a:rPr sz="1000" spc="-30" dirty="0" err="1" smtClean="0">
                <a:solidFill>
                  <a:srgbClr val="231F20"/>
                </a:solidFill>
                <a:latin typeface="ＭＳ ゴシック"/>
                <a:cs typeface="ＭＳ ゴシック"/>
              </a:rPr>
              <a:t>同</a:t>
            </a:r>
            <a:r>
              <a:rPr sz="1000" spc="-20" dirty="0" err="1" smtClean="0">
                <a:solidFill>
                  <a:srgbClr val="231F20"/>
                </a:solidFill>
                <a:latin typeface="ＭＳ ゴシック"/>
                <a:cs typeface="ＭＳ ゴシック"/>
              </a:rPr>
              <a:t>一</a:t>
            </a:r>
            <a:r>
              <a:rPr sz="1000" spc="10" dirty="0" err="1" smtClean="0">
                <a:solidFill>
                  <a:srgbClr val="231F20"/>
                </a:solidFill>
                <a:latin typeface="ＭＳ ゴシック"/>
                <a:cs typeface="ＭＳ ゴシック"/>
              </a:rPr>
              <a:t>研</a:t>
            </a:r>
            <a:r>
              <a:rPr sz="1000" spc="-20" dirty="0" err="1" smtClean="0">
                <a:solidFill>
                  <a:srgbClr val="231F20"/>
                </a:solidFill>
                <a:latin typeface="ＭＳ ゴシック"/>
                <a:cs typeface="ＭＳ ゴシック"/>
              </a:rPr>
              <a:t>修</a:t>
            </a:r>
            <a:r>
              <a:rPr sz="1000" spc="-65" dirty="0" err="1" smtClean="0">
                <a:solidFill>
                  <a:srgbClr val="231F20"/>
                </a:solidFill>
                <a:latin typeface="ＭＳ ゴシック"/>
                <a:cs typeface="ＭＳ ゴシック"/>
              </a:rPr>
              <a:t>医</a:t>
            </a:r>
            <a:r>
              <a:rPr sz="1000" spc="-25" dirty="0" err="1" smtClean="0">
                <a:solidFill>
                  <a:srgbClr val="231F20"/>
                </a:solidFill>
                <a:latin typeface="ＭＳ ゴシック"/>
                <a:cs typeface="ＭＳ ゴシック"/>
              </a:rPr>
              <a:t>を</a:t>
            </a:r>
            <a:r>
              <a:rPr sz="1000" spc="-15" dirty="0" err="1" smtClean="0">
                <a:solidFill>
                  <a:srgbClr val="231F20"/>
                </a:solidFill>
                <a:latin typeface="ＭＳ ゴシック"/>
                <a:cs typeface="ＭＳ ゴシック"/>
              </a:rPr>
              <a:t>登</a:t>
            </a:r>
            <a:r>
              <a:rPr sz="1000" spc="-20" dirty="0" err="1" smtClean="0">
                <a:solidFill>
                  <a:srgbClr val="231F20"/>
                </a:solidFill>
                <a:latin typeface="ＭＳ ゴシック"/>
                <a:cs typeface="ＭＳ ゴシック"/>
              </a:rPr>
              <a:t>録</a:t>
            </a:r>
            <a:r>
              <a:rPr sz="1000" spc="-140" dirty="0" err="1" smtClean="0">
                <a:solidFill>
                  <a:srgbClr val="231F20"/>
                </a:solidFill>
                <a:latin typeface="ＭＳ ゴシック"/>
                <a:cs typeface="ＭＳ ゴシック"/>
              </a:rPr>
              <a:t>す</a:t>
            </a:r>
            <a:r>
              <a:rPr sz="1000" spc="-75" dirty="0" err="1" smtClean="0">
                <a:solidFill>
                  <a:srgbClr val="231F20"/>
                </a:solidFill>
                <a:latin typeface="ＭＳ ゴシック"/>
                <a:cs typeface="ＭＳ ゴシック"/>
              </a:rPr>
              <a:t>る</a:t>
            </a:r>
            <a:r>
              <a:rPr sz="1000" spc="-50" dirty="0" err="1" smtClean="0">
                <a:solidFill>
                  <a:srgbClr val="231F20"/>
                </a:solidFill>
                <a:latin typeface="ＭＳ ゴシック"/>
                <a:cs typeface="ＭＳ ゴシック"/>
              </a:rPr>
              <a:t>に</a:t>
            </a:r>
            <a:r>
              <a:rPr sz="1000" spc="-70" dirty="0" err="1" smtClean="0">
                <a:solidFill>
                  <a:srgbClr val="231F20"/>
                </a:solidFill>
                <a:latin typeface="ＭＳ ゴシック"/>
                <a:cs typeface="ＭＳ ゴシック"/>
              </a:rPr>
              <a:t>は</a:t>
            </a:r>
            <a:r>
              <a:rPr sz="1000" spc="-60" dirty="0" err="1" smtClean="0">
                <a:solidFill>
                  <a:srgbClr val="231F20"/>
                </a:solidFill>
                <a:latin typeface="ＭＳ ゴシック"/>
                <a:cs typeface="ＭＳ ゴシック"/>
              </a:rPr>
              <a:t>日</a:t>
            </a:r>
            <a:r>
              <a:rPr sz="1000" spc="-55" dirty="0" err="1" smtClean="0">
                <a:solidFill>
                  <a:srgbClr val="231F20"/>
                </a:solidFill>
                <a:latin typeface="ＭＳ ゴシック"/>
                <a:cs typeface="ＭＳ ゴシック"/>
              </a:rPr>
              <a:t>時</a:t>
            </a:r>
            <a:r>
              <a:rPr sz="1000" spc="-45" dirty="0" err="1" smtClean="0">
                <a:solidFill>
                  <a:srgbClr val="231F20"/>
                </a:solidFill>
                <a:latin typeface="ＭＳ ゴシック"/>
                <a:cs typeface="ＭＳ ゴシック"/>
              </a:rPr>
              <a:t>を</a:t>
            </a:r>
            <a:r>
              <a:rPr sz="1000" dirty="0" err="1" smtClean="0">
                <a:solidFill>
                  <a:srgbClr val="231F20"/>
                </a:solidFill>
                <a:latin typeface="ＭＳ ゴシック"/>
                <a:cs typeface="ＭＳ ゴシック"/>
              </a:rPr>
              <a:t>要</a:t>
            </a:r>
            <a:r>
              <a:rPr sz="1000" spc="-140" dirty="0" err="1" smtClean="0">
                <a:solidFill>
                  <a:srgbClr val="231F20"/>
                </a:solidFill>
                <a:latin typeface="ＭＳ ゴシック"/>
                <a:cs typeface="ＭＳ ゴシック"/>
              </a:rPr>
              <a:t>す</a:t>
            </a:r>
            <a:r>
              <a:rPr sz="1000" spc="-45" dirty="0" err="1" smtClean="0">
                <a:solidFill>
                  <a:srgbClr val="231F20"/>
                </a:solidFill>
                <a:latin typeface="ＭＳ ゴシック"/>
                <a:cs typeface="ＭＳ ゴシック"/>
              </a:rPr>
              <a:t>る</a:t>
            </a:r>
            <a:r>
              <a:rPr sz="1000" spc="-10" dirty="0" err="1" smtClean="0">
                <a:solidFill>
                  <a:srgbClr val="231F20"/>
                </a:solidFill>
                <a:latin typeface="ＭＳ ゴシック"/>
                <a:cs typeface="ＭＳ ゴシック"/>
              </a:rPr>
              <a:t>場</a:t>
            </a:r>
            <a:r>
              <a:rPr sz="1000" spc="-30" dirty="0" err="1" smtClean="0">
                <a:solidFill>
                  <a:srgbClr val="231F20"/>
                </a:solidFill>
                <a:latin typeface="ＭＳ ゴシック"/>
                <a:cs typeface="ＭＳ ゴシック"/>
              </a:rPr>
              <a:t>合</a:t>
            </a:r>
            <a:r>
              <a:rPr sz="1000" spc="-60" dirty="0" err="1" smtClean="0">
                <a:solidFill>
                  <a:srgbClr val="231F20"/>
                </a:solidFill>
                <a:latin typeface="ＭＳ ゴシック"/>
                <a:cs typeface="ＭＳ ゴシック"/>
              </a:rPr>
              <a:t>が</a:t>
            </a:r>
            <a:r>
              <a:rPr sz="1000" spc="-120" dirty="0" err="1" smtClean="0">
                <a:solidFill>
                  <a:srgbClr val="231F20"/>
                </a:solidFill>
                <a:latin typeface="ＭＳ ゴシック"/>
                <a:cs typeface="ＭＳ ゴシック"/>
              </a:rPr>
              <a:t>あ</a:t>
            </a:r>
            <a:r>
              <a:rPr sz="1000" spc="-125" dirty="0" err="1" smtClean="0">
                <a:solidFill>
                  <a:srgbClr val="231F20"/>
                </a:solidFill>
                <a:latin typeface="ＭＳ ゴシック"/>
                <a:cs typeface="ＭＳ ゴシック"/>
              </a:rPr>
              <a:t>り</a:t>
            </a:r>
            <a:r>
              <a:rPr sz="1000" spc="-40" dirty="0" err="1" smtClean="0">
                <a:solidFill>
                  <a:srgbClr val="231F20"/>
                </a:solidFill>
                <a:latin typeface="ＭＳ ゴシック"/>
                <a:cs typeface="ＭＳ ゴシック"/>
              </a:rPr>
              <a:t>ま</a:t>
            </a:r>
            <a:r>
              <a:rPr sz="1000" spc="-80" dirty="0" err="1" smtClean="0">
                <a:solidFill>
                  <a:srgbClr val="231F20"/>
                </a:solidFill>
                <a:latin typeface="ＭＳ ゴシック"/>
                <a:cs typeface="ＭＳ ゴシック"/>
              </a:rPr>
              <a:t>す</a:t>
            </a:r>
            <a:r>
              <a:rPr sz="1000" spc="-70" dirty="0" err="1" smtClean="0">
                <a:solidFill>
                  <a:srgbClr val="231F20"/>
                </a:solidFill>
                <a:latin typeface="ＭＳ ゴシック"/>
                <a:cs typeface="ＭＳ ゴシック"/>
              </a:rPr>
              <a:t>の</a:t>
            </a:r>
            <a:r>
              <a:rPr sz="1000" spc="-105" dirty="0" err="1" smtClean="0">
                <a:solidFill>
                  <a:srgbClr val="231F20"/>
                </a:solidFill>
                <a:latin typeface="ＭＳ ゴシック"/>
                <a:cs typeface="ＭＳ ゴシック"/>
              </a:rPr>
              <a:t>で</a:t>
            </a:r>
            <a:r>
              <a:rPr lang="ja-JP" altLang="en-US" sz="1000" spc="-105" dirty="0" err="1" smtClean="0">
                <a:solidFill>
                  <a:srgbClr val="231F20"/>
                </a:solidFill>
                <a:latin typeface="ＭＳ ゴシック"/>
                <a:cs typeface="ＭＳ ゴシック"/>
              </a:rPr>
              <a:t>、</a:t>
            </a:r>
            <a:r>
              <a:rPr sz="1000" dirty="0" err="1" smtClean="0">
                <a:solidFill>
                  <a:srgbClr val="231F20"/>
                </a:solidFill>
                <a:latin typeface="ＭＳ ゴシック"/>
                <a:cs typeface="ＭＳ ゴシック"/>
              </a:rPr>
              <a:t>注意して行ってください</a:t>
            </a:r>
            <a:r>
              <a:rPr sz="1000" dirty="0" smtClean="0">
                <a:solidFill>
                  <a:srgbClr val="231F20"/>
                </a:solidFill>
                <a:latin typeface="ＭＳ ゴシック"/>
                <a:cs typeface="ＭＳ ゴシック"/>
              </a:rPr>
              <a:t>。</a:t>
            </a:r>
            <a:endParaRPr lang="en-US" sz="1000" dirty="0" smtClean="0">
              <a:solidFill>
                <a:srgbClr val="231F20"/>
              </a:solidFill>
              <a:latin typeface="ＭＳ ゴシック"/>
              <a:cs typeface="ＭＳ ゴシック"/>
            </a:endParaRPr>
          </a:p>
          <a:p>
            <a:pPr marL="140335" marR="5080">
              <a:lnSpc>
                <a:spcPct val="95000"/>
              </a:lnSpc>
              <a:spcBef>
                <a:spcPts val="300"/>
              </a:spcBef>
            </a:pPr>
            <a:endParaRPr lang="en-US" sz="1000" dirty="0" smtClean="0">
              <a:solidFill>
                <a:srgbClr val="231F20"/>
              </a:solidFill>
              <a:latin typeface="ＭＳ ゴシック"/>
              <a:cs typeface="ＭＳ ゴシック"/>
            </a:endParaRPr>
          </a:p>
          <a:p>
            <a:pPr>
              <a:lnSpc>
                <a:spcPct val="95000"/>
              </a:lnSpc>
              <a:spcBef>
                <a:spcPts val="300"/>
              </a:spcBef>
            </a:pPr>
            <a:r>
              <a:rPr lang="ja-JP" altLang="en-US" sz="1000" spc="-40" dirty="0">
                <a:solidFill>
                  <a:srgbClr val="A9511A"/>
                </a:solidFill>
                <a:latin typeface="ＭＳ ゴシック"/>
                <a:cs typeface="ＭＳ ゴシック"/>
              </a:rPr>
              <a:t>■</a:t>
            </a:r>
            <a:r>
              <a:rPr lang="ja-JP" altLang="en-US" sz="1000" spc="5" dirty="0">
                <a:solidFill>
                  <a:srgbClr val="A9511A"/>
                </a:solidFill>
                <a:latin typeface="ＭＳ ゴシック"/>
                <a:cs typeface="ＭＳ ゴシック"/>
              </a:rPr>
              <a:t>研</a:t>
            </a:r>
            <a:r>
              <a:rPr lang="ja-JP" altLang="en-US" sz="1000" spc="-20" dirty="0">
                <a:solidFill>
                  <a:srgbClr val="A9511A"/>
                </a:solidFill>
                <a:latin typeface="ＭＳ ゴシック"/>
                <a:cs typeface="ＭＳ ゴシック"/>
              </a:rPr>
              <a:t>修</a:t>
            </a:r>
            <a:r>
              <a:rPr lang="ja-JP" altLang="en-US" sz="1000" spc="-40" dirty="0">
                <a:solidFill>
                  <a:srgbClr val="A9511A"/>
                </a:solidFill>
                <a:latin typeface="ＭＳ ゴシック"/>
                <a:cs typeface="ＭＳ ゴシック"/>
              </a:rPr>
              <a:t>医</a:t>
            </a:r>
            <a:r>
              <a:rPr lang="ja-JP" altLang="en-US" sz="1000" spc="-40" dirty="0" smtClean="0">
                <a:solidFill>
                  <a:srgbClr val="A9511A"/>
                </a:solidFill>
                <a:latin typeface="ＭＳ ゴシック"/>
                <a:cs typeface="ＭＳ ゴシック"/>
              </a:rPr>
              <a:t>の</a:t>
            </a:r>
            <a:r>
              <a:rPr lang="ja-JP" altLang="en-US" sz="1000" spc="-40" dirty="0">
                <a:solidFill>
                  <a:srgbClr val="A9511A"/>
                </a:solidFill>
                <a:latin typeface="ＭＳ ゴシック"/>
                <a:cs typeface="ＭＳ ゴシック"/>
              </a:rPr>
              <a:t>休止</a:t>
            </a:r>
            <a:endParaRPr lang="en-US" altLang="ja-JP" sz="1000" spc="-40" dirty="0">
              <a:solidFill>
                <a:srgbClr val="A9511A"/>
              </a:solidFill>
              <a:latin typeface="ＭＳ ゴシック"/>
              <a:cs typeface="ＭＳ ゴシック"/>
            </a:endParaRPr>
          </a:p>
          <a:p>
            <a:pPr>
              <a:lnSpc>
                <a:spcPct val="95000"/>
              </a:lnSpc>
              <a:spcBef>
                <a:spcPts val="300"/>
              </a:spcBef>
            </a:pPr>
            <a:r>
              <a:rPr lang="en-US" altLang="ja-JP" sz="1000" dirty="0">
                <a:latin typeface="ＭＳ ゴシック"/>
                <a:cs typeface="ＭＳ ゴシック"/>
              </a:rPr>
              <a:t>1</a:t>
            </a:r>
            <a:r>
              <a:rPr lang="ja-JP" altLang="en-US" sz="1000" dirty="0" err="1">
                <a:latin typeface="ＭＳ ゴシック"/>
                <a:cs typeface="ＭＳ ゴシック"/>
              </a:rPr>
              <a:t>．</a:t>
            </a:r>
            <a:r>
              <a:rPr lang="ja-JP" altLang="en-US" sz="1000" dirty="0" smtClean="0">
                <a:latin typeface="ＭＳ ゴシック"/>
                <a:cs typeface="ＭＳ ゴシック"/>
              </a:rPr>
              <a:t>登録</a:t>
            </a:r>
            <a:r>
              <a:rPr lang="ja-JP" altLang="en-US" sz="1000" dirty="0">
                <a:latin typeface="ＭＳ ゴシック"/>
                <a:cs typeface="ＭＳ ゴシック"/>
              </a:rPr>
              <a:t>研修医情報</a:t>
            </a:r>
            <a:r>
              <a:rPr lang="ja-JP" altLang="en-US" sz="1000" dirty="0" smtClean="0">
                <a:latin typeface="ＭＳ ゴシック"/>
                <a:cs typeface="ＭＳ ゴシック"/>
              </a:rPr>
              <a:t>一覧から、休止にしたい研修医を探します。表示されている研修医が多い場合は、</a:t>
            </a:r>
            <a:endParaRPr lang="en-US" altLang="ja-JP" sz="1000" dirty="0" smtClean="0">
              <a:latin typeface="ＭＳ ゴシック"/>
              <a:cs typeface="ＭＳ ゴシック"/>
            </a:endParaRPr>
          </a:p>
          <a:p>
            <a:pPr>
              <a:lnSpc>
                <a:spcPct val="95000"/>
              </a:lnSpc>
              <a:spcBef>
                <a:spcPts val="300"/>
              </a:spcBef>
            </a:pPr>
            <a:r>
              <a:rPr lang="ja-JP" altLang="en-US" sz="1000" dirty="0">
                <a:latin typeface="ＭＳ ゴシック"/>
                <a:cs typeface="ＭＳ ゴシック"/>
              </a:rPr>
              <a:t>　</a:t>
            </a:r>
            <a:r>
              <a:rPr lang="ja-JP" altLang="en-US" sz="1000" dirty="0" smtClean="0">
                <a:latin typeface="ＭＳ ゴシック"/>
                <a:cs typeface="ＭＳ ゴシック"/>
              </a:rPr>
              <a:t>　氏名の絞り込みなどが可能です。</a:t>
            </a:r>
            <a:endParaRPr lang="en-US" altLang="ja-JP" sz="1000" dirty="0" smtClean="0">
              <a:latin typeface="ＭＳ ゴシック"/>
              <a:cs typeface="ＭＳ ゴシック"/>
            </a:endParaRPr>
          </a:p>
          <a:p>
            <a:pPr>
              <a:lnSpc>
                <a:spcPct val="95000"/>
              </a:lnSpc>
              <a:spcBef>
                <a:spcPts val="300"/>
              </a:spcBef>
            </a:pPr>
            <a:r>
              <a:rPr lang="en-US" altLang="ja-JP" sz="1000" dirty="0" smtClean="0">
                <a:latin typeface="ＭＳ ゴシック"/>
                <a:cs typeface="ＭＳ ゴシック"/>
              </a:rPr>
              <a:t>2</a:t>
            </a:r>
            <a:r>
              <a:rPr lang="ja-JP" altLang="en-US" sz="1000" dirty="0" err="1" smtClean="0">
                <a:latin typeface="ＭＳ ゴシック"/>
                <a:cs typeface="ＭＳ ゴシック"/>
              </a:rPr>
              <a:t>．</a:t>
            </a:r>
            <a:r>
              <a:rPr lang="ja-JP" altLang="en-US" sz="1000" dirty="0" smtClean="0">
                <a:latin typeface="ＭＳ ゴシック"/>
                <a:cs typeface="ＭＳ ゴシック"/>
              </a:rPr>
              <a:t>休止したい研修医の行にある「休止」ボタンをクリックします。</a:t>
            </a:r>
            <a:endParaRPr lang="en-US" altLang="ja-JP" sz="1000" dirty="0" smtClean="0">
              <a:latin typeface="ＭＳ ゴシック"/>
              <a:cs typeface="ＭＳ ゴシック"/>
            </a:endParaRPr>
          </a:p>
          <a:p>
            <a:pPr>
              <a:lnSpc>
                <a:spcPct val="95000"/>
              </a:lnSpc>
              <a:spcBef>
                <a:spcPts val="300"/>
              </a:spcBef>
            </a:pPr>
            <a:r>
              <a:rPr lang="en-US" altLang="ja-JP" sz="1000" dirty="0">
                <a:latin typeface="ＭＳ ゴシック"/>
                <a:cs typeface="ＭＳ ゴシック"/>
              </a:rPr>
              <a:t>3</a:t>
            </a:r>
            <a:r>
              <a:rPr lang="ja-JP" altLang="en-US" sz="1000" dirty="0" err="1">
                <a:latin typeface="ＭＳ ゴシック"/>
                <a:cs typeface="ＭＳ ゴシック"/>
              </a:rPr>
              <a:t>．</a:t>
            </a:r>
            <a:r>
              <a:rPr lang="ja-JP" altLang="en-US" sz="1000" dirty="0" smtClean="0">
                <a:latin typeface="ＭＳ ゴシック"/>
                <a:cs typeface="ＭＳ ゴシック"/>
              </a:rPr>
              <a:t>表示されたダイアログの「</a:t>
            </a:r>
            <a:r>
              <a:rPr lang="en-US" altLang="ja-JP" sz="1000" dirty="0" smtClean="0">
                <a:latin typeface="ＭＳ ゴシック"/>
                <a:cs typeface="ＭＳ ゴシック"/>
              </a:rPr>
              <a:t>OK</a:t>
            </a:r>
            <a:r>
              <a:rPr lang="ja-JP" altLang="en-US" sz="1000" dirty="0" smtClean="0">
                <a:latin typeface="ＭＳ ゴシック"/>
                <a:cs typeface="ＭＳ ゴシック"/>
              </a:rPr>
              <a:t>」ボタンをクリックすると休止が実行されます。</a:t>
            </a:r>
            <a:endParaRPr lang="en-US" altLang="ja-JP" sz="1000" dirty="0" smtClean="0">
              <a:latin typeface="ＭＳ ゴシック"/>
              <a:cs typeface="ＭＳ ゴシック"/>
            </a:endParaRPr>
          </a:p>
          <a:p>
            <a:pPr>
              <a:lnSpc>
                <a:spcPct val="95000"/>
              </a:lnSpc>
              <a:spcBef>
                <a:spcPts val="300"/>
              </a:spcBef>
            </a:pPr>
            <a:r>
              <a:rPr lang="en-US" altLang="ja-JP" sz="1000" dirty="0">
                <a:latin typeface="ＭＳ ゴシック"/>
                <a:cs typeface="ＭＳ ゴシック"/>
              </a:rPr>
              <a:t> </a:t>
            </a:r>
            <a:r>
              <a:rPr lang="en-US" altLang="ja-JP" sz="1000" dirty="0" smtClean="0">
                <a:latin typeface="ＭＳ ゴシック"/>
                <a:cs typeface="ＭＳ ゴシック"/>
              </a:rPr>
              <a:t> </a:t>
            </a:r>
            <a:r>
              <a:rPr lang="ja-JP" altLang="en-US" sz="1000" dirty="0" smtClean="0">
                <a:latin typeface="ＭＳ ゴシック"/>
                <a:cs typeface="ＭＳ ゴシック"/>
              </a:rPr>
              <a:t>休止</a:t>
            </a:r>
            <a:r>
              <a:rPr lang="ja-JP" altLang="en-US" sz="1000" dirty="0">
                <a:latin typeface="ＭＳ ゴシック"/>
                <a:cs typeface="ＭＳ ゴシック"/>
              </a:rPr>
              <a:t>を取り消したい場合、「休止取消」ボタンを押すと</a:t>
            </a:r>
            <a:r>
              <a:rPr lang="ja-JP" altLang="en-US" sz="1000" dirty="0" smtClean="0">
                <a:latin typeface="ＭＳ ゴシック"/>
                <a:cs typeface="ＭＳ ゴシック"/>
              </a:rPr>
              <a:t>取消しが</a:t>
            </a:r>
            <a:r>
              <a:rPr lang="ja-JP" altLang="en-US" sz="1000" dirty="0">
                <a:latin typeface="ＭＳ ゴシック"/>
                <a:cs typeface="ＭＳ ゴシック"/>
              </a:rPr>
              <a:t>できます</a:t>
            </a:r>
            <a:r>
              <a:rPr lang="ja-JP" altLang="en-US" sz="1000" dirty="0" smtClean="0">
                <a:latin typeface="ＭＳ ゴシック"/>
                <a:cs typeface="ＭＳ ゴシック"/>
              </a:rPr>
              <a:t>。</a:t>
            </a:r>
            <a:endParaRPr lang="en-US" altLang="ja-JP" sz="1000" dirty="0" smtClean="0">
              <a:latin typeface="ＭＳ ゴシック"/>
              <a:cs typeface="ＭＳ ゴシック"/>
            </a:endParaRPr>
          </a:p>
          <a:p>
            <a:pPr>
              <a:lnSpc>
                <a:spcPct val="95000"/>
              </a:lnSpc>
              <a:spcBef>
                <a:spcPts val="300"/>
              </a:spcBef>
            </a:pPr>
            <a:r>
              <a:rPr lang="en-US" altLang="ja-JP" sz="1000" dirty="0" smtClean="0">
                <a:latin typeface="ＭＳ ゴシック"/>
                <a:cs typeface="ＭＳ ゴシック"/>
              </a:rPr>
              <a:t>※</a:t>
            </a:r>
            <a:r>
              <a:rPr lang="ja-JP" altLang="en-US" sz="1000" dirty="0" smtClean="0">
                <a:latin typeface="ＭＳ ゴシック"/>
                <a:cs typeface="ＭＳ ゴシック"/>
              </a:rPr>
              <a:t>休止後の注意点</a:t>
            </a:r>
            <a:endParaRPr lang="en-US" altLang="ja-JP" sz="1000" dirty="0" smtClean="0">
              <a:latin typeface="ＭＳ ゴシック"/>
              <a:cs typeface="ＭＳ ゴシック"/>
            </a:endParaRPr>
          </a:p>
          <a:p>
            <a:pPr>
              <a:lnSpc>
                <a:spcPct val="95000"/>
              </a:lnSpc>
              <a:spcBef>
                <a:spcPts val="300"/>
              </a:spcBef>
            </a:pPr>
            <a:r>
              <a:rPr lang="ja-JP" altLang="en-US" sz="1000" dirty="0">
                <a:latin typeface="ＭＳ ゴシック"/>
                <a:cs typeface="ＭＳ ゴシック"/>
              </a:rPr>
              <a:t>　</a:t>
            </a:r>
            <a:r>
              <a:rPr lang="ja-JP" altLang="en-US" sz="1000" dirty="0" smtClean="0">
                <a:latin typeface="ＭＳ ゴシック"/>
                <a:cs typeface="ＭＳ ゴシック"/>
              </a:rPr>
              <a:t>　休止を行った研修医は管理画面・研修医画面等で表示がされなくなります。</a:t>
            </a:r>
            <a:r>
              <a:rPr lang="en-US" altLang="ja-JP" sz="1000" dirty="0" smtClean="0">
                <a:latin typeface="ＭＳ ゴシック"/>
                <a:cs typeface="ＭＳ ゴシック"/>
              </a:rPr>
              <a:t/>
            </a:r>
            <a:br>
              <a:rPr lang="en-US" altLang="ja-JP" sz="1000" dirty="0" smtClean="0">
                <a:latin typeface="ＭＳ ゴシック"/>
                <a:cs typeface="ＭＳ ゴシック"/>
              </a:rPr>
            </a:br>
            <a:r>
              <a:rPr lang="ja-JP" altLang="en-US" sz="1000" dirty="0" smtClean="0">
                <a:latin typeface="ＭＳ ゴシック"/>
                <a:cs typeface="ＭＳ ゴシック"/>
              </a:rPr>
              <a:t>　　再度、評価等の登録・編集を行いたい場合は休止を取り消してください。</a:t>
            </a:r>
            <a:r>
              <a:rPr lang="en-US" altLang="ja-JP" sz="1000" dirty="0" smtClean="0">
                <a:latin typeface="ＭＳ ゴシック"/>
                <a:cs typeface="ＭＳ ゴシック"/>
              </a:rPr>
              <a:t>(</a:t>
            </a:r>
            <a:r>
              <a:rPr lang="ja-JP" altLang="en-US" sz="1000" dirty="0">
                <a:latin typeface="ＭＳ ゴシック"/>
                <a:cs typeface="ＭＳ ゴシック"/>
              </a:rPr>
              <a:t>随時設定・取消し</a:t>
            </a:r>
            <a:r>
              <a:rPr lang="ja-JP" altLang="en-US" sz="1000" dirty="0" smtClean="0">
                <a:latin typeface="ＭＳ ゴシック"/>
                <a:cs typeface="ＭＳ ゴシック"/>
              </a:rPr>
              <a:t>を</a:t>
            </a:r>
            <a:r>
              <a:rPr lang="ja-JP" altLang="en-US" sz="1000" dirty="0">
                <a:latin typeface="ＭＳ ゴシック"/>
                <a:cs typeface="ＭＳ ゴシック"/>
              </a:rPr>
              <a:t>行えます</a:t>
            </a:r>
            <a:r>
              <a:rPr lang="ja-JP" altLang="en-US" sz="1000" dirty="0" smtClean="0">
                <a:latin typeface="ＭＳ ゴシック"/>
                <a:cs typeface="ＭＳ ゴシック"/>
              </a:rPr>
              <a:t>。</a:t>
            </a:r>
            <a:r>
              <a:rPr lang="en-US" altLang="ja-JP" sz="1000" dirty="0" smtClean="0">
                <a:latin typeface="ＭＳ ゴシック"/>
                <a:cs typeface="ＭＳ ゴシック"/>
              </a:rPr>
              <a:t>)</a:t>
            </a:r>
            <a:endParaRPr lang="en-US" altLang="ja-JP" sz="1000" dirty="0">
              <a:latin typeface="ＭＳ ゴシック"/>
              <a:cs typeface="ＭＳ ゴシック"/>
            </a:endParaRPr>
          </a:p>
          <a:p>
            <a:pPr>
              <a:spcBef>
                <a:spcPts val="300"/>
              </a:spcBef>
            </a:pPr>
            <a:r>
              <a:rPr lang="ja-JP" altLang="en-US" sz="1000" dirty="0">
                <a:latin typeface="ＭＳ ゴシック"/>
                <a:cs typeface="ＭＳ ゴシック"/>
              </a:rPr>
              <a:t>　　</a:t>
            </a:r>
            <a:endParaRPr lang="en-US" altLang="ja-JP" sz="1000" dirty="0">
              <a:latin typeface="ＭＳ ゴシック"/>
              <a:cs typeface="ＭＳ ゴシック"/>
            </a:endParaRPr>
          </a:p>
          <a:p>
            <a:pPr>
              <a:spcBef>
                <a:spcPts val="300"/>
              </a:spcBef>
            </a:pPr>
            <a:endParaRPr lang="en-US" altLang="ja-JP" sz="1000" dirty="0" smtClean="0">
              <a:latin typeface="ＭＳ ゴシック"/>
              <a:cs typeface="ＭＳ ゴシック"/>
            </a:endParaRPr>
          </a:p>
        </p:txBody>
      </p:sp>
      <p:sp>
        <p:nvSpPr>
          <p:cNvPr id="21" name="object 21"/>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4</a:t>
            </a:fld>
            <a:endParaRPr dirty="0"/>
          </a:p>
        </p:txBody>
      </p:sp>
      <p:sp>
        <p:nvSpPr>
          <p:cNvPr id="19" name="object 19"/>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55" dirty="0">
                <a:solidFill>
                  <a:srgbClr val="FFFFFF"/>
                </a:solidFill>
                <a:latin typeface="HGPｺﾞｼｯｸE"/>
                <a:cs typeface="HGPｺﾞｼｯｸE"/>
              </a:rPr>
              <a:t>研</a:t>
            </a:r>
            <a:r>
              <a:rPr sz="2200" spc="-10" dirty="0">
                <a:solidFill>
                  <a:srgbClr val="FFFFFF"/>
                </a:solidFill>
                <a:latin typeface="HGPｺﾞｼｯｸE"/>
                <a:cs typeface="HGPｺﾞｼｯｸE"/>
              </a:rPr>
              <a:t>修</a:t>
            </a:r>
            <a:r>
              <a:rPr sz="2200" spc="-70" dirty="0">
                <a:solidFill>
                  <a:srgbClr val="FFFFFF"/>
                </a:solidFill>
                <a:latin typeface="HGPｺﾞｼｯｸE"/>
                <a:cs typeface="HGPｺﾞｼｯｸE"/>
              </a:rPr>
              <a:t>医</a:t>
            </a:r>
            <a:r>
              <a:rPr sz="2200" spc="-65" dirty="0">
                <a:solidFill>
                  <a:srgbClr val="FFFFFF"/>
                </a:solidFill>
                <a:latin typeface="HGPｺﾞｼｯｸE"/>
                <a:cs typeface="HGPｺﾞｼｯｸE"/>
              </a:rPr>
              <a:t>の</a:t>
            </a:r>
            <a:r>
              <a:rPr sz="2200" spc="-30" dirty="0">
                <a:solidFill>
                  <a:srgbClr val="FFFFFF"/>
                </a:solidFill>
                <a:latin typeface="HGPｺﾞｼｯｸE"/>
                <a:cs typeface="HGPｺﾞｼｯｸE"/>
              </a:rPr>
              <a:t>管</a:t>
            </a:r>
            <a:r>
              <a:rPr sz="2200" spc="-5" dirty="0">
                <a:solidFill>
                  <a:srgbClr val="FFFFFF"/>
                </a:solidFill>
                <a:latin typeface="HGPｺﾞｼｯｸE"/>
                <a:cs typeface="HGPｺﾞｼｯｸE"/>
              </a:rPr>
              <a:t>理</a:t>
            </a:r>
            <a:endParaRPr sz="2200">
              <a:latin typeface="HGPｺﾞｼｯｸE"/>
              <a:cs typeface="HGPｺﾞｼｯｸE"/>
            </a:endParaRPr>
          </a:p>
        </p:txBody>
      </p:sp>
      <p:sp>
        <p:nvSpPr>
          <p:cNvPr id="20" name="object 20"/>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30"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30" dirty="0">
                <a:solidFill>
                  <a:srgbClr val="FFFFFF"/>
                </a:solidFill>
                <a:latin typeface="ＭＳ Ｐゴシック"/>
                <a:cs typeface="ＭＳ Ｐゴシック"/>
              </a:rPr>
              <a:t>プロ</a:t>
            </a:r>
            <a:r>
              <a:rPr sz="1000" spc="-15" dirty="0">
                <a:solidFill>
                  <a:srgbClr val="FFFFFF"/>
                </a:solidFill>
                <a:latin typeface="ＭＳ Ｐゴシック"/>
                <a:cs typeface="ＭＳ Ｐゴシック"/>
              </a:rPr>
              <a:t>グ</a:t>
            </a:r>
            <a:r>
              <a:rPr sz="1000" spc="-50" dirty="0">
                <a:solidFill>
                  <a:srgbClr val="FFFFFF"/>
                </a:solidFill>
                <a:latin typeface="ＭＳ Ｐゴシック"/>
                <a:cs typeface="ＭＳ Ｐゴシック"/>
              </a:rPr>
              <a:t>ラ</a:t>
            </a:r>
            <a:r>
              <a:rPr sz="1000" spc="-55" dirty="0">
                <a:solidFill>
                  <a:srgbClr val="FFFFFF"/>
                </a:solidFill>
                <a:latin typeface="ＭＳ Ｐゴシック"/>
                <a:cs typeface="ＭＳ Ｐゴシック"/>
              </a:rPr>
              <a:t>ム</a:t>
            </a:r>
            <a:r>
              <a:rPr sz="1000" spc="10" dirty="0">
                <a:solidFill>
                  <a:srgbClr val="FFFFFF"/>
                </a:solidFill>
                <a:latin typeface="ＭＳ Ｐゴシック"/>
                <a:cs typeface="ＭＳ Ｐゴシック"/>
              </a:rPr>
              <a:t>情</a:t>
            </a:r>
            <a:r>
              <a:rPr sz="1000" spc="5" dirty="0">
                <a:solidFill>
                  <a:srgbClr val="FFFFFF"/>
                </a:solidFill>
                <a:latin typeface="ＭＳ Ｐゴシック"/>
                <a:cs typeface="ＭＳ Ｐゴシック"/>
              </a:rPr>
              <a:t>報</a:t>
            </a:r>
            <a:r>
              <a:rPr sz="1000" spc="-25" dirty="0">
                <a:solidFill>
                  <a:srgbClr val="FFFFFF"/>
                </a:solidFill>
                <a:latin typeface="ＭＳ Ｐゴシック"/>
                <a:cs typeface="ＭＳ Ｐゴシック"/>
              </a:rPr>
              <a:t>入</a:t>
            </a:r>
            <a:r>
              <a:rPr sz="1000" spc="-75" dirty="0">
                <a:solidFill>
                  <a:srgbClr val="FFFFFF"/>
                </a:solidFill>
                <a:latin typeface="ＭＳ Ｐゴシック"/>
                <a:cs typeface="ＭＳ Ｐゴシック"/>
              </a:rPr>
              <a:t>力</a:t>
            </a:r>
            <a:r>
              <a:rPr sz="1000" spc="-5" dirty="0">
                <a:solidFill>
                  <a:srgbClr val="FFFFFF"/>
                </a:solidFill>
                <a:latin typeface="ＭＳ Ｐゴシック"/>
                <a:cs typeface="ＭＳ Ｐゴシック"/>
              </a:rPr>
              <a:t>〉</a:t>
            </a:r>
            <a:endParaRPr sz="1000">
              <a:latin typeface="ＭＳ Ｐゴシック"/>
              <a:cs typeface="ＭＳ Ｐゴシック"/>
            </a:endParaRPr>
          </a:p>
        </p:txBody>
      </p:sp>
      <p:sp>
        <p:nvSpPr>
          <p:cNvPr id="16" name="角丸四角形 15"/>
          <p:cNvSpPr/>
          <p:nvPr/>
        </p:nvSpPr>
        <p:spPr>
          <a:xfrm>
            <a:off x="3009462" y="2397695"/>
            <a:ext cx="1752601" cy="261957"/>
          </a:xfrm>
          <a:prstGeom prst="roundRect">
            <a:avLst>
              <a:gd name="adj" fmla="val 22728"/>
            </a:avLst>
          </a:prstGeom>
          <a:ln w="12598">
            <a:solidFill>
              <a:srgbClr val="DA2128"/>
            </a:solidFill>
            <a:round/>
          </a:ln>
        </p:spPr>
        <p:txBody>
          <a:bodyPr wrap="square" lIns="0" tIns="0" rIns="0" bIns="0" rtlCol="0" anchor="ctr"/>
          <a:lstStyle/>
          <a:p>
            <a:pPr algn="ctr"/>
            <a:endParaRPr kumimoji="1" lang="ja-JP" altLang="en-US"/>
          </a:p>
        </p:txBody>
      </p:sp>
      <p:sp>
        <p:nvSpPr>
          <p:cNvPr id="29" name="object 18"/>
          <p:cNvSpPr/>
          <p:nvPr/>
        </p:nvSpPr>
        <p:spPr>
          <a:xfrm>
            <a:off x="3058840" y="1558015"/>
            <a:ext cx="1306272" cy="262212"/>
          </a:xfrm>
          <a:custGeom>
            <a:avLst/>
            <a:gdLst/>
            <a:ahLst/>
            <a:cxnLst/>
            <a:rect l="l" t="t" r="r" b="b"/>
            <a:pathLst>
              <a:path w="1421129" h="259714">
                <a:moveTo>
                  <a:pt x="1420736" y="0"/>
                </a:moveTo>
                <a:lnTo>
                  <a:pt x="302869" y="0"/>
                </a:lnTo>
                <a:lnTo>
                  <a:pt x="0" y="259194"/>
                </a:lnTo>
                <a:lnTo>
                  <a:pt x="1420736" y="259194"/>
                </a:lnTo>
                <a:lnTo>
                  <a:pt x="1420736" y="0"/>
                </a:lnTo>
                <a:close/>
              </a:path>
            </a:pathLst>
          </a:custGeom>
          <a:solidFill>
            <a:srgbClr val="DA2128"/>
          </a:solidFill>
        </p:spPr>
        <p:txBody>
          <a:bodyPr wrap="square" lIns="0" tIns="0" rIns="0" bIns="0" rtlCol="0"/>
          <a:lstStyle/>
          <a:p>
            <a:endParaRPr/>
          </a:p>
        </p:txBody>
      </p:sp>
      <p:sp>
        <p:nvSpPr>
          <p:cNvPr id="30" name="object 19"/>
          <p:cNvSpPr txBox="1"/>
          <p:nvPr/>
        </p:nvSpPr>
        <p:spPr>
          <a:xfrm>
            <a:off x="2847922" y="1598882"/>
            <a:ext cx="1517190" cy="151323"/>
          </a:xfrm>
          <a:prstGeom prst="rect">
            <a:avLst/>
          </a:prstGeom>
        </p:spPr>
        <p:txBody>
          <a:bodyPr vert="horz" wrap="square" lIns="0" tIns="12700" rIns="0" bIns="0" rtlCol="0">
            <a:spAutoFit/>
          </a:bodyPr>
          <a:lstStyle/>
          <a:p>
            <a:pPr marL="553720">
              <a:spcBef>
                <a:spcPts val="100"/>
              </a:spcBef>
            </a:pPr>
            <a:r>
              <a:rPr lang="ja-JP" altLang="en-US" sz="900" dirty="0">
                <a:solidFill>
                  <a:schemeClr val="bg1"/>
                </a:solidFill>
                <a:latin typeface="ＭＳ ゴシック"/>
                <a:cs typeface="ＭＳ ゴシック"/>
              </a:rPr>
              <a:t>研修医</a:t>
            </a:r>
            <a:r>
              <a:rPr lang="ja-JP" altLang="en-US" sz="900" dirty="0" smtClean="0">
                <a:solidFill>
                  <a:schemeClr val="bg1"/>
                </a:solidFill>
                <a:latin typeface="ＭＳ ゴシック"/>
                <a:cs typeface="ＭＳ ゴシック"/>
              </a:rPr>
              <a:t>登録エリア</a:t>
            </a:r>
            <a:endParaRPr sz="900" dirty="0">
              <a:solidFill>
                <a:schemeClr val="bg1"/>
              </a:solidFill>
              <a:latin typeface="ＭＳ ゴシック"/>
              <a:cs typeface="ＭＳ ゴシック"/>
            </a:endParaRPr>
          </a:p>
        </p:txBody>
      </p:sp>
      <p:sp>
        <p:nvSpPr>
          <p:cNvPr id="18" name="角丸四角形 17"/>
          <p:cNvSpPr/>
          <p:nvPr/>
        </p:nvSpPr>
        <p:spPr>
          <a:xfrm>
            <a:off x="4692650" y="2937438"/>
            <a:ext cx="299633" cy="134254"/>
          </a:xfrm>
          <a:prstGeom prst="roundRect">
            <a:avLst>
              <a:gd name="adj" fmla="val 16417"/>
            </a:avLst>
          </a:prstGeom>
          <a:ln w="12598">
            <a:solidFill>
              <a:srgbClr val="DA2128"/>
            </a:solidFill>
            <a:round/>
          </a:ln>
        </p:spPr>
        <p:txBody>
          <a:bodyPr wrap="square" lIns="0" tIns="0" rIns="0" bIns="0" rtlCol="0" anchor="ctr"/>
          <a:lstStyle/>
          <a:p>
            <a:pPr algn="ctr"/>
            <a:endParaRPr kumimoji="1" lang="ja-JP" altLang="en-US"/>
          </a:p>
        </p:txBody>
      </p:sp>
      <p:sp>
        <p:nvSpPr>
          <p:cNvPr id="22" name="角丸四角形 21"/>
          <p:cNvSpPr/>
          <p:nvPr/>
        </p:nvSpPr>
        <p:spPr>
          <a:xfrm>
            <a:off x="5834314" y="2951023"/>
            <a:ext cx="299633" cy="134254"/>
          </a:xfrm>
          <a:prstGeom prst="roundRect">
            <a:avLst>
              <a:gd name="adj" fmla="val 16417"/>
            </a:avLst>
          </a:prstGeom>
          <a:ln w="12598">
            <a:solidFill>
              <a:srgbClr val="DA2128"/>
            </a:solidFill>
            <a:round/>
          </a:ln>
        </p:spPr>
        <p:txBody>
          <a:bodyPr wrap="square" lIns="0" tIns="0" rIns="0" bIns="0" rtlCol="0" anchor="ctr"/>
          <a:lstStyle/>
          <a:p>
            <a:pPr algn="ctr"/>
            <a:endParaRPr kumimoji="1" lang="ja-JP" altLang="en-US"/>
          </a:p>
        </p:txBody>
      </p:sp>
      <p:sp>
        <p:nvSpPr>
          <p:cNvPr id="23" name="角丸四角形 22"/>
          <p:cNvSpPr/>
          <p:nvPr/>
        </p:nvSpPr>
        <p:spPr>
          <a:xfrm>
            <a:off x="1140991" y="1562301"/>
            <a:ext cx="2108776" cy="494224"/>
          </a:xfrm>
          <a:prstGeom prst="roundRect">
            <a:avLst>
              <a:gd name="adj" fmla="val 11587"/>
            </a:avLst>
          </a:prstGeom>
          <a:ln w="12598">
            <a:solidFill>
              <a:srgbClr val="DA2128"/>
            </a:solidFill>
            <a:round/>
          </a:ln>
        </p:spPr>
        <p:txBody>
          <a:bodyPr wrap="square" lIns="0" tIns="0" rIns="0" bIns="0" rtlCol="0" anchor="ctr"/>
          <a:lstStyle/>
          <a:p>
            <a:pPr algn="ctr"/>
            <a:endParaRPr kumimoji="1" lang="ja-JP" altLang="en-US"/>
          </a:p>
        </p:txBody>
      </p:sp>
      <p:sp>
        <p:nvSpPr>
          <p:cNvPr id="24" name="角丸四角形 23"/>
          <p:cNvSpPr/>
          <p:nvPr/>
        </p:nvSpPr>
        <p:spPr>
          <a:xfrm>
            <a:off x="1140990" y="2825189"/>
            <a:ext cx="5456659" cy="464112"/>
          </a:xfrm>
          <a:prstGeom prst="roundRect">
            <a:avLst>
              <a:gd name="adj" fmla="val 11587"/>
            </a:avLst>
          </a:prstGeom>
          <a:ln w="12598">
            <a:solidFill>
              <a:srgbClr val="DA2128"/>
            </a:solidFill>
            <a:round/>
          </a:ln>
        </p:spPr>
        <p:txBody>
          <a:bodyPr wrap="square" lIns="0" tIns="0" rIns="0" bIns="0" rtlCol="0" anchor="ctr"/>
          <a:lstStyle/>
          <a:p>
            <a:pPr algn="ctr"/>
            <a:endParaRPr kumimoji="1" lang="ja-JP" altLang="en-US"/>
          </a:p>
        </p:txBody>
      </p:sp>
      <p:sp>
        <p:nvSpPr>
          <p:cNvPr id="33" name="object 18"/>
          <p:cNvSpPr/>
          <p:nvPr/>
        </p:nvSpPr>
        <p:spPr>
          <a:xfrm>
            <a:off x="5402909" y="2627896"/>
            <a:ext cx="1462077" cy="267792"/>
          </a:xfrm>
          <a:custGeom>
            <a:avLst/>
            <a:gdLst/>
            <a:ahLst/>
            <a:cxnLst/>
            <a:rect l="l" t="t" r="r" b="b"/>
            <a:pathLst>
              <a:path w="1421129" h="259714">
                <a:moveTo>
                  <a:pt x="1420736" y="0"/>
                </a:moveTo>
                <a:lnTo>
                  <a:pt x="302869" y="0"/>
                </a:lnTo>
                <a:lnTo>
                  <a:pt x="0" y="259194"/>
                </a:lnTo>
                <a:lnTo>
                  <a:pt x="1420736" y="259194"/>
                </a:lnTo>
                <a:lnTo>
                  <a:pt x="1420736" y="0"/>
                </a:lnTo>
                <a:close/>
              </a:path>
            </a:pathLst>
          </a:custGeom>
          <a:solidFill>
            <a:srgbClr val="DA2128"/>
          </a:solidFill>
        </p:spPr>
        <p:txBody>
          <a:bodyPr wrap="square" lIns="0" tIns="0" rIns="0" bIns="0" rtlCol="0"/>
          <a:lstStyle/>
          <a:p>
            <a:endParaRPr/>
          </a:p>
        </p:txBody>
      </p:sp>
      <p:sp>
        <p:nvSpPr>
          <p:cNvPr id="34" name="object 19"/>
          <p:cNvSpPr txBox="1"/>
          <p:nvPr/>
        </p:nvSpPr>
        <p:spPr>
          <a:xfrm>
            <a:off x="5191992" y="2686130"/>
            <a:ext cx="1819431" cy="151323"/>
          </a:xfrm>
          <a:prstGeom prst="rect">
            <a:avLst/>
          </a:prstGeom>
        </p:spPr>
        <p:txBody>
          <a:bodyPr vert="horz" wrap="square" lIns="0" tIns="12700" rIns="0" bIns="0" rtlCol="0">
            <a:spAutoFit/>
          </a:bodyPr>
          <a:lstStyle/>
          <a:p>
            <a:pPr marL="553720">
              <a:spcBef>
                <a:spcPts val="100"/>
              </a:spcBef>
            </a:pPr>
            <a:r>
              <a:rPr lang="ja-JP" altLang="en-US" sz="900" dirty="0" smtClean="0">
                <a:solidFill>
                  <a:schemeClr val="bg1"/>
                </a:solidFill>
                <a:latin typeface="ＭＳ ゴシック"/>
                <a:cs typeface="ＭＳ ゴシック"/>
              </a:rPr>
              <a:t>登録研修医情報一覧</a:t>
            </a:r>
            <a:endParaRPr sz="900" dirty="0">
              <a:solidFill>
                <a:schemeClr val="bg1"/>
              </a:solidFill>
              <a:latin typeface="ＭＳ ゴシック"/>
              <a:cs typeface="ＭＳ ゴシック"/>
            </a:endParaRPr>
          </a:p>
        </p:txBody>
      </p:sp>
      <p:sp>
        <p:nvSpPr>
          <p:cNvPr id="31" name="object 18"/>
          <p:cNvSpPr/>
          <p:nvPr/>
        </p:nvSpPr>
        <p:spPr>
          <a:xfrm>
            <a:off x="4493040" y="2228220"/>
            <a:ext cx="1495010" cy="266004"/>
          </a:xfrm>
          <a:custGeom>
            <a:avLst/>
            <a:gdLst/>
            <a:ahLst/>
            <a:cxnLst/>
            <a:rect l="l" t="t" r="r" b="b"/>
            <a:pathLst>
              <a:path w="1421129" h="259714">
                <a:moveTo>
                  <a:pt x="1420736" y="0"/>
                </a:moveTo>
                <a:lnTo>
                  <a:pt x="302869" y="0"/>
                </a:lnTo>
                <a:lnTo>
                  <a:pt x="0" y="259194"/>
                </a:lnTo>
                <a:lnTo>
                  <a:pt x="1420736" y="259194"/>
                </a:lnTo>
                <a:lnTo>
                  <a:pt x="1420736" y="0"/>
                </a:lnTo>
                <a:close/>
              </a:path>
            </a:pathLst>
          </a:custGeom>
          <a:solidFill>
            <a:srgbClr val="DA2128"/>
          </a:solidFill>
        </p:spPr>
        <p:txBody>
          <a:bodyPr wrap="square" lIns="0" tIns="0" rIns="0" bIns="0" rtlCol="0"/>
          <a:lstStyle/>
          <a:p>
            <a:endParaRPr/>
          </a:p>
        </p:txBody>
      </p:sp>
      <p:sp>
        <p:nvSpPr>
          <p:cNvPr id="32" name="object 19"/>
          <p:cNvSpPr txBox="1"/>
          <p:nvPr/>
        </p:nvSpPr>
        <p:spPr>
          <a:xfrm>
            <a:off x="4325860" y="2272550"/>
            <a:ext cx="1629728" cy="151323"/>
          </a:xfrm>
          <a:prstGeom prst="rect">
            <a:avLst/>
          </a:prstGeom>
        </p:spPr>
        <p:txBody>
          <a:bodyPr vert="horz" wrap="square" lIns="0" tIns="12700" rIns="0" bIns="0" rtlCol="0">
            <a:spAutoFit/>
          </a:bodyPr>
          <a:lstStyle/>
          <a:p>
            <a:pPr marL="553720">
              <a:spcBef>
                <a:spcPts val="100"/>
              </a:spcBef>
            </a:pPr>
            <a:r>
              <a:rPr lang="ja-JP" altLang="en-US" sz="900" dirty="0" smtClean="0">
                <a:solidFill>
                  <a:schemeClr val="bg1"/>
                </a:solidFill>
                <a:latin typeface="ＭＳ ゴシック"/>
                <a:cs typeface="ＭＳ ゴシック"/>
              </a:rPr>
              <a:t>研修医絞り込みエリア</a:t>
            </a:r>
            <a:endParaRPr sz="900" dirty="0">
              <a:solidFill>
                <a:schemeClr val="bg1"/>
              </a:solidFill>
              <a:latin typeface="ＭＳ ゴシック"/>
              <a:cs typeface="ＭＳ ゴシック"/>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b="27365"/>
          <a:stretch/>
        </p:blipFill>
        <p:spPr>
          <a:xfrm>
            <a:off x="734402" y="1672599"/>
            <a:ext cx="6096528" cy="2683501"/>
          </a:xfrm>
          <a:prstGeom prst="rect">
            <a:avLst/>
          </a:prstGeom>
        </p:spPr>
      </p:pic>
      <p:sp>
        <p:nvSpPr>
          <p:cNvPr id="5" name="object 5"/>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40</a:t>
            </a:fld>
            <a:endParaRPr dirty="0"/>
          </a:p>
        </p:txBody>
      </p:sp>
      <p:sp>
        <p:nvSpPr>
          <p:cNvPr id="9" name="object 5"/>
          <p:cNvSpPr txBox="1"/>
          <p:nvPr/>
        </p:nvSpPr>
        <p:spPr>
          <a:xfrm>
            <a:off x="3055706" y="1387183"/>
            <a:ext cx="144716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290" dirty="0">
                <a:solidFill>
                  <a:srgbClr val="231F20"/>
                </a:solidFill>
                <a:latin typeface="ＭＳ ゴシック"/>
                <a:cs typeface="ＭＳ ゴシック"/>
              </a:rPr>
              <a:t> </a:t>
            </a:r>
            <a:r>
              <a:rPr sz="1000" spc="-20" dirty="0">
                <a:solidFill>
                  <a:srgbClr val="231F20"/>
                </a:solidFill>
                <a:latin typeface="ＭＳ ゴシック"/>
                <a:cs typeface="ＭＳ ゴシック"/>
              </a:rPr>
              <a:t>未</a:t>
            </a:r>
            <a:r>
              <a:rPr sz="1000" spc="-35" dirty="0">
                <a:solidFill>
                  <a:srgbClr val="231F20"/>
                </a:solidFill>
                <a:latin typeface="ＭＳ ゴシック"/>
                <a:cs typeface="ＭＳ ゴシック"/>
              </a:rPr>
              <a:t>入</a:t>
            </a:r>
            <a:r>
              <a:rPr sz="1000" spc="-40" dirty="0">
                <a:solidFill>
                  <a:srgbClr val="231F20"/>
                </a:solidFill>
                <a:latin typeface="ＭＳ ゴシック"/>
                <a:cs typeface="ＭＳ ゴシック"/>
              </a:rPr>
              <a:t>力</a:t>
            </a:r>
            <a:r>
              <a:rPr sz="1000" spc="-15" dirty="0">
                <a:solidFill>
                  <a:srgbClr val="231F20"/>
                </a:solidFill>
                <a:latin typeface="ＭＳ ゴシック"/>
                <a:cs typeface="ＭＳ ゴシック"/>
              </a:rPr>
              <a:t>評</a:t>
            </a:r>
            <a:r>
              <a:rPr sz="1000" spc="-30" dirty="0">
                <a:solidFill>
                  <a:srgbClr val="231F20"/>
                </a:solidFill>
                <a:latin typeface="ＭＳ ゴシック"/>
                <a:cs typeface="ＭＳ ゴシック"/>
              </a:rPr>
              <a:t>価</a:t>
            </a:r>
            <a:r>
              <a:rPr sz="1000" spc="-45" dirty="0">
                <a:solidFill>
                  <a:srgbClr val="231F20"/>
                </a:solidFill>
                <a:latin typeface="ＭＳ ゴシック"/>
                <a:cs typeface="ＭＳ ゴシック"/>
              </a:rPr>
              <a:t>票</a:t>
            </a:r>
            <a:r>
              <a:rPr sz="1000" spc="-50" dirty="0">
                <a:solidFill>
                  <a:srgbClr val="231F20"/>
                </a:solidFill>
                <a:latin typeface="ＭＳ ゴシック"/>
                <a:cs typeface="ＭＳ ゴシック"/>
              </a:rPr>
              <a:t>一</a:t>
            </a:r>
            <a:r>
              <a:rPr sz="1000" spc="-40" dirty="0">
                <a:solidFill>
                  <a:srgbClr val="231F20"/>
                </a:solidFill>
                <a:latin typeface="ＭＳ ゴシック"/>
                <a:cs typeface="ＭＳ ゴシック"/>
              </a:rPr>
              <a:t>覧</a:t>
            </a:r>
            <a:r>
              <a:rPr sz="1000" spc="-30" dirty="0">
                <a:solidFill>
                  <a:srgbClr val="231F20"/>
                </a:solidFill>
                <a:latin typeface="ＭＳ ゴシック"/>
                <a:cs typeface="ＭＳ ゴシック"/>
              </a:rPr>
              <a:t>表</a:t>
            </a:r>
            <a:r>
              <a:rPr sz="1000" dirty="0">
                <a:solidFill>
                  <a:srgbClr val="231F20"/>
                </a:solidFill>
                <a:latin typeface="ＭＳ ゴシック"/>
                <a:cs typeface="ＭＳ ゴシック"/>
              </a:rPr>
              <a:t>示</a:t>
            </a:r>
            <a:r>
              <a:rPr sz="1000" spc="-310"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12" name="角丸四角形 11"/>
          <p:cNvSpPr/>
          <p:nvPr/>
        </p:nvSpPr>
        <p:spPr>
          <a:xfrm>
            <a:off x="5454650" y="3161893"/>
            <a:ext cx="1143000" cy="279807"/>
          </a:xfrm>
          <a:prstGeom prst="roundRect">
            <a:avLst>
              <a:gd name="adj" fmla="val 14148"/>
            </a:avLst>
          </a:prstGeom>
          <a:ln w="12598">
            <a:solidFill>
              <a:srgbClr val="DA2128"/>
            </a:solidFill>
            <a:round/>
          </a:ln>
        </p:spPr>
        <p:txBody>
          <a:bodyPr wrap="square" lIns="0" tIns="0" rIns="0" bIns="0" rtlCol="0" anchor="ctr"/>
          <a:lstStyle/>
          <a:p>
            <a:pPr algn="ctr"/>
            <a:endParaRPr kumimoji="1" lang="ja-JP" altLang="en-US"/>
          </a:p>
        </p:txBody>
      </p:sp>
      <p:sp>
        <p:nvSpPr>
          <p:cNvPr id="19" name="object 3"/>
          <p:cNvSpPr txBox="1"/>
          <p:nvPr/>
        </p:nvSpPr>
        <p:spPr>
          <a:xfrm>
            <a:off x="734402" y="6976753"/>
            <a:ext cx="6167755" cy="2535951"/>
          </a:xfrm>
          <a:prstGeom prst="rect">
            <a:avLst/>
          </a:prstGeom>
        </p:spPr>
        <p:txBody>
          <a:bodyPr vert="horz" wrap="square" lIns="0" tIns="85725" rIns="0" bIns="0" rtlCol="0">
            <a:spAutoFit/>
          </a:bodyPr>
          <a:lstStyle/>
          <a:p>
            <a:pPr marL="12065">
              <a:spcBef>
                <a:spcPts val="675"/>
              </a:spcBef>
              <a:buSzPct val="90000"/>
              <a:tabLst>
                <a:tab pos="140335" algn="l"/>
              </a:tabLst>
            </a:pPr>
            <a:r>
              <a:rPr lang="ja-JP" altLang="en-US" sz="1000" dirty="0">
                <a:solidFill>
                  <a:srgbClr val="231F20"/>
                </a:solidFill>
                <a:latin typeface="ＭＳ ゴシック"/>
                <a:cs typeface="ＭＳ ゴシック"/>
              </a:rPr>
              <a:t>未入力の評価票を把握して、入力を促すためにリマインダ通知を送信します</a:t>
            </a:r>
            <a:r>
              <a:rPr lang="ja-JP" altLang="en-US" sz="1000" dirty="0" smtClean="0">
                <a:solidFill>
                  <a:srgbClr val="231F20"/>
                </a:solidFill>
                <a:latin typeface="ＭＳ ゴシック"/>
                <a:cs typeface="ＭＳ ゴシック"/>
              </a:rPr>
              <a:t>。</a:t>
            </a:r>
            <a:endParaRPr lang="en-US" altLang="ja-JP" sz="1000" spc="-20" dirty="0" smtClean="0">
              <a:solidFill>
                <a:srgbClr val="A9511A"/>
              </a:solidFill>
              <a:latin typeface="ＭＳ ゴシック"/>
              <a:cs typeface="ＭＳ ゴシック"/>
            </a:endParaRPr>
          </a:p>
          <a:p>
            <a:pPr marL="139700" indent="-127635">
              <a:lnSpc>
                <a:spcPct val="100000"/>
              </a:lnSpc>
              <a:spcBef>
                <a:spcPts val="675"/>
              </a:spcBef>
              <a:buSzPct val="90000"/>
              <a:buChar char="■"/>
              <a:tabLst>
                <a:tab pos="140335" algn="l"/>
              </a:tabLst>
            </a:pPr>
            <a:endParaRPr lang="en-US" altLang="ja-JP" sz="1000" spc="-20" dirty="0" smtClean="0">
              <a:solidFill>
                <a:srgbClr val="A9511A"/>
              </a:solidFill>
              <a:latin typeface="ＭＳ ゴシック"/>
              <a:cs typeface="ＭＳ ゴシック"/>
            </a:endParaRPr>
          </a:p>
          <a:p>
            <a:pPr marL="139700" indent="-127635">
              <a:lnSpc>
                <a:spcPct val="100000"/>
              </a:lnSpc>
              <a:spcBef>
                <a:spcPts val="675"/>
              </a:spcBef>
              <a:buSzPct val="90000"/>
              <a:buChar char="■"/>
              <a:tabLst>
                <a:tab pos="140335" algn="l"/>
              </a:tabLst>
            </a:pPr>
            <a:r>
              <a:rPr lang="ja-JP" altLang="en-US" sz="1000" spc="-20" dirty="0" smtClean="0">
                <a:solidFill>
                  <a:srgbClr val="A9511A"/>
                </a:solidFill>
                <a:latin typeface="ＭＳ ゴシック"/>
                <a:cs typeface="ＭＳ ゴシック"/>
              </a:rPr>
              <a:t>未</a:t>
            </a:r>
            <a:r>
              <a:rPr lang="ja-JP" altLang="en-US" sz="1000" spc="-35" dirty="0" smtClean="0">
                <a:solidFill>
                  <a:srgbClr val="A9511A"/>
                </a:solidFill>
                <a:latin typeface="ＭＳ ゴシック"/>
                <a:cs typeface="ＭＳ ゴシック"/>
              </a:rPr>
              <a:t>入</a:t>
            </a:r>
            <a:r>
              <a:rPr lang="ja-JP" altLang="en-US" sz="1000" spc="-40" dirty="0" smtClean="0">
                <a:solidFill>
                  <a:srgbClr val="A9511A"/>
                </a:solidFill>
                <a:latin typeface="ＭＳ ゴシック"/>
                <a:cs typeface="ＭＳ ゴシック"/>
              </a:rPr>
              <a:t>力</a:t>
            </a:r>
            <a:r>
              <a:rPr lang="ja-JP" altLang="en-US" sz="1000" spc="-15" dirty="0">
                <a:solidFill>
                  <a:srgbClr val="A9511A"/>
                </a:solidFill>
                <a:latin typeface="ＭＳ ゴシック"/>
                <a:cs typeface="ＭＳ ゴシック"/>
              </a:rPr>
              <a:t>評</a:t>
            </a:r>
            <a:r>
              <a:rPr lang="ja-JP" altLang="en-US" sz="1000" spc="-30" dirty="0">
                <a:solidFill>
                  <a:srgbClr val="A9511A"/>
                </a:solidFill>
                <a:latin typeface="ＭＳ ゴシック"/>
                <a:cs typeface="ＭＳ ゴシック"/>
              </a:rPr>
              <a:t>価</a:t>
            </a:r>
            <a:r>
              <a:rPr lang="ja-JP" altLang="en-US" sz="1000" spc="-45" dirty="0">
                <a:solidFill>
                  <a:srgbClr val="A9511A"/>
                </a:solidFill>
                <a:latin typeface="ＭＳ ゴシック"/>
                <a:cs typeface="ＭＳ ゴシック"/>
              </a:rPr>
              <a:t>票</a:t>
            </a:r>
            <a:r>
              <a:rPr lang="ja-JP" altLang="en-US" sz="1000" spc="-50" dirty="0">
                <a:solidFill>
                  <a:srgbClr val="A9511A"/>
                </a:solidFill>
                <a:latin typeface="ＭＳ ゴシック"/>
                <a:cs typeface="ＭＳ ゴシック"/>
              </a:rPr>
              <a:t>一</a:t>
            </a:r>
            <a:r>
              <a:rPr lang="ja-JP" altLang="en-US" sz="1000" spc="-40" dirty="0">
                <a:solidFill>
                  <a:srgbClr val="A9511A"/>
                </a:solidFill>
                <a:latin typeface="ＭＳ ゴシック"/>
                <a:cs typeface="ＭＳ ゴシック"/>
              </a:rPr>
              <a:t>覧</a:t>
            </a:r>
            <a:r>
              <a:rPr lang="ja-JP" altLang="en-US" sz="1000" spc="-30" dirty="0" smtClean="0">
                <a:solidFill>
                  <a:srgbClr val="A9511A"/>
                </a:solidFill>
                <a:latin typeface="ＭＳ ゴシック"/>
                <a:cs typeface="ＭＳ ゴシック"/>
              </a:rPr>
              <a:t>表</a:t>
            </a:r>
            <a:r>
              <a:rPr lang="ja-JP" altLang="en-US" sz="1000" dirty="0" smtClean="0">
                <a:solidFill>
                  <a:srgbClr val="A9511A"/>
                </a:solidFill>
                <a:latin typeface="ＭＳ ゴシック"/>
                <a:cs typeface="ＭＳ ゴシック"/>
              </a:rPr>
              <a:t>示</a:t>
            </a:r>
            <a:endParaRPr lang="ja-JP" altLang="en-US" sz="1000" dirty="0">
              <a:latin typeface="ＭＳ ゴシック"/>
              <a:cs typeface="ＭＳ ゴシック"/>
            </a:endParaRPr>
          </a:p>
          <a:p>
            <a:pPr marL="139700" indent="-127635">
              <a:lnSpc>
                <a:spcPct val="125000"/>
              </a:lnSpc>
              <a:spcBef>
                <a:spcPts val="580"/>
              </a:spcBef>
              <a:buSzPct val="90000"/>
              <a:buFontTx/>
              <a:buAutoNum type="arabicPeriod"/>
              <a:tabLst>
                <a:tab pos="140335" algn="l"/>
              </a:tabLst>
            </a:pPr>
            <a:r>
              <a:rPr lang="ja-JP" altLang="en-US" sz="1000" spc="20" dirty="0" smtClean="0">
                <a:solidFill>
                  <a:srgbClr val="231F20"/>
                </a:solidFill>
                <a:latin typeface="ＭＳ ゴシック"/>
                <a:cs typeface="ＭＳ ゴシック"/>
              </a:rPr>
              <a:t>施設</a:t>
            </a:r>
            <a:r>
              <a:rPr lang="ja-JP" altLang="en-US" sz="1000" spc="20" dirty="0">
                <a:solidFill>
                  <a:srgbClr val="231F20"/>
                </a:solidFill>
                <a:latin typeface="ＭＳ ゴシック"/>
                <a:cs typeface="ＭＳ ゴシック"/>
              </a:rPr>
              <a:t>を選択します。</a:t>
            </a:r>
            <a:r>
              <a:rPr lang="en-US" altLang="ja-JP" sz="1000" spc="20" dirty="0">
                <a:solidFill>
                  <a:srgbClr val="231F20"/>
                </a:solidFill>
                <a:latin typeface="ＭＳ ゴシック"/>
                <a:cs typeface="ＭＳ ゴシック"/>
              </a:rPr>
              <a:t/>
            </a:r>
            <a:br>
              <a:rPr lang="en-US" altLang="ja-JP" sz="1000" spc="20" dirty="0">
                <a:solidFill>
                  <a:srgbClr val="231F20"/>
                </a:solidFill>
                <a:latin typeface="ＭＳ ゴシック"/>
                <a:cs typeface="ＭＳ ゴシック"/>
              </a:rPr>
            </a:br>
            <a:r>
              <a:rPr lang="ja-JP" altLang="en-US" sz="1000" spc="20" dirty="0">
                <a:solidFill>
                  <a:srgbClr val="231F20"/>
                </a:solidFill>
                <a:latin typeface="ＭＳ ゴシック"/>
                <a:cs typeface="ＭＳ ゴシック"/>
              </a:rPr>
              <a:t>「施設選択エリア」にある「施設選択」ボタンをクリックして開いた一覧画面から施設を選んでください</a:t>
            </a:r>
            <a:r>
              <a:rPr lang="ja-JP" altLang="en-US" sz="1000" spc="20" dirty="0" smtClean="0">
                <a:solidFill>
                  <a:srgbClr val="231F20"/>
                </a:solidFill>
                <a:latin typeface="ＭＳ ゴシック"/>
                <a:cs typeface="ＭＳ ゴシック"/>
              </a:rPr>
              <a:t>。</a:t>
            </a:r>
            <a:endParaRPr lang="zh-TW" altLang="en-US" sz="1000" dirty="0">
              <a:latin typeface="ＭＳ ゴシック"/>
              <a:cs typeface="ＭＳ ゴシック"/>
            </a:endParaRPr>
          </a:p>
          <a:p>
            <a:pPr marL="139700" indent="-127635">
              <a:lnSpc>
                <a:spcPct val="125000"/>
              </a:lnSpc>
              <a:spcBef>
                <a:spcPts val="580"/>
              </a:spcBef>
              <a:buSzPct val="90000"/>
              <a:buAutoNum type="arabicPeriod"/>
              <a:tabLst>
                <a:tab pos="140335" algn="l"/>
              </a:tabLst>
            </a:pPr>
            <a:r>
              <a:rPr lang="ja-JP" altLang="en-US" sz="1000" dirty="0" smtClean="0">
                <a:solidFill>
                  <a:srgbClr val="231F20"/>
                </a:solidFill>
                <a:latin typeface="ＭＳ ゴシック"/>
                <a:cs typeface="ＭＳ ゴシック"/>
              </a:rPr>
              <a:t>評価票</a:t>
            </a:r>
            <a:r>
              <a:rPr lang="ja-JP" altLang="en-US" sz="1000" dirty="0">
                <a:solidFill>
                  <a:srgbClr val="231F20"/>
                </a:solidFill>
                <a:latin typeface="ＭＳ ゴシック"/>
                <a:cs typeface="ＭＳ ゴシック"/>
              </a:rPr>
              <a:t>が未入力の研修医が</a:t>
            </a:r>
            <a:r>
              <a:rPr lang="ja-JP" altLang="en-US" sz="1000" dirty="0" smtClean="0">
                <a:solidFill>
                  <a:srgbClr val="231F20"/>
                </a:solidFill>
                <a:latin typeface="ＭＳ ゴシック"/>
                <a:cs typeface="ＭＳ ゴシック"/>
              </a:rPr>
              <a:t>一覧で表示されます。リマインダの</a:t>
            </a:r>
            <a:r>
              <a:rPr lang="ja-JP" altLang="en-US" sz="1000" dirty="0">
                <a:solidFill>
                  <a:srgbClr val="231F20"/>
                </a:solidFill>
                <a:latin typeface="ＭＳ ゴシック"/>
                <a:cs typeface="ＭＳ ゴシック"/>
              </a:rPr>
              <a:t>最終</a:t>
            </a:r>
            <a:r>
              <a:rPr lang="ja-JP" altLang="en-US" sz="1000" dirty="0" smtClean="0">
                <a:solidFill>
                  <a:srgbClr val="231F20"/>
                </a:solidFill>
                <a:latin typeface="ＭＳ ゴシック"/>
                <a:cs typeface="ＭＳ ゴシック"/>
              </a:rPr>
              <a:t>送信</a:t>
            </a:r>
            <a:r>
              <a:rPr lang="ja-JP" altLang="en-US" sz="1000" dirty="0">
                <a:solidFill>
                  <a:srgbClr val="231F20"/>
                </a:solidFill>
                <a:latin typeface="ＭＳ ゴシック"/>
                <a:cs typeface="ＭＳ ゴシック"/>
              </a:rPr>
              <a:t>日も確認できます。</a:t>
            </a:r>
            <a:r>
              <a:rPr lang="en-US" altLang="ja-JP" sz="1000" dirty="0">
                <a:solidFill>
                  <a:srgbClr val="231F20"/>
                </a:solidFill>
                <a:latin typeface="ＭＳ ゴシック"/>
                <a:cs typeface="ＭＳ ゴシック"/>
              </a:rPr>
              <a:t/>
            </a:r>
            <a:br>
              <a:rPr lang="en-US" altLang="ja-JP" sz="1000" dirty="0">
                <a:solidFill>
                  <a:srgbClr val="231F20"/>
                </a:solidFill>
                <a:latin typeface="ＭＳ ゴシック"/>
                <a:cs typeface="ＭＳ ゴシック"/>
              </a:rPr>
            </a:br>
            <a:r>
              <a:rPr lang="ja-JP" altLang="en-US" sz="1000" dirty="0">
                <a:solidFill>
                  <a:srgbClr val="231F20"/>
                </a:solidFill>
                <a:latin typeface="ＭＳ ゴシック"/>
                <a:cs typeface="ＭＳ ゴシック"/>
              </a:rPr>
              <a:t>「表示切替エリア」で</a:t>
            </a:r>
            <a:r>
              <a:rPr lang="en-US" altLang="ja-JP" sz="1000" dirty="0">
                <a:solidFill>
                  <a:srgbClr val="231F20"/>
                </a:solidFill>
                <a:latin typeface="ＭＳ ゴシック"/>
                <a:cs typeface="ＭＳ ゴシック"/>
              </a:rPr>
              <a:t>&lt;</a:t>
            </a:r>
            <a:r>
              <a:rPr lang="ja-JP" altLang="en-US" sz="1000" dirty="0">
                <a:solidFill>
                  <a:srgbClr val="231F20"/>
                </a:solidFill>
                <a:latin typeface="ＭＳ ゴシック"/>
                <a:cs typeface="ＭＳ ゴシック"/>
              </a:rPr>
              <a:t>研修中のスケジュールを含む</a:t>
            </a:r>
            <a:r>
              <a:rPr lang="en-US" altLang="ja-JP" sz="1000" dirty="0">
                <a:solidFill>
                  <a:srgbClr val="231F20"/>
                </a:solidFill>
                <a:latin typeface="ＭＳ ゴシック"/>
                <a:cs typeface="ＭＳ ゴシック"/>
              </a:rPr>
              <a:t>&gt;</a:t>
            </a:r>
            <a:r>
              <a:rPr lang="ja-JP" altLang="en-US" sz="1000" dirty="0">
                <a:solidFill>
                  <a:srgbClr val="231F20"/>
                </a:solidFill>
                <a:latin typeface="ＭＳ ゴシック"/>
                <a:cs typeface="ＭＳ ゴシック"/>
              </a:rPr>
              <a:t>タブと</a:t>
            </a:r>
            <a:r>
              <a:rPr lang="en-US" altLang="ja-JP" sz="1000" dirty="0">
                <a:solidFill>
                  <a:srgbClr val="231F20"/>
                </a:solidFill>
                <a:latin typeface="ＭＳ ゴシック"/>
                <a:cs typeface="ＭＳ ゴシック"/>
              </a:rPr>
              <a:t>&lt;</a:t>
            </a:r>
            <a:r>
              <a:rPr lang="ja-JP" altLang="en-US" sz="1000" dirty="0">
                <a:solidFill>
                  <a:srgbClr val="231F20"/>
                </a:solidFill>
                <a:latin typeface="ＭＳ ゴシック"/>
                <a:cs typeface="ＭＳ ゴシック"/>
              </a:rPr>
              <a:t>終了日を過ぎたもののみ</a:t>
            </a:r>
            <a:r>
              <a:rPr lang="en-US" altLang="ja-JP" sz="1000" dirty="0">
                <a:solidFill>
                  <a:srgbClr val="231F20"/>
                </a:solidFill>
                <a:latin typeface="ＭＳ ゴシック"/>
                <a:cs typeface="ＭＳ ゴシック"/>
              </a:rPr>
              <a:t>&gt;</a:t>
            </a:r>
            <a:r>
              <a:rPr lang="ja-JP" altLang="en-US" sz="1000" dirty="0">
                <a:solidFill>
                  <a:srgbClr val="231F20"/>
                </a:solidFill>
                <a:latin typeface="ＭＳ ゴシック"/>
                <a:cs typeface="ＭＳ ゴシック"/>
              </a:rPr>
              <a:t>タブを切り替えられます</a:t>
            </a:r>
            <a:r>
              <a:rPr lang="ja-JP" altLang="en-US" sz="1000" dirty="0" smtClean="0">
                <a:solidFill>
                  <a:srgbClr val="231F20"/>
                </a:solidFill>
                <a:latin typeface="ＭＳ ゴシック"/>
                <a:cs typeface="ＭＳ ゴシック"/>
              </a:rPr>
              <a:t>。</a:t>
            </a:r>
            <a:endParaRPr lang="en-US" altLang="ja-JP" sz="1000" spc="20" dirty="0" smtClean="0">
              <a:solidFill>
                <a:srgbClr val="231F20"/>
              </a:solidFill>
              <a:latin typeface="ＭＳ ゴシック"/>
              <a:cs typeface="ＭＳ ゴシック"/>
            </a:endParaRPr>
          </a:p>
          <a:p>
            <a:pPr marL="139700" indent="-127635">
              <a:lnSpc>
                <a:spcPct val="125000"/>
              </a:lnSpc>
              <a:spcBef>
                <a:spcPts val="580"/>
              </a:spcBef>
              <a:buSzPct val="90000"/>
              <a:buAutoNum type="arabicPeriod"/>
              <a:tabLst>
                <a:tab pos="140335" algn="l"/>
              </a:tabLst>
            </a:pPr>
            <a:r>
              <a:rPr lang="ja-JP" altLang="en-US" sz="1000" spc="20" dirty="0">
                <a:solidFill>
                  <a:srgbClr val="231F20"/>
                </a:solidFill>
                <a:latin typeface="ＭＳ ゴシック"/>
                <a:cs typeface="ＭＳ ゴシック"/>
              </a:rPr>
              <a:t>送信したい研修医のチェックボックスにチェックを入れて選択、または下方にある「全選択」ボタンをクリックし、</a:t>
            </a:r>
            <a:br>
              <a:rPr lang="ja-JP" altLang="en-US" sz="1000" spc="20" dirty="0">
                <a:solidFill>
                  <a:srgbClr val="231F20"/>
                </a:solidFill>
                <a:latin typeface="ＭＳ ゴシック"/>
                <a:cs typeface="ＭＳ ゴシック"/>
              </a:rPr>
            </a:br>
            <a:r>
              <a:rPr lang="ja-JP" altLang="en-US" sz="1000" spc="20" dirty="0" smtClean="0">
                <a:solidFill>
                  <a:srgbClr val="231F20"/>
                </a:solidFill>
                <a:latin typeface="ＭＳ ゴシック"/>
                <a:cs typeface="ＭＳ ゴシック"/>
              </a:rPr>
              <a:t>「リマインダ一括</a:t>
            </a:r>
            <a:r>
              <a:rPr lang="ja-JP" altLang="en-US" sz="1000" spc="20" dirty="0">
                <a:solidFill>
                  <a:srgbClr val="231F20"/>
                </a:solidFill>
                <a:latin typeface="ＭＳ ゴシック"/>
                <a:cs typeface="ＭＳ ゴシック"/>
              </a:rPr>
              <a:t>送信」ボタンを押すことで選択をしたすべての未入力評価票についてリマインダが</a:t>
            </a:r>
            <a:br>
              <a:rPr lang="ja-JP" altLang="en-US" sz="1000" spc="20" dirty="0">
                <a:solidFill>
                  <a:srgbClr val="231F20"/>
                </a:solidFill>
                <a:latin typeface="ＭＳ ゴシック"/>
                <a:cs typeface="ＭＳ ゴシック"/>
              </a:rPr>
            </a:br>
            <a:r>
              <a:rPr lang="ja-JP" altLang="en-US" sz="1000" spc="20" dirty="0">
                <a:solidFill>
                  <a:srgbClr val="231F20"/>
                </a:solidFill>
                <a:latin typeface="ＭＳ ゴシック"/>
                <a:cs typeface="ＭＳ ゴシック"/>
              </a:rPr>
              <a:t>一括送信されます。</a:t>
            </a:r>
            <a:endParaRPr lang="en-US" altLang="ja-JP" sz="1000" spc="20" dirty="0" smtClean="0">
              <a:solidFill>
                <a:srgbClr val="231F20"/>
              </a:solidFill>
              <a:latin typeface="ＭＳ ゴシック"/>
              <a:cs typeface="ＭＳ ゴシック"/>
            </a:endParaRPr>
          </a:p>
          <a:p>
            <a:pPr marL="12065">
              <a:lnSpc>
                <a:spcPct val="100000"/>
              </a:lnSpc>
              <a:spcBef>
                <a:spcPts val="580"/>
              </a:spcBef>
              <a:buSzPct val="90000"/>
              <a:tabLst>
                <a:tab pos="146685" algn="l"/>
              </a:tabLst>
            </a:pPr>
            <a:r>
              <a:rPr lang="ja-JP" altLang="en-US" sz="1000" spc="20" dirty="0">
                <a:solidFill>
                  <a:srgbClr val="231F20"/>
                </a:solidFill>
                <a:latin typeface="ＭＳ ゴシック"/>
                <a:cs typeface="ＭＳ ゴシック"/>
              </a:rPr>
              <a:t>　</a:t>
            </a:r>
            <a:r>
              <a:rPr lang="ja-JP" altLang="en-US" sz="1000" spc="20" dirty="0" smtClean="0">
                <a:solidFill>
                  <a:srgbClr val="231F20"/>
                </a:solidFill>
                <a:latin typeface="ＭＳ ゴシック"/>
                <a:cs typeface="ＭＳ ゴシック"/>
              </a:rPr>
              <a:t>　</a:t>
            </a:r>
            <a:endParaRPr lang="en-US" altLang="ja-JP" sz="1000" dirty="0" smtClean="0">
              <a:solidFill>
                <a:srgbClr val="231F20"/>
              </a:solidFill>
              <a:latin typeface="ＭＳ ゴシック"/>
              <a:cs typeface="ＭＳ ゴシック"/>
            </a:endParaRPr>
          </a:p>
        </p:txBody>
      </p:sp>
      <p:sp>
        <p:nvSpPr>
          <p:cNvPr id="7" name="object 30"/>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8" name="object 31"/>
          <p:cNvSpPr txBox="1"/>
          <p:nvPr/>
        </p:nvSpPr>
        <p:spPr>
          <a:xfrm>
            <a:off x="734402" y="837006"/>
            <a:ext cx="6091555" cy="375744"/>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55" dirty="0" err="1" smtClean="0">
                <a:solidFill>
                  <a:srgbClr val="FFFFFF"/>
                </a:solidFill>
                <a:latin typeface="HGPｺﾞｼｯｸE"/>
                <a:cs typeface="HGPｺﾞｼｯｸE"/>
              </a:rPr>
              <a:t>研</a:t>
            </a:r>
            <a:r>
              <a:rPr sz="2200" spc="-10" dirty="0" err="1" smtClean="0">
                <a:solidFill>
                  <a:srgbClr val="FFFFFF"/>
                </a:solidFill>
                <a:latin typeface="HGPｺﾞｼｯｸE"/>
                <a:cs typeface="HGPｺﾞｼｯｸE"/>
              </a:rPr>
              <a:t>修</a:t>
            </a:r>
            <a:r>
              <a:rPr sz="2200" spc="-70" dirty="0" err="1" smtClean="0">
                <a:solidFill>
                  <a:srgbClr val="FFFFFF"/>
                </a:solidFill>
                <a:latin typeface="HGPｺﾞｼｯｸE"/>
                <a:cs typeface="HGPｺﾞｼｯｸE"/>
              </a:rPr>
              <a:t>医</a:t>
            </a:r>
            <a:r>
              <a:rPr sz="2200" spc="-15" dirty="0" err="1" smtClean="0">
                <a:solidFill>
                  <a:srgbClr val="FFFFFF"/>
                </a:solidFill>
                <a:latin typeface="HGPｺﾞｼｯｸE"/>
                <a:cs typeface="HGPｺﾞｼｯｸE"/>
              </a:rPr>
              <a:t>の</a:t>
            </a:r>
            <a:r>
              <a:rPr lang="ja-JP" altLang="en-US" sz="2200" spc="-15" dirty="0" smtClean="0">
                <a:solidFill>
                  <a:srgbClr val="FFFFFF"/>
                </a:solidFill>
                <a:latin typeface="HGPｺﾞｼｯｸE" panose="020B0900000000000000" pitchFamily="50" charset="-128"/>
                <a:ea typeface="HGPｺﾞｼｯｸE" panose="020B0900000000000000" pitchFamily="50" charset="-128"/>
                <a:cs typeface="HGPｺﾞｼｯｸE"/>
              </a:rPr>
              <a:t>未入力評価票一覧表示</a:t>
            </a:r>
            <a:endParaRPr sz="2200" dirty="0">
              <a:latin typeface="HGPｺﾞｼｯｸE" panose="020B0900000000000000" pitchFamily="50" charset="-128"/>
              <a:ea typeface="HGPｺﾞｼｯｸE" panose="020B0900000000000000" pitchFamily="50" charset="-128"/>
              <a:cs typeface="HGPｺﾞｼｯｸE"/>
            </a:endParaRPr>
          </a:p>
        </p:txBody>
      </p:sp>
      <p:sp>
        <p:nvSpPr>
          <p:cNvPr id="10" name="object 32"/>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15"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a:latin typeface="ＭＳ Ｐゴシック"/>
              <a:cs typeface="ＭＳ Ｐゴシック"/>
            </a:endParaRPr>
          </a:p>
        </p:txBody>
      </p:sp>
      <p:sp>
        <p:nvSpPr>
          <p:cNvPr id="22" name="角丸四角形 21"/>
          <p:cNvSpPr/>
          <p:nvPr/>
        </p:nvSpPr>
        <p:spPr>
          <a:xfrm>
            <a:off x="1263650" y="2603500"/>
            <a:ext cx="2608666" cy="243942"/>
          </a:xfrm>
          <a:prstGeom prst="roundRect">
            <a:avLst/>
          </a:prstGeom>
          <a:ln w="12598">
            <a:solidFill>
              <a:srgbClr val="0070C0"/>
            </a:solidFill>
          </a:ln>
        </p:spPr>
        <p:txBody>
          <a:bodyPr wrap="square" lIns="0" tIns="0" rIns="0" bIns="0" rtlCol="0" anchor="ctr"/>
          <a:lstStyle/>
          <a:p>
            <a:pPr algn="ctr"/>
            <a:endParaRPr kumimoji="1" lang="ja-JP" altLang="en-US">
              <a:solidFill>
                <a:srgbClr val="0099FF"/>
              </a:solidFill>
            </a:endParaRPr>
          </a:p>
        </p:txBody>
      </p:sp>
      <p:sp>
        <p:nvSpPr>
          <p:cNvPr id="27" name="角丸四角形 26"/>
          <p:cNvSpPr/>
          <p:nvPr/>
        </p:nvSpPr>
        <p:spPr>
          <a:xfrm>
            <a:off x="1187450" y="2038995"/>
            <a:ext cx="5486400" cy="486141"/>
          </a:xfrm>
          <a:prstGeom prst="roundRect">
            <a:avLst>
              <a:gd name="adj" fmla="val 14148"/>
            </a:avLst>
          </a:prstGeom>
          <a:ln w="12598">
            <a:solidFill>
              <a:srgbClr val="DA2128"/>
            </a:solidFill>
            <a:round/>
          </a:ln>
        </p:spPr>
        <p:txBody>
          <a:bodyPr wrap="square" lIns="0" tIns="0" rIns="0" bIns="0" rtlCol="0" anchor="ctr"/>
          <a:lstStyle/>
          <a:p>
            <a:pPr algn="ctr"/>
            <a:endParaRPr kumimoji="1" lang="ja-JP" altLang="en-US"/>
          </a:p>
        </p:txBody>
      </p:sp>
      <p:sp>
        <p:nvSpPr>
          <p:cNvPr id="25" name="object 26"/>
          <p:cNvSpPr/>
          <p:nvPr/>
        </p:nvSpPr>
        <p:spPr>
          <a:xfrm>
            <a:off x="5474847" y="1926885"/>
            <a:ext cx="1351110" cy="252014"/>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26" name="object 24"/>
          <p:cNvSpPr txBox="1"/>
          <p:nvPr/>
        </p:nvSpPr>
        <p:spPr>
          <a:xfrm>
            <a:off x="5524842" y="1879102"/>
            <a:ext cx="1301115" cy="338455"/>
          </a:xfrm>
          <a:prstGeom prst="rect">
            <a:avLst/>
          </a:prstGeom>
        </p:spPr>
        <p:txBody>
          <a:bodyPr vert="horz" wrap="square" lIns="0" tIns="73660" rIns="0" bIns="0" rtlCol="0">
            <a:spAutoFit/>
          </a:bodyPr>
          <a:lstStyle/>
          <a:p>
            <a:pPr marL="358140">
              <a:lnSpc>
                <a:spcPct val="100000"/>
              </a:lnSpc>
              <a:spcBef>
                <a:spcPts val="580"/>
              </a:spcBef>
            </a:pPr>
            <a:r>
              <a:rPr sz="900" spc="-10" dirty="0">
                <a:solidFill>
                  <a:srgbClr val="FFFFFF"/>
                </a:solidFill>
                <a:latin typeface="ＭＳ ゴシック"/>
                <a:cs typeface="ＭＳ ゴシック"/>
              </a:rPr>
              <a:t>施</a:t>
            </a:r>
            <a:r>
              <a:rPr sz="900" spc="15" dirty="0">
                <a:solidFill>
                  <a:srgbClr val="FFFFFF"/>
                </a:solidFill>
                <a:latin typeface="ＭＳ ゴシック"/>
                <a:cs typeface="ＭＳ ゴシック"/>
              </a:rPr>
              <a:t>設</a:t>
            </a:r>
            <a:r>
              <a:rPr sz="900" spc="-15" dirty="0">
                <a:solidFill>
                  <a:srgbClr val="FFFFFF"/>
                </a:solidFill>
                <a:latin typeface="ＭＳ ゴシック"/>
                <a:cs typeface="ＭＳ ゴシック"/>
              </a:rPr>
              <a:t>選</a:t>
            </a:r>
            <a:r>
              <a:rPr sz="900" spc="-60" dirty="0">
                <a:solidFill>
                  <a:srgbClr val="FFFFFF"/>
                </a:solidFill>
                <a:latin typeface="ＭＳ ゴシック"/>
                <a:cs typeface="ＭＳ ゴシック"/>
              </a:rPr>
              <a:t>択</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
        <p:nvSpPr>
          <p:cNvPr id="23" name="object 6"/>
          <p:cNvSpPr/>
          <p:nvPr/>
        </p:nvSpPr>
        <p:spPr>
          <a:xfrm>
            <a:off x="3727340" y="2488666"/>
            <a:ext cx="1193910" cy="259715"/>
          </a:xfrm>
          <a:custGeom>
            <a:avLst/>
            <a:gdLst/>
            <a:ahLst/>
            <a:cxnLst/>
            <a:rect l="l" t="t" r="r" b="b"/>
            <a:pathLst>
              <a:path w="1692275" h="259714">
                <a:moveTo>
                  <a:pt x="1691995" y="0"/>
                </a:moveTo>
                <a:lnTo>
                  <a:pt x="247903" y="0"/>
                </a:lnTo>
                <a:lnTo>
                  <a:pt x="0" y="259194"/>
                </a:lnTo>
                <a:lnTo>
                  <a:pt x="1691995" y="259194"/>
                </a:lnTo>
                <a:lnTo>
                  <a:pt x="1691995" y="0"/>
                </a:lnTo>
                <a:close/>
              </a:path>
            </a:pathLst>
          </a:custGeom>
          <a:solidFill>
            <a:srgbClr val="0070C0"/>
          </a:solidFill>
          <a:ln w="76200">
            <a:noFill/>
          </a:ln>
        </p:spPr>
        <p:txBody>
          <a:bodyPr wrap="square" lIns="0" tIns="0" rIns="0" bIns="0" rtlCol="0"/>
          <a:lstStyle/>
          <a:p>
            <a:endParaRPr/>
          </a:p>
        </p:txBody>
      </p:sp>
      <p:sp>
        <p:nvSpPr>
          <p:cNvPr id="24" name="object 27"/>
          <p:cNvSpPr txBox="1"/>
          <p:nvPr/>
        </p:nvSpPr>
        <p:spPr>
          <a:xfrm>
            <a:off x="4006337" y="2518694"/>
            <a:ext cx="1143514" cy="151323"/>
          </a:xfrm>
          <a:prstGeom prst="rect">
            <a:avLst/>
          </a:prstGeom>
        </p:spPr>
        <p:txBody>
          <a:bodyPr vert="horz" wrap="square" lIns="0" tIns="12700" rIns="0" bIns="0" rtlCol="0">
            <a:spAutoFit/>
          </a:bodyPr>
          <a:lstStyle/>
          <a:p>
            <a:pPr marL="12700">
              <a:lnSpc>
                <a:spcPct val="100000"/>
              </a:lnSpc>
              <a:spcBef>
                <a:spcPts val="100"/>
              </a:spcBef>
            </a:pPr>
            <a:r>
              <a:rPr lang="ja-JP" altLang="en-US" sz="900" spc="10" dirty="0">
                <a:solidFill>
                  <a:srgbClr val="FFFFFF"/>
                </a:solidFill>
                <a:latin typeface="ＭＳ ゴシック"/>
                <a:cs typeface="ＭＳ ゴシック"/>
              </a:rPr>
              <a:t>表示切替</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a:latin typeface="ＭＳ ゴシック"/>
              <a:cs typeface="ＭＳ ゴシック"/>
            </a:endParaRPr>
          </a:p>
        </p:txBody>
      </p:sp>
      <p:pic>
        <p:nvPicPr>
          <p:cNvPr id="2" name="図 1"/>
          <p:cNvPicPr>
            <a:picLocks noChangeAspect="1"/>
          </p:cNvPicPr>
          <p:nvPr/>
        </p:nvPicPr>
        <p:blipFill rotWithShape="1">
          <a:blip r:embed="rId3">
            <a:extLst>
              <a:ext uri="{28A0092B-C50C-407E-A947-70E740481C1C}">
                <a14:useLocalDpi xmlns:a14="http://schemas.microsoft.com/office/drawing/2010/main" val="0"/>
              </a:ext>
            </a:extLst>
          </a:blip>
          <a:srcRect r="31357"/>
          <a:stretch/>
        </p:blipFill>
        <p:spPr>
          <a:xfrm>
            <a:off x="1263650" y="4807388"/>
            <a:ext cx="5147715" cy="2049679"/>
          </a:xfrm>
          <a:prstGeom prst="rect">
            <a:avLst/>
          </a:prstGeom>
          <a:ln w="6350">
            <a:solidFill>
              <a:schemeClr val="tx1"/>
            </a:solidFill>
          </a:ln>
          <a:effectLst>
            <a:outerShdw blurRad="50800" dist="38100" dir="2700000" algn="tl" rotWithShape="0">
              <a:prstClr val="black">
                <a:alpha val="40000"/>
              </a:prstClr>
            </a:outerShdw>
          </a:effectLst>
        </p:spPr>
      </p:pic>
      <p:sp>
        <p:nvSpPr>
          <p:cNvPr id="17" name="object 5"/>
          <p:cNvSpPr txBox="1"/>
          <p:nvPr/>
        </p:nvSpPr>
        <p:spPr>
          <a:xfrm>
            <a:off x="3206750" y="4497477"/>
            <a:ext cx="1447800"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 </a:t>
            </a:r>
            <a:r>
              <a:rPr lang="ja-JP" altLang="en-US" sz="1000" dirty="0" smtClean="0">
                <a:solidFill>
                  <a:srgbClr val="231F20"/>
                </a:solidFill>
                <a:latin typeface="ＭＳ ゴシック"/>
                <a:cs typeface="ＭＳ ゴシック"/>
              </a:rPr>
              <a:t>リマインダ通知内容</a:t>
            </a:r>
            <a:r>
              <a:rPr sz="1000" dirty="0" smtClean="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Tree>
    <p:extLst>
      <p:ext uri="{BB962C8B-B14F-4D97-AF65-F5344CB8AC3E}">
        <p14:creationId xmlns:p14="http://schemas.microsoft.com/office/powerpoint/2010/main" val="4002017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8252" y="4256716"/>
            <a:ext cx="5060119" cy="1572904"/>
          </a:xfrm>
          <a:prstGeom prst="rect">
            <a:avLst/>
          </a:prstGeom>
        </p:spPr>
      </p:pic>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252" y="1622676"/>
            <a:ext cx="6096528" cy="2225233"/>
          </a:xfrm>
          <a:prstGeom prst="rect">
            <a:avLst/>
          </a:prstGeom>
        </p:spPr>
      </p:pic>
      <p:sp>
        <p:nvSpPr>
          <p:cNvPr id="7" name="object 7"/>
          <p:cNvSpPr txBox="1"/>
          <p:nvPr/>
        </p:nvSpPr>
        <p:spPr>
          <a:xfrm>
            <a:off x="734402" y="7124824"/>
            <a:ext cx="6116955" cy="2293961"/>
          </a:xfrm>
          <a:prstGeom prst="rect">
            <a:avLst/>
          </a:prstGeom>
        </p:spPr>
        <p:txBody>
          <a:bodyPr vert="horz" wrap="square" lIns="0" tIns="12700" rIns="0" bIns="0" rtlCol="0">
            <a:spAutoFit/>
          </a:bodyPr>
          <a:lstStyle/>
          <a:p>
            <a:pPr marL="140335" marR="1334135">
              <a:lnSpc>
                <a:spcPct val="148200"/>
              </a:lnSpc>
              <a:spcBef>
                <a:spcPts val="100"/>
              </a:spcBef>
            </a:pPr>
            <a:r>
              <a:rPr sz="1000" spc="-5" smtClean="0">
                <a:latin typeface="ＭＳ ゴシック"/>
                <a:cs typeface="ＭＳ ゴシック"/>
              </a:rPr>
              <a:t>各</a:t>
            </a:r>
            <a:r>
              <a:rPr sz="1000" spc="5" smtClean="0">
                <a:latin typeface="ＭＳ ゴシック"/>
                <a:cs typeface="ＭＳ ゴシック"/>
              </a:rPr>
              <a:t>研</a:t>
            </a:r>
            <a:r>
              <a:rPr sz="1000" spc="-20" smtClean="0">
                <a:latin typeface="ＭＳ ゴシック"/>
                <a:cs typeface="ＭＳ ゴシック"/>
              </a:rPr>
              <a:t>修</a:t>
            </a:r>
            <a:r>
              <a:rPr sz="1000" spc="-40" smtClean="0">
                <a:latin typeface="ＭＳ ゴシック"/>
                <a:cs typeface="ＭＳ ゴシック"/>
              </a:rPr>
              <a:t>医</a:t>
            </a:r>
            <a:r>
              <a:rPr sz="1000" spc="-35" smtClean="0">
                <a:latin typeface="ＭＳ ゴシック"/>
                <a:cs typeface="ＭＳ ゴシック"/>
              </a:rPr>
              <a:t>の</a:t>
            </a:r>
            <a:r>
              <a:rPr lang="ja-JP" altLang="en-US" sz="1000" spc="-35" smtClean="0">
                <a:latin typeface="ＭＳ ゴシック"/>
                <a:cs typeface="ＭＳ ゴシック"/>
              </a:rPr>
              <a:t>評価票</a:t>
            </a:r>
            <a:r>
              <a:rPr lang="en-US" altLang="ja-JP" sz="1000" spc="-35" dirty="0" smtClean="0">
                <a:latin typeface="ＭＳ ゴシック"/>
                <a:cs typeface="ＭＳ ゴシック"/>
              </a:rPr>
              <a:t>I/II/III</a:t>
            </a:r>
            <a:r>
              <a:rPr lang="ja-JP" altLang="en-US" sz="1000" spc="-35" dirty="0" smtClean="0">
                <a:latin typeface="ＭＳ ゴシック"/>
                <a:cs typeface="ＭＳ ゴシック"/>
              </a:rPr>
              <a:t>の評価状況の確認</a:t>
            </a:r>
            <a:r>
              <a:rPr lang="ja-JP" altLang="en-US" sz="1000" spc="-35" dirty="0">
                <a:latin typeface="ＭＳ ゴシック"/>
                <a:cs typeface="ＭＳ ゴシック"/>
              </a:rPr>
              <a:t>ができます</a:t>
            </a:r>
            <a:r>
              <a:rPr lang="ja-JP" altLang="en-US" sz="1000" spc="-210" dirty="0" smtClean="0">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solidFill>
                <a:srgbClr val="A9511A"/>
              </a:solidFill>
              <a:latin typeface="ＭＳ ゴシック"/>
              <a:cs typeface="ＭＳ ゴシック"/>
            </a:endParaRPr>
          </a:p>
          <a:p>
            <a:pPr marL="139700" indent="-127635">
              <a:lnSpc>
                <a:spcPct val="100000"/>
              </a:lnSpc>
              <a:spcBef>
                <a:spcPts val="5"/>
              </a:spcBef>
              <a:buSzPct val="90000"/>
              <a:buChar char="■"/>
              <a:tabLst>
                <a:tab pos="140335" algn="l"/>
              </a:tabLst>
            </a:pPr>
            <a:r>
              <a:rPr lang="ja-JP" altLang="en-US" sz="1000" spc="5" dirty="0" smtClean="0">
                <a:solidFill>
                  <a:srgbClr val="A9511A"/>
                </a:solidFill>
                <a:latin typeface="ＭＳ ゴシック"/>
                <a:cs typeface="ＭＳ ゴシック"/>
              </a:rPr>
              <a:t>研修医の評価票の評価依頼確認</a:t>
            </a:r>
            <a:endParaRPr sz="1000" dirty="0">
              <a:solidFill>
                <a:srgbClr val="A9511A"/>
              </a:solidFill>
              <a:latin typeface="ＭＳ ゴシック"/>
              <a:cs typeface="ＭＳ ゴシック"/>
            </a:endParaRPr>
          </a:p>
          <a:p>
            <a:pPr marL="131445" indent="-119380">
              <a:lnSpc>
                <a:spcPct val="100000"/>
              </a:lnSpc>
              <a:spcBef>
                <a:spcPts val="575"/>
              </a:spcBef>
              <a:buSzPct val="90000"/>
              <a:buAutoNum type="arabicPeriod"/>
              <a:tabLst>
                <a:tab pos="132080" algn="l"/>
              </a:tabLst>
            </a:pPr>
            <a:r>
              <a:rPr sz="1000" dirty="0">
                <a:latin typeface="ＭＳ ゴシック"/>
                <a:cs typeface="ＭＳ ゴシック"/>
              </a:rPr>
              <a:t>&lt;</a:t>
            </a:r>
            <a:r>
              <a:rPr sz="1000" spc="-260" dirty="0">
                <a:latin typeface="ＭＳ ゴシック"/>
                <a:cs typeface="ＭＳ ゴシック"/>
              </a:rPr>
              <a:t> </a:t>
            </a:r>
            <a:r>
              <a:rPr sz="1000" spc="5" dirty="0">
                <a:latin typeface="ＭＳ ゴシック"/>
                <a:cs typeface="ＭＳ ゴシック"/>
              </a:rPr>
              <a:t>研</a:t>
            </a:r>
            <a:r>
              <a:rPr sz="1000" spc="-20" dirty="0">
                <a:latin typeface="ＭＳ ゴシック"/>
                <a:cs typeface="ＭＳ ゴシック"/>
              </a:rPr>
              <a:t>修</a:t>
            </a:r>
            <a:r>
              <a:rPr sz="1000" spc="-35" dirty="0">
                <a:latin typeface="ＭＳ ゴシック"/>
                <a:cs typeface="ＭＳ ゴシック"/>
              </a:rPr>
              <a:t>医</a:t>
            </a:r>
            <a:r>
              <a:rPr sz="1000" spc="-50" dirty="0">
                <a:latin typeface="ＭＳ ゴシック"/>
                <a:cs typeface="ＭＳ ゴシック"/>
              </a:rPr>
              <a:t>一</a:t>
            </a:r>
            <a:r>
              <a:rPr sz="1000" spc="-10" dirty="0">
                <a:latin typeface="ＭＳ ゴシック"/>
                <a:cs typeface="ＭＳ ゴシック"/>
              </a:rPr>
              <a:t>覧</a:t>
            </a:r>
            <a:r>
              <a:rPr sz="1000" spc="-20" dirty="0">
                <a:latin typeface="ＭＳ ゴシック"/>
                <a:cs typeface="ＭＳ ゴシック"/>
              </a:rPr>
              <a:t>画</a:t>
            </a:r>
            <a:r>
              <a:rPr sz="1000" dirty="0">
                <a:latin typeface="ＭＳ ゴシック"/>
                <a:cs typeface="ＭＳ ゴシック"/>
              </a:rPr>
              <a:t>面</a:t>
            </a:r>
            <a:r>
              <a:rPr sz="1000" spc="-254" dirty="0">
                <a:latin typeface="ＭＳ ゴシック"/>
                <a:cs typeface="ＭＳ ゴシック"/>
              </a:rPr>
              <a:t> </a:t>
            </a:r>
            <a:r>
              <a:rPr sz="1000" dirty="0">
                <a:latin typeface="ＭＳ ゴシック"/>
                <a:cs typeface="ＭＳ ゴシック"/>
              </a:rPr>
              <a:t>&gt;</a:t>
            </a:r>
            <a:r>
              <a:rPr sz="1000" spc="-330" dirty="0">
                <a:latin typeface="ＭＳ ゴシック"/>
                <a:cs typeface="ＭＳ ゴシック"/>
              </a:rPr>
              <a:t> </a:t>
            </a:r>
            <a:r>
              <a:rPr sz="1000" spc="-105" dirty="0">
                <a:latin typeface="ＭＳ ゴシック"/>
                <a:cs typeface="ＭＳ ゴシック"/>
              </a:rPr>
              <a:t>で</a:t>
            </a:r>
            <a:r>
              <a:rPr sz="1000" spc="10" dirty="0">
                <a:latin typeface="ＭＳ ゴシック"/>
                <a:cs typeface="ＭＳ ゴシック"/>
              </a:rPr>
              <a:t>、</a:t>
            </a:r>
            <a:r>
              <a:rPr sz="1000" spc="-30" dirty="0">
                <a:latin typeface="ＭＳ ゴシック"/>
                <a:cs typeface="ＭＳ ゴシック"/>
              </a:rPr>
              <a:t>参</a:t>
            </a:r>
            <a:r>
              <a:rPr sz="1000" spc="-114" dirty="0">
                <a:latin typeface="ＭＳ ゴシック"/>
                <a:cs typeface="ＭＳ ゴシック"/>
              </a:rPr>
              <a:t>照</a:t>
            </a:r>
            <a:r>
              <a:rPr sz="1000" spc="-95" dirty="0">
                <a:latin typeface="ＭＳ ゴシック"/>
                <a:cs typeface="ＭＳ ゴシック"/>
              </a:rPr>
              <a:t>し</a:t>
            </a:r>
            <a:r>
              <a:rPr sz="1000" spc="-80" dirty="0">
                <a:latin typeface="ＭＳ ゴシック"/>
                <a:cs typeface="ＭＳ ゴシック"/>
              </a:rPr>
              <a:t>た</a:t>
            </a:r>
            <a:r>
              <a:rPr sz="1000" spc="-20" dirty="0">
                <a:latin typeface="ＭＳ ゴシック"/>
                <a:cs typeface="ＭＳ ゴシック"/>
              </a:rPr>
              <a:t>い</a:t>
            </a:r>
            <a:r>
              <a:rPr sz="1000" spc="5" dirty="0">
                <a:latin typeface="ＭＳ ゴシック"/>
                <a:cs typeface="ＭＳ ゴシック"/>
              </a:rPr>
              <a:t>研</a:t>
            </a:r>
            <a:r>
              <a:rPr sz="1000" spc="-20" dirty="0">
                <a:latin typeface="ＭＳ ゴシック"/>
                <a:cs typeface="ＭＳ ゴシック"/>
              </a:rPr>
              <a:t>修</a:t>
            </a:r>
            <a:r>
              <a:rPr sz="1000" spc="-65" dirty="0">
                <a:latin typeface="ＭＳ ゴシック"/>
                <a:cs typeface="ＭＳ ゴシック"/>
              </a:rPr>
              <a:t>医</a:t>
            </a:r>
            <a:r>
              <a:rPr sz="1000" spc="-25" dirty="0">
                <a:latin typeface="ＭＳ ゴシック"/>
                <a:cs typeface="ＭＳ ゴシック"/>
              </a:rPr>
              <a:t>を</a:t>
            </a:r>
            <a:r>
              <a:rPr sz="1000" spc="-45" dirty="0">
                <a:latin typeface="ＭＳ ゴシック"/>
                <a:cs typeface="ＭＳ ゴシック"/>
              </a:rPr>
              <a:t>選</a:t>
            </a:r>
            <a:r>
              <a:rPr sz="1000" spc="-60" dirty="0">
                <a:latin typeface="ＭＳ ゴシック"/>
                <a:cs typeface="ＭＳ ゴシック"/>
              </a:rPr>
              <a:t>び</a:t>
            </a:r>
            <a:r>
              <a:rPr sz="1000" spc="-40" dirty="0">
                <a:latin typeface="ＭＳ ゴシック"/>
                <a:cs typeface="ＭＳ ゴシック"/>
              </a:rPr>
              <a:t>ま</a:t>
            </a:r>
            <a:r>
              <a:rPr sz="1000" spc="-210" dirty="0">
                <a:latin typeface="ＭＳ ゴシック"/>
                <a:cs typeface="ＭＳ ゴシック"/>
              </a:rPr>
              <a:t>す</a:t>
            </a:r>
            <a:r>
              <a:rPr sz="1000" dirty="0">
                <a:latin typeface="ＭＳ ゴシック"/>
                <a:cs typeface="ＭＳ ゴシック"/>
              </a:rPr>
              <a:t>。</a:t>
            </a:r>
          </a:p>
          <a:p>
            <a:pPr marL="140335" marR="5080" indent="635">
              <a:lnSpc>
                <a:spcPct val="148200"/>
              </a:lnSpc>
            </a:pPr>
            <a:r>
              <a:rPr sz="1000" spc="-25" dirty="0" err="1">
                <a:latin typeface="ＭＳ ゴシック"/>
                <a:cs typeface="ＭＳ ゴシック"/>
              </a:rPr>
              <a:t>表</a:t>
            </a:r>
            <a:r>
              <a:rPr sz="1000" spc="-80" dirty="0" err="1">
                <a:latin typeface="ＭＳ ゴシック"/>
                <a:cs typeface="ＭＳ ゴシック"/>
              </a:rPr>
              <a:t>示さ</a:t>
            </a:r>
            <a:r>
              <a:rPr sz="1000" spc="-135" dirty="0" err="1">
                <a:latin typeface="ＭＳ ゴシック"/>
                <a:cs typeface="ＭＳ ゴシック"/>
              </a:rPr>
              <a:t>れ</a:t>
            </a:r>
            <a:r>
              <a:rPr sz="1000" spc="-75" dirty="0" err="1">
                <a:latin typeface="ＭＳ ゴシック"/>
                <a:cs typeface="ＭＳ ゴシック"/>
              </a:rPr>
              <a:t>て</a:t>
            </a:r>
            <a:r>
              <a:rPr sz="1000" spc="-40" dirty="0" err="1">
                <a:latin typeface="ＭＳ ゴシック"/>
                <a:cs typeface="ＭＳ ゴシック"/>
              </a:rPr>
              <a:t>い</a:t>
            </a:r>
            <a:r>
              <a:rPr sz="1000" spc="-50" dirty="0" err="1">
                <a:latin typeface="ＭＳ ゴシック"/>
                <a:cs typeface="ＭＳ ゴシック"/>
              </a:rPr>
              <a:t>る</a:t>
            </a:r>
            <a:r>
              <a:rPr sz="1000" spc="10" dirty="0" err="1">
                <a:latin typeface="ＭＳ ゴシック"/>
                <a:cs typeface="ＭＳ ゴシック"/>
              </a:rPr>
              <a:t>研</a:t>
            </a:r>
            <a:r>
              <a:rPr sz="1000" spc="-15" dirty="0" err="1">
                <a:latin typeface="ＭＳ ゴシック"/>
                <a:cs typeface="ＭＳ ゴシック"/>
              </a:rPr>
              <a:t>修</a:t>
            </a:r>
            <a:r>
              <a:rPr sz="1000" spc="-10" dirty="0" err="1">
                <a:latin typeface="ＭＳ ゴシック"/>
                <a:cs typeface="ＭＳ ゴシック"/>
              </a:rPr>
              <a:t>医</a:t>
            </a:r>
            <a:r>
              <a:rPr sz="1000" spc="-55" dirty="0" err="1">
                <a:latin typeface="ＭＳ ゴシック"/>
                <a:cs typeface="ＭＳ ゴシック"/>
              </a:rPr>
              <a:t>が多</a:t>
            </a:r>
            <a:r>
              <a:rPr sz="1000" spc="-15" dirty="0" err="1">
                <a:latin typeface="ＭＳ ゴシック"/>
                <a:cs typeface="ＭＳ ゴシック"/>
              </a:rPr>
              <a:t>い</a:t>
            </a:r>
            <a:r>
              <a:rPr sz="1000" spc="-5" dirty="0" err="1">
                <a:latin typeface="ＭＳ ゴシック"/>
                <a:cs typeface="ＭＳ ゴシック"/>
              </a:rPr>
              <a:t>場</a:t>
            </a:r>
            <a:r>
              <a:rPr sz="1000" spc="-40" dirty="0" err="1">
                <a:latin typeface="ＭＳ ゴシック"/>
                <a:cs typeface="ＭＳ ゴシック"/>
              </a:rPr>
              <a:t>合</a:t>
            </a:r>
            <a:r>
              <a:rPr sz="1000" spc="-25" dirty="0" err="1">
                <a:latin typeface="ＭＳ ゴシック"/>
                <a:cs typeface="ＭＳ ゴシック"/>
              </a:rPr>
              <a:t>は</a:t>
            </a:r>
            <a:r>
              <a:rPr sz="1000" spc="-610" dirty="0" smtClean="0">
                <a:latin typeface="ＭＳ ゴシック"/>
                <a:cs typeface="ＭＳ ゴシック"/>
              </a:rPr>
              <a:t>、</a:t>
            </a:r>
            <a:r>
              <a:rPr sz="1000" spc="15" dirty="0" smtClean="0">
                <a:latin typeface="ＭＳ ゴシック"/>
                <a:cs typeface="ＭＳ ゴシック"/>
              </a:rPr>
              <a:t>「</a:t>
            </a:r>
            <a:r>
              <a:rPr lang="ja-JP" altLang="en-US" sz="1000" spc="15" dirty="0" smtClean="0">
                <a:latin typeface="ＭＳ ゴシック"/>
                <a:cs typeface="ＭＳ ゴシック"/>
              </a:rPr>
              <a:t>　</a:t>
            </a:r>
            <a:r>
              <a:rPr sz="1000" spc="10" dirty="0" err="1" smtClean="0">
                <a:latin typeface="ＭＳ ゴシック"/>
                <a:cs typeface="ＭＳ ゴシック"/>
              </a:rPr>
              <a:t>研</a:t>
            </a:r>
            <a:r>
              <a:rPr sz="1000" spc="-15" dirty="0" err="1" smtClean="0">
                <a:latin typeface="ＭＳ ゴシック"/>
                <a:cs typeface="ＭＳ ゴシック"/>
              </a:rPr>
              <a:t>修</a:t>
            </a:r>
            <a:r>
              <a:rPr sz="1000" dirty="0" err="1" smtClean="0">
                <a:latin typeface="ＭＳ ゴシック"/>
                <a:cs typeface="ＭＳ ゴシック"/>
              </a:rPr>
              <a:t>医</a:t>
            </a:r>
            <a:r>
              <a:rPr sz="1000" spc="-95" dirty="0" err="1" smtClean="0">
                <a:latin typeface="ＭＳ ゴシック"/>
                <a:cs typeface="ＭＳ ゴシック"/>
              </a:rPr>
              <a:t>絞り</a:t>
            </a:r>
            <a:r>
              <a:rPr sz="1000" spc="-5" dirty="0" err="1" smtClean="0">
                <a:latin typeface="ＭＳ ゴシック"/>
                <a:cs typeface="ＭＳ ゴシック"/>
              </a:rPr>
              <a:t>込</a:t>
            </a:r>
            <a:r>
              <a:rPr sz="1000" spc="-40" dirty="0" err="1" smtClean="0">
                <a:latin typeface="ＭＳ ゴシック"/>
                <a:cs typeface="ＭＳ ゴシック"/>
              </a:rPr>
              <a:t>み</a:t>
            </a:r>
            <a:r>
              <a:rPr sz="1000" spc="-155" dirty="0" err="1" smtClean="0">
                <a:latin typeface="ＭＳ ゴシック"/>
                <a:cs typeface="ＭＳ ゴシック"/>
              </a:rPr>
              <a:t>エ</a:t>
            </a:r>
            <a:r>
              <a:rPr sz="1000" spc="-120" dirty="0" err="1" smtClean="0">
                <a:latin typeface="ＭＳ ゴシック"/>
                <a:cs typeface="ＭＳ ゴシック"/>
              </a:rPr>
              <a:t>リ</a:t>
            </a:r>
            <a:r>
              <a:rPr sz="1000" spc="-150" dirty="0" err="1" smtClean="0">
                <a:latin typeface="ＭＳ ゴシック"/>
                <a:cs typeface="ＭＳ ゴシック"/>
              </a:rPr>
              <a:t>ア</a:t>
            </a:r>
            <a:r>
              <a:rPr sz="1000" spc="15" dirty="0" err="1">
                <a:latin typeface="ＭＳ ゴシック"/>
                <a:cs typeface="ＭＳ ゴシック"/>
              </a:rPr>
              <a:t>」</a:t>
            </a:r>
            <a:r>
              <a:rPr sz="1000" spc="-65" dirty="0" err="1">
                <a:latin typeface="ＭＳ ゴシック"/>
                <a:cs typeface="ＭＳ ゴシック"/>
              </a:rPr>
              <a:t>に</a:t>
            </a:r>
            <a:r>
              <a:rPr sz="1000" spc="-105" dirty="0" err="1">
                <a:latin typeface="ＭＳ ゴシック"/>
                <a:cs typeface="ＭＳ ゴシック"/>
              </a:rPr>
              <a:t>て</a:t>
            </a:r>
            <a:r>
              <a:rPr sz="1000" spc="15" dirty="0" smtClean="0">
                <a:latin typeface="ＭＳ ゴシック"/>
                <a:cs typeface="ＭＳ ゴシック"/>
              </a:rPr>
              <a:t>、</a:t>
            </a:r>
            <a:endParaRPr lang="en-US" sz="1000" spc="15" dirty="0" smtClean="0">
              <a:latin typeface="ＭＳ ゴシック"/>
              <a:cs typeface="ＭＳ ゴシック"/>
            </a:endParaRPr>
          </a:p>
          <a:p>
            <a:pPr marL="140335" marR="5080" indent="635">
              <a:lnSpc>
                <a:spcPct val="148200"/>
              </a:lnSpc>
            </a:pPr>
            <a:r>
              <a:rPr sz="1000" spc="-30" dirty="0" err="1" smtClean="0">
                <a:latin typeface="ＭＳ ゴシック"/>
                <a:cs typeface="ＭＳ ゴシック"/>
              </a:rPr>
              <a:t>氏</a:t>
            </a:r>
            <a:r>
              <a:rPr sz="1000" spc="-80" dirty="0" err="1" smtClean="0">
                <a:latin typeface="ＭＳ ゴシック"/>
                <a:cs typeface="ＭＳ ゴシック"/>
              </a:rPr>
              <a:t>名</a:t>
            </a:r>
            <a:r>
              <a:rPr sz="1000" spc="-114" dirty="0" err="1" smtClean="0">
                <a:latin typeface="ＭＳ ゴシック"/>
                <a:cs typeface="ＭＳ ゴシック"/>
              </a:rPr>
              <a:t>や</a:t>
            </a:r>
            <a:r>
              <a:rPr sz="1000" spc="15" dirty="0" err="1">
                <a:latin typeface="ＭＳ ゴシック"/>
                <a:cs typeface="ＭＳ ゴシック"/>
              </a:rPr>
              <a:t>、</a:t>
            </a:r>
            <a:r>
              <a:rPr sz="1000" spc="-50" dirty="0" err="1" smtClean="0">
                <a:latin typeface="ＭＳ ゴシック"/>
                <a:cs typeface="ＭＳ ゴシック"/>
              </a:rPr>
              <a:t>あ</a:t>
            </a:r>
            <a:r>
              <a:rPr sz="1000" spc="-110" dirty="0" err="1" smtClean="0">
                <a:latin typeface="ＭＳ ゴシック"/>
                <a:cs typeface="ＭＳ ゴシック"/>
              </a:rPr>
              <a:t>い</a:t>
            </a:r>
            <a:r>
              <a:rPr sz="1000" spc="-160" dirty="0" err="1" smtClean="0">
                <a:latin typeface="ＭＳ ゴシック"/>
                <a:cs typeface="ＭＳ ゴシック"/>
              </a:rPr>
              <a:t>う</a:t>
            </a:r>
            <a:r>
              <a:rPr sz="1000" spc="-55" dirty="0" err="1" smtClean="0">
                <a:latin typeface="ＭＳ ゴシック"/>
                <a:cs typeface="ＭＳ ゴシック"/>
              </a:rPr>
              <a:t>え</a:t>
            </a:r>
            <a:r>
              <a:rPr sz="1000" spc="-35" dirty="0" err="1" smtClean="0">
                <a:latin typeface="ＭＳ ゴシック"/>
                <a:cs typeface="ＭＳ ゴシック"/>
              </a:rPr>
              <a:t>お</a:t>
            </a:r>
            <a:r>
              <a:rPr sz="1000" spc="-45" dirty="0" err="1" smtClean="0">
                <a:latin typeface="ＭＳ ゴシック"/>
                <a:cs typeface="ＭＳ ゴシック"/>
              </a:rPr>
              <a:t>順</a:t>
            </a:r>
            <a:r>
              <a:rPr sz="1000" spc="-40" dirty="0" err="1" smtClean="0">
                <a:latin typeface="ＭＳ ゴシック"/>
                <a:cs typeface="ＭＳ ゴシック"/>
              </a:rPr>
              <a:t>で</a:t>
            </a:r>
            <a:r>
              <a:rPr sz="1000" spc="-10" dirty="0" err="1" smtClean="0">
                <a:latin typeface="ＭＳ ゴシック"/>
                <a:cs typeface="ＭＳ ゴシック"/>
              </a:rPr>
              <a:t>の</a:t>
            </a:r>
            <a:r>
              <a:rPr sz="1000" spc="-95" dirty="0" err="1" smtClean="0">
                <a:latin typeface="ＭＳ ゴシック"/>
                <a:cs typeface="ＭＳ ゴシック"/>
              </a:rPr>
              <a:t>絞り</a:t>
            </a:r>
            <a:r>
              <a:rPr sz="1000" spc="-5" dirty="0" err="1" smtClean="0">
                <a:latin typeface="ＭＳ ゴシック"/>
                <a:cs typeface="ＭＳ ゴシック"/>
              </a:rPr>
              <a:t>込</a:t>
            </a:r>
            <a:r>
              <a:rPr sz="1000" spc="-60" dirty="0" err="1" smtClean="0">
                <a:latin typeface="ＭＳ ゴシック"/>
                <a:cs typeface="ＭＳ ゴシック"/>
              </a:rPr>
              <a:t>み</a:t>
            </a:r>
            <a:r>
              <a:rPr sz="1000" spc="-50" dirty="0" err="1" smtClean="0">
                <a:latin typeface="ＭＳ ゴシック"/>
                <a:cs typeface="ＭＳ ゴシック"/>
              </a:rPr>
              <a:t>が</a:t>
            </a:r>
            <a:r>
              <a:rPr sz="1000" dirty="0" err="1" smtClean="0">
                <a:latin typeface="ＭＳ ゴシック"/>
                <a:cs typeface="ＭＳ ゴシック"/>
              </a:rPr>
              <a:t>で</a:t>
            </a:r>
            <a:r>
              <a:rPr sz="1000" spc="-80" dirty="0" err="1" smtClean="0">
                <a:latin typeface="ＭＳ ゴシック"/>
                <a:cs typeface="ＭＳ ゴシック"/>
              </a:rPr>
              <a:t>き</a:t>
            </a:r>
            <a:r>
              <a:rPr sz="1000" spc="-40" dirty="0" err="1" smtClean="0">
                <a:latin typeface="ＭＳ ゴシック"/>
                <a:cs typeface="ＭＳ ゴシック"/>
              </a:rPr>
              <a:t>ま</a:t>
            </a:r>
            <a:r>
              <a:rPr sz="1000" spc="-210" dirty="0" err="1" smtClean="0">
                <a:latin typeface="ＭＳ ゴシック"/>
                <a:cs typeface="ＭＳ ゴシック"/>
              </a:rPr>
              <a:t>す</a:t>
            </a:r>
            <a:r>
              <a:rPr sz="1000" spc="-210" dirty="0">
                <a:latin typeface="ＭＳ ゴシック"/>
                <a:cs typeface="ＭＳ ゴシック"/>
              </a:rPr>
              <a:t>。</a:t>
            </a:r>
            <a:endParaRPr sz="1000" dirty="0">
              <a:latin typeface="ＭＳ ゴシック"/>
              <a:cs typeface="ＭＳ ゴシック"/>
            </a:endParaRPr>
          </a:p>
          <a:p>
            <a:pPr marL="140335" indent="-128270">
              <a:lnSpc>
                <a:spcPct val="100000"/>
              </a:lnSpc>
              <a:spcBef>
                <a:spcPts val="580"/>
              </a:spcBef>
              <a:buSzPct val="90000"/>
              <a:buAutoNum type="arabicPeriod" startAt="2"/>
              <a:tabLst>
                <a:tab pos="140970" algn="l"/>
              </a:tabLst>
            </a:pPr>
            <a:r>
              <a:rPr sz="1000" spc="-50" dirty="0" err="1" smtClean="0">
                <a:latin typeface="ＭＳ ゴシック"/>
                <a:cs typeface="ＭＳ ゴシック"/>
              </a:rPr>
              <a:t>そ</a:t>
            </a:r>
            <a:r>
              <a:rPr sz="1000" spc="-20" dirty="0" err="1" smtClean="0">
                <a:latin typeface="ＭＳ ゴシック"/>
                <a:cs typeface="ＭＳ ゴシック"/>
              </a:rPr>
              <a:t>の</a:t>
            </a:r>
            <a:r>
              <a:rPr sz="1000" spc="5" dirty="0" err="1" smtClean="0">
                <a:latin typeface="ＭＳ ゴシック"/>
                <a:cs typeface="ＭＳ ゴシック"/>
              </a:rPr>
              <a:t>研</a:t>
            </a:r>
            <a:r>
              <a:rPr sz="1000" spc="-20" dirty="0" err="1" smtClean="0">
                <a:latin typeface="ＭＳ ゴシック"/>
                <a:cs typeface="ＭＳ ゴシック"/>
              </a:rPr>
              <a:t>修</a:t>
            </a:r>
            <a:r>
              <a:rPr sz="1000" spc="-40" dirty="0" err="1" smtClean="0">
                <a:latin typeface="ＭＳ ゴシック"/>
                <a:cs typeface="ＭＳ ゴシック"/>
              </a:rPr>
              <a:t>医</a:t>
            </a:r>
            <a:r>
              <a:rPr sz="1000" spc="-20" dirty="0" err="1" smtClean="0">
                <a:latin typeface="ＭＳ ゴシック"/>
                <a:cs typeface="ＭＳ ゴシック"/>
              </a:rPr>
              <a:t>の</a:t>
            </a:r>
            <a:r>
              <a:rPr sz="1000" spc="-35" dirty="0" err="1" smtClean="0">
                <a:latin typeface="ＭＳ ゴシック"/>
                <a:cs typeface="ＭＳ ゴシック"/>
              </a:rPr>
              <a:t>行</a:t>
            </a:r>
            <a:r>
              <a:rPr sz="1000" spc="-65" dirty="0" err="1" smtClean="0">
                <a:latin typeface="ＭＳ ゴシック"/>
                <a:cs typeface="ＭＳ ゴシック"/>
              </a:rPr>
              <a:t>に</a:t>
            </a:r>
            <a:r>
              <a:rPr sz="1000" spc="-55" dirty="0" err="1" smtClean="0">
                <a:latin typeface="ＭＳ ゴシック"/>
                <a:cs typeface="ＭＳ ゴシック"/>
              </a:rPr>
              <a:t>あ</a:t>
            </a:r>
            <a:r>
              <a:rPr sz="1000" spc="-320" dirty="0" err="1" smtClean="0">
                <a:latin typeface="ＭＳ ゴシック"/>
                <a:cs typeface="ＭＳ ゴシック"/>
              </a:rPr>
              <a:t>る</a:t>
            </a:r>
            <a:r>
              <a:rPr lang="ja-JP" altLang="en-US" sz="1000" spc="10" dirty="0" smtClean="0">
                <a:latin typeface="ＭＳ ゴシック"/>
                <a:cs typeface="ＭＳ ゴシック"/>
              </a:rPr>
              <a:t>「確認」</a:t>
            </a:r>
            <a:r>
              <a:rPr sz="1000" spc="-105" dirty="0" err="1" smtClean="0">
                <a:latin typeface="ＭＳ ゴシック"/>
                <a:cs typeface="ＭＳ ゴシック"/>
              </a:rPr>
              <a:t>ボ</a:t>
            </a:r>
            <a:r>
              <a:rPr sz="1000" spc="-145" dirty="0" err="1" smtClean="0">
                <a:latin typeface="ＭＳ ゴシック"/>
                <a:cs typeface="ＭＳ ゴシック"/>
              </a:rPr>
              <a:t>タ</a:t>
            </a:r>
            <a:r>
              <a:rPr sz="1000" spc="-85" dirty="0" err="1" smtClean="0">
                <a:latin typeface="ＭＳ ゴシック"/>
                <a:cs typeface="ＭＳ ゴシック"/>
              </a:rPr>
              <a:t>ン</a:t>
            </a:r>
            <a:r>
              <a:rPr sz="1000" spc="-55" dirty="0" err="1" smtClean="0">
                <a:latin typeface="ＭＳ ゴシック"/>
                <a:cs typeface="ＭＳ ゴシック"/>
              </a:rPr>
              <a:t>を</a:t>
            </a:r>
            <a:r>
              <a:rPr sz="1000" spc="-165" dirty="0" err="1" smtClean="0">
                <a:latin typeface="ＭＳ ゴシック"/>
                <a:cs typeface="ＭＳ ゴシック"/>
              </a:rPr>
              <a:t>ク</a:t>
            </a:r>
            <a:r>
              <a:rPr sz="1000" spc="-170" dirty="0" err="1" smtClean="0">
                <a:latin typeface="ＭＳ ゴシック"/>
                <a:cs typeface="ＭＳ ゴシック"/>
              </a:rPr>
              <a:t>リ</a:t>
            </a:r>
            <a:r>
              <a:rPr sz="1000" spc="-100" dirty="0" err="1" smtClean="0">
                <a:latin typeface="ＭＳ ゴシック"/>
                <a:cs typeface="ＭＳ ゴシック"/>
              </a:rPr>
              <a:t>ッ</a:t>
            </a:r>
            <a:r>
              <a:rPr sz="1000" spc="-170" dirty="0" err="1" smtClean="0">
                <a:latin typeface="ＭＳ ゴシック"/>
                <a:cs typeface="ＭＳ ゴシック"/>
              </a:rPr>
              <a:t>ク</a:t>
            </a:r>
            <a:r>
              <a:rPr sz="1000" spc="-105" dirty="0" err="1" smtClean="0">
                <a:latin typeface="ＭＳ ゴシック"/>
                <a:cs typeface="ＭＳ ゴシック"/>
              </a:rPr>
              <a:t>し</a:t>
            </a:r>
            <a:r>
              <a:rPr sz="1000" spc="-40" dirty="0" err="1" smtClean="0">
                <a:latin typeface="ＭＳ ゴシック"/>
                <a:cs typeface="ＭＳ ゴシック"/>
              </a:rPr>
              <a:t>ま</a:t>
            </a:r>
            <a:r>
              <a:rPr sz="1000" spc="-210" dirty="0" err="1" smtClean="0">
                <a:latin typeface="ＭＳ ゴシック"/>
                <a:cs typeface="ＭＳ ゴシック"/>
              </a:rPr>
              <a:t>す</a:t>
            </a:r>
            <a:r>
              <a:rPr sz="1000" dirty="0">
                <a:latin typeface="ＭＳ ゴシック"/>
                <a:cs typeface="ＭＳ ゴシック"/>
              </a:rPr>
              <a:t>。</a:t>
            </a:r>
          </a:p>
          <a:p>
            <a:pPr marL="137160" indent="-125095">
              <a:lnSpc>
                <a:spcPct val="100000"/>
              </a:lnSpc>
              <a:spcBef>
                <a:spcPts val="580"/>
              </a:spcBef>
              <a:buSzPct val="90000"/>
              <a:buAutoNum type="arabicPeriod" startAt="2"/>
              <a:tabLst>
                <a:tab pos="137795" algn="l"/>
              </a:tabLst>
            </a:pPr>
            <a:r>
              <a:rPr sz="1000" dirty="0" smtClean="0">
                <a:latin typeface="ＭＳ ゴシック"/>
                <a:cs typeface="ＭＳ ゴシック"/>
              </a:rPr>
              <a:t>&lt;</a:t>
            </a:r>
            <a:r>
              <a:rPr lang="ja-JP" altLang="en-US" sz="1000" dirty="0">
                <a:latin typeface="ＭＳ ゴシック"/>
                <a:cs typeface="ＭＳ ゴシック"/>
              </a:rPr>
              <a:t>研修医の評価票の評価依頼の確認</a:t>
            </a:r>
            <a:r>
              <a:rPr sz="1000" dirty="0" smtClean="0">
                <a:latin typeface="ＭＳ ゴシック"/>
                <a:cs typeface="ＭＳ ゴシック"/>
              </a:rPr>
              <a:t>&gt;</a:t>
            </a:r>
            <a:r>
              <a:rPr lang="ja-JP" altLang="en-US" sz="1000" dirty="0">
                <a:latin typeface="ＭＳ ゴシック"/>
                <a:cs typeface="ＭＳ ゴシック"/>
              </a:rPr>
              <a:t>画面</a:t>
            </a:r>
            <a:r>
              <a:rPr sz="1000" spc="-335" dirty="0" smtClean="0">
                <a:latin typeface="ＭＳ ゴシック"/>
                <a:cs typeface="ＭＳ ゴシック"/>
              </a:rPr>
              <a:t> </a:t>
            </a:r>
            <a:r>
              <a:rPr sz="1000" spc="-65" dirty="0" smtClean="0">
                <a:latin typeface="ＭＳ ゴシック"/>
                <a:cs typeface="ＭＳ ゴシック"/>
              </a:rPr>
              <a:t>で</a:t>
            </a:r>
            <a:r>
              <a:rPr lang="ja-JP" altLang="en-US" sz="1000" spc="10" dirty="0" err="1">
                <a:latin typeface="ＭＳ ゴシック"/>
                <a:cs typeface="ＭＳ ゴシック"/>
              </a:rPr>
              <a:t>「</a:t>
            </a:r>
            <a:r>
              <a:rPr sz="1000" spc="-15" dirty="0" err="1" smtClean="0">
                <a:latin typeface="ＭＳ ゴシック"/>
                <a:cs typeface="ＭＳ ゴシック"/>
              </a:rPr>
              <a:t>評</a:t>
            </a:r>
            <a:r>
              <a:rPr sz="1000" spc="-35" dirty="0" err="1" smtClean="0">
                <a:latin typeface="ＭＳ ゴシック"/>
                <a:cs typeface="ＭＳ ゴシック"/>
              </a:rPr>
              <a:t>価</a:t>
            </a:r>
            <a:r>
              <a:rPr lang="ja-JP" altLang="en-US" sz="1000" spc="-35" dirty="0" smtClean="0">
                <a:latin typeface="ＭＳ ゴシック"/>
                <a:cs typeface="ＭＳ ゴシック"/>
              </a:rPr>
              <a:t>状況</a:t>
            </a:r>
            <a:r>
              <a:rPr sz="1000" spc="-535" dirty="0" smtClean="0">
                <a:latin typeface="ＭＳ ゴシック"/>
                <a:cs typeface="ＭＳ ゴシック"/>
              </a:rPr>
              <a:t>」</a:t>
            </a:r>
            <a:r>
              <a:rPr sz="1000" spc="-35" dirty="0" err="1" smtClean="0">
                <a:latin typeface="ＭＳ ゴシック"/>
                <a:cs typeface="ＭＳ ゴシック"/>
              </a:rPr>
              <a:t>を</a:t>
            </a:r>
            <a:r>
              <a:rPr sz="1000" spc="-10" dirty="0" err="1" smtClean="0">
                <a:latin typeface="ＭＳ ゴシック"/>
                <a:cs typeface="ＭＳ ゴシック"/>
              </a:rPr>
              <a:t>確</a:t>
            </a:r>
            <a:r>
              <a:rPr sz="1000" spc="-110" dirty="0" err="1" smtClean="0">
                <a:latin typeface="ＭＳ ゴシック"/>
                <a:cs typeface="ＭＳ ゴシック"/>
              </a:rPr>
              <a:t>認</a:t>
            </a:r>
            <a:r>
              <a:rPr sz="1000" spc="-105" dirty="0" err="1" smtClean="0">
                <a:latin typeface="ＭＳ ゴシック"/>
                <a:cs typeface="ＭＳ ゴシック"/>
              </a:rPr>
              <a:t>し</a:t>
            </a:r>
            <a:r>
              <a:rPr sz="1000" spc="-40" dirty="0" err="1" smtClean="0">
                <a:latin typeface="ＭＳ ゴシック"/>
                <a:cs typeface="ＭＳ ゴシック"/>
              </a:rPr>
              <a:t>ま</a:t>
            </a:r>
            <a:r>
              <a:rPr sz="1000" spc="-210" dirty="0" err="1" smtClean="0">
                <a:latin typeface="ＭＳ ゴシック"/>
                <a:cs typeface="ＭＳ ゴシック"/>
              </a:rPr>
              <a:t>す</a:t>
            </a:r>
            <a:r>
              <a:rPr sz="1000" dirty="0" smtClean="0">
                <a:latin typeface="ＭＳ ゴシック"/>
                <a:cs typeface="ＭＳ ゴシック"/>
              </a:rPr>
              <a:t>。</a:t>
            </a:r>
          </a:p>
          <a:p>
            <a:pPr marL="76835">
              <a:lnSpc>
                <a:spcPct val="100000"/>
              </a:lnSpc>
              <a:spcBef>
                <a:spcPts val="580"/>
              </a:spcBef>
            </a:pPr>
            <a:r>
              <a:rPr lang="ja-JP" altLang="en-US" sz="1000" dirty="0" smtClean="0">
                <a:latin typeface="ＭＳ ゴシック"/>
                <a:cs typeface="ＭＳ ゴシック"/>
              </a:rPr>
              <a:t>「評価依頼取消」（研修医自身が評価を依頼（確定）をすると表示）やスケジュールに指導医が設定されていない</a:t>
            </a:r>
            <a:endParaRPr lang="en-US" altLang="ja-JP" sz="1000" dirty="0" smtClean="0">
              <a:latin typeface="ＭＳ ゴシック"/>
              <a:cs typeface="ＭＳ ゴシック"/>
            </a:endParaRPr>
          </a:p>
          <a:p>
            <a:pPr marL="76835">
              <a:lnSpc>
                <a:spcPct val="100000"/>
              </a:lnSpc>
              <a:spcBef>
                <a:spcPts val="580"/>
              </a:spcBef>
            </a:pPr>
            <a:r>
              <a:rPr lang="ja-JP" altLang="en-US" sz="1000" dirty="0" smtClean="0">
                <a:latin typeface="ＭＳ ゴシック"/>
                <a:cs typeface="ＭＳ ゴシック"/>
              </a:rPr>
              <a:t>場合に「指導医に評価を依頼」</a:t>
            </a:r>
            <a:r>
              <a:rPr sz="1000" dirty="0" smtClean="0">
                <a:latin typeface="ＭＳ ゴシック"/>
                <a:cs typeface="ＭＳ ゴシック"/>
              </a:rPr>
              <a:t>で、</a:t>
            </a:r>
            <a:r>
              <a:rPr lang="ja-JP" altLang="en-US" sz="1000" dirty="0" smtClean="0">
                <a:latin typeface="ＭＳ ゴシック"/>
                <a:cs typeface="ＭＳ ゴシック"/>
              </a:rPr>
              <a:t>評価の取消、指導医への評価依頼メールを送信することができます。</a:t>
            </a:r>
            <a:endParaRPr lang="en-US" altLang="ja-JP" sz="1000" dirty="0" smtClean="0">
              <a:latin typeface="ＭＳ ゴシック"/>
              <a:cs typeface="ＭＳ ゴシック"/>
            </a:endParaRPr>
          </a:p>
        </p:txBody>
      </p:sp>
      <p:sp>
        <p:nvSpPr>
          <p:cNvPr id="30" name="object 30"/>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1" name="object 31"/>
          <p:cNvSpPr txBox="1"/>
          <p:nvPr/>
        </p:nvSpPr>
        <p:spPr>
          <a:xfrm>
            <a:off x="734402" y="837006"/>
            <a:ext cx="6091555" cy="375744"/>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55" dirty="0" err="1" smtClean="0">
                <a:solidFill>
                  <a:srgbClr val="FFFFFF"/>
                </a:solidFill>
                <a:latin typeface="HGPｺﾞｼｯｸE"/>
                <a:cs typeface="HGPｺﾞｼｯｸE"/>
              </a:rPr>
              <a:t>研</a:t>
            </a:r>
            <a:r>
              <a:rPr sz="2200" spc="-10" dirty="0" err="1" smtClean="0">
                <a:solidFill>
                  <a:srgbClr val="FFFFFF"/>
                </a:solidFill>
                <a:latin typeface="HGPｺﾞｼｯｸE"/>
                <a:cs typeface="HGPｺﾞｼｯｸE"/>
              </a:rPr>
              <a:t>修</a:t>
            </a:r>
            <a:r>
              <a:rPr sz="2200" spc="-70" dirty="0" err="1" smtClean="0">
                <a:solidFill>
                  <a:srgbClr val="FFFFFF"/>
                </a:solidFill>
                <a:latin typeface="HGPｺﾞｼｯｸE"/>
                <a:cs typeface="HGPｺﾞｼｯｸE"/>
              </a:rPr>
              <a:t>医</a:t>
            </a:r>
            <a:r>
              <a:rPr sz="2200" spc="-15" dirty="0" err="1" smtClean="0">
                <a:solidFill>
                  <a:srgbClr val="FFFFFF"/>
                </a:solidFill>
                <a:latin typeface="HGPｺﾞｼｯｸE"/>
                <a:cs typeface="HGPｺﾞｼｯｸE"/>
              </a:rPr>
              <a:t>の</a:t>
            </a:r>
            <a:r>
              <a:rPr lang="ja-JP" altLang="en-US" sz="2200" spc="-15" dirty="0" smtClean="0">
                <a:solidFill>
                  <a:srgbClr val="FFFFFF"/>
                </a:solidFill>
                <a:latin typeface="HGPｺﾞｼｯｸE" panose="020B0900000000000000" pitchFamily="50" charset="-128"/>
                <a:ea typeface="HGPｺﾞｼｯｸE" panose="020B0900000000000000" pitchFamily="50" charset="-128"/>
                <a:cs typeface="HGPｺﾞｼｯｸE"/>
              </a:rPr>
              <a:t>評価票の評価依頼確認</a:t>
            </a:r>
            <a:endParaRPr sz="2200" dirty="0">
              <a:latin typeface="HGPｺﾞｼｯｸE" panose="020B0900000000000000" pitchFamily="50" charset="-128"/>
              <a:ea typeface="HGPｺﾞｼｯｸE" panose="020B0900000000000000" pitchFamily="50" charset="-128"/>
              <a:cs typeface="HGPｺﾞｼｯｸE"/>
            </a:endParaRPr>
          </a:p>
        </p:txBody>
      </p:sp>
      <p:sp>
        <p:nvSpPr>
          <p:cNvPr id="33" name="object 33"/>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41</a:t>
            </a:fld>
            <a:endParaRPr dirty="0"/>
          </a:p>
        </p:txBody>
      </p:sp>
      <p:sp>
        <p:nvSpPr>
          <p:cNvPr id="32" name="object 32"/>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15"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a:latin typeface="ＭＳ Ｐゴシック"/>
              <a:cs typeface="ＭＳ Ｐゴシック"/>
            </a:endParaRPr>
          </a:p>
        </p:txBody>
      </p:sp>
      <p:sp>
        <p:nvSpPr>
          <p:cNvPr id="34" name="object 5"/>
          <p:cNvSpPr txBox="1"/>
          <p:nvPr/>
        </p:nvSpPr>
        <p:spPr>
          <a:xfrm>
            <a:off x="3245430" y="1325223"/>
            <a:ext cx="1562929"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290" dirty="0">
                <a:solidFill>
                  <a:srgbClr val="231F20"/>
                </a:solidFill>
                <a:latin typeface="ＭＳ ゴシック"/>
                <a:cs typeface="ＭＳ ゴシック"/>
              </a:rPr>
              <a:t> </a:t>
            </a:r>
            <a:r>
              <a:rPr lang="ja-JP" altLang="en-US" sz="1000" spc="-20" dirty="0" smtClean="0">
                <a:solidFill>
                  <a:srgbClr val="231F20"/>
                </a:solidFill>
                <a:latin typeface="ＭＳ ゴシック"/>
                <a:cs typeface="ＭＳ ゴシック"/>
              </a:rPr>
              <a:t>研修医</a:t>
            </a:r>
            <a:r>
              <a:rPr sz="1000" spc="-50" dirty="0" err="1" smtClean="0">
                <a:solidFill>
                  <a:srgbClr val="231F20"/>
                </a:solidFill>
                <a:latin typeface="ＭＳ ゴシック"/>
                <a:cs typeface="ＭＳ ゴシック"/>
              </a:rPr>
              <a:t>一</a:t>
            </a:r>
            <a:r>
              <a:rPr sz="1000" spc="-40" dirty="0" err="1" smtClean="0">
                <a:solidFill>
                  <a:srgbClr val="231F20"/>
                </a:solidFill>
                <a:latin typeface="ＭＳ ゴシック"/>
                <a:cs typeface="ＭＳ ゴシック"/>
              </a:rPr>
              <a:t>覧</a:t>
            </a:r>
            <a:r>
              <a:rPr lang="ja-JP" altLang="en-US" sz="1000" spc="-40" dirty="0" smtClean="0">
                <a:solidFill>
                  <a:srgbClr val="231F20"/>
                </a:solidFill>
                <a:latin typeface="ＭＳ ゴシック"/>
                <a:cs typeface="ＭＳ ゴシック"/>
              </a:rPr>
              <a:t>画面</a:t>
            </a:r>
            <a:r>
              <a:rPr sz="1000" spc="-310" dirty="0" smtClean="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pic>
        <p:nvPicPr>
          <p:cNvPr id="13" name="図 12"/>
          <p:cNvPicPr>
            <a:picLocks noChangeAspect="1"/>
          </p:cNvPicPr>
          <p:nvPr/>
        </p:nvPicPr>
        <p:blipFill rotWithShape="1">
          <a:blip r:embed="rId4" cstate="print">
            <a:extLst>
              <a:ext uri="{28A0092B-C50C-407E-A947-70E740481C1C}">
                <a14:useLocalDpi xmlns:a14="http://schemas.microsoft.com/office/drawing/2010/main" val="0"/>
              </a:ext>
            </a:extLst>
          </a:blip>
          <a:srcRect t="42146" b="2811"/>
          <a:stretch/>
        </p:blipFill>
        <p:spPr>
          <a:xfrm>
            <a:off x="1717093" y="5668651"/>
            <a:ext cx="5134598" cy="1080442"/>
          </a:xfrm>
          <a:prstGeom prst="rect">
            <a:avLst/>
          </a:prstGeom>
        </p:spPr>
      </p:pic>
      <p:sp>
        <p:nvSpPr>
          <p:cNvPr id="36" name="object 5"/>
          <p:cNvSpPr txBox="1"/>
          <p:nvPr/>
        </p:nvSpPr>
        <p:spPr>
          <a:xfrm>
            <a:off x="3209908" y="3964365"/>
            <a:ext cx="1447165"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290" dirty="0">
                <a:solidFill>
                  <a:srgbClr val="231F20"/>
                </a:solidFill>
                <a:latin typeface="ＭＳ ゴシック"/>
                <a:cs typeface="ＭＳ ゴシック"/>
              </a:rPr>
              <a:t> </a:t>
            </a:r>
            <a:r>
              <a:rPr lang="ja-JP" altLang="en-US" sz="1000" spc="-20" dirty="0">
                <a:solidFill>
                  <a:srgbClr val="231F20"/>
                </a:solidFill>
                <a:latin typeface="ＭＳ ゴシック"/>
                <a:cs typeface="ＭＳ ゴシック"/>
              </a:rPr>
              <a:t>評価依頼一覧画面</a:t>
            </a:r>
            <a:r>
              <a:rPr sz="1000" spc="-310" dirty="0" smtClean="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16" name="角丸四角形 15"/>
          <p:cNvSpPr/>
          <p:nvPr/>
        </p:nvSpPr>
        <p:spPr>
          <a:xfrm>
            <a:off x="4850250" y="5984671"/>
            <a:ext cx="781034" cy="160969"/>
          </a:xfrm>
          <a:prstGeom prst="roundRect">
            <a:avLst>
              <a:gd name="adj" fmla="val 9050"/>
            </a:avLst>
          </a:prstGeom>
          <a:ln w="12598">
            <a:solidFill>
              <a:srgbClr val="DA2128"/>
            </a:solidFill>
            <a:round/>
          </a:ln>
        </p:spPr>
        <p:txBody>
          <a:bodyPr wrap="square" lIns="0" tIns="0" rIns="0" bIns="0" rtlCol="0" anchor="ctr"/>
          <a:lstStyle/>
          <a:p>
            <a:pPr algn="ctr"/>
            <a:endParaRPr kumimoji="1" lang="ja-JP" altLang="en-US"/>
          </a:p>
        </p:txBody>
      </p:sp>
      <p:sp>
        <p:nvSpPr>
          <p:cNvPr id="17" name="角丸四角形 16"/>
          <p:cNvSpPr/>
          <p:nvPr/>
        </p:nvSpPr>
        <p:spPr>
          <a:xfrm>
            <a:off x="5521671" y="3289300"/>
            <a:ext cx="390179" cy="179671"/>
          </a:xfrm>
          <a:prstGeom prst="roundRect">
            <a:avLst>
              <a:gd name="adj" fmla="val 25543"/>
            </a:avLst>
          </a:prstGeom>
          <a:ln w="12598">
            <a:solidFill>
              <a:srgbClr val="DA2128"/>
            </a:solidFill>
            <a:round/>
          </a:ln>
        </p:spPr>
        <p:txBody>
          <a:bodyPr wrap="square" lIns="0" tIns="0" rIns="0" bIns="0" rtlCol="0" anchor="ctr"/>
          <a:lstStyle/>
          <a:p>
            <a:pPr algn="ctr"/>
            <a:endParaRPr kumimoji="1" lang="ja-JP" altLang="en-US"/>
          </a:p>
        </p:txBody>
      </p:sp>
      <p:sp>
        <p:nvSpPr>
          <p:cNvPr id="18" name="角丸四角形 17"/>
          <p:cNvSpPr/>
          <p:nvPr/>
        </p:nvSpPr>
        <p:spPr>
          <a:xfrm>
            <a:off x="2650899" y="2434423"/>
            <a:ext cx="2497373" cy="375725"/>
          </a:xfrm>
          <a:prstGeom prst="roundRect">
            <a:avLst>
              <a:gd name="adj" fmla="val 15810"/>
            </a:avLst>
          </a:prstGeom>
          <a:ln w="12598">
            <a:solidFill>
              <a:srgbClr val="DA2128"/>
            </a:solidFill>
            <a:round/>
          </a:ln>
        </p:spPr>
        <p:txBody>
          <a:bodyPr wrap="square" lIns="0" tIns="0" rIns="0" bIns="0" rtlCol="0" anchor="ctr"/>
          <a:lstStyle/>
          <a:p>
            <a:pPr algn="ctr"/>
            <a:endParaRPr kumimoji="1" lang="ja-JP" altLang="en-US"/>
          </a:p>
        </p:txBody>
      </p:sp>
      <p:sp>
        <p:nvSpPr>
          <p:cNvPr id="21" name="object 6"/>
          <p:cNvSpPr/>
          <p:nvPr/>
        </p:nvSpPr>
        <p:spPr>
          <a:xfrm>
            <a:off x="5713931" y="2990710"/>
            <a:ext cx="1031297" cy="270428"/>
          </a:xfrm>
          <a:custGeom>
            <a:avLst/>
            <a:gdLst/>
            <a:ahLst/>
            <a:cxnLst/>
            <a:rect l="l" t="t" r="r" b="b"/>
            <a:pathLst>
              <a:path w="1692275" h="259714">
                <a:moveTo>
                  <a:pt x="1691995" y="0"/>
                </a:moveTo>
                <a:lnTo>
                  <a:pt x="247903" y="0"/>
                </a:lnTo>
                <a:lnTo>
                  <a:pt x="0" y="259194"/>
                </a:lnTo>
                <a:lnTo>
                  <a:pt x="1691995" y="259194"/>
                </a:lnTo>
                <a:lnTo>
                  <a:pt x="1691995" y="0"/>
                </a:lnTo>
                <a:close/>
              </a:path>
            </a:pathLst>
          </a:custGeom>
          <a:solidFill>
            <a:srgbClr val="DA2128"/>
          </a:solidFill>
          <a:ln w="76200">
            <a:noFill/>
          </a:ln>
        </p:spPr>
        <p:txBody>
          <a:bodyPr wrap="square" lIns="0" tIns="0" rIns="0" bIns="0" rtlCol="0"/>
          <a:lstStyle/>
          <a:p>
            <a:endParaRPr/>
          </a:p>
        </p:txBody>
      </p:sp>
      <p:sp>
        <p:nvSpPr>
          <p:cNvPr id="23" name="object 6"/>
          <p:cNvSpPr/>
          <p:nvPr/>
        </p:nvSpPr>
        <p:spPr>
          <a:xfrm>
            <a:off x="4912444" y="2460804"/>
            <a:ext cx="1609006" cy="259715"/>
          </a:xfrm>
          <a:custGeom>
            <a:avLst/>
            <a:gdLst/>
            <a:ahLst/>
            <a:cxnLst/>
            <a:rect l="l" t="t" r="r" b="b"/>
            <a:pathLst>
              <a:path w="1692275" h="259714">
                <a:moveTo>
                  <a:pt x="1691995" y="0"/>
                </a:moveTo>
                <a:lnTo>
                  <a:pt x="247903" y="0"/>
                </a:lnTo>
                <a:lnTo>
                  <a:pt x="0" y="259194"/>
                </a:lnTo>
                <a:lnTo>
                  <a:pt x="1691995" y="259194"/>
                </a:lnTo>
                <a:lnTo>
                  <a:pt x="1691995" y="0"/>
                </a:lnTo>
                <a:close/>
              </a:path>
            </a:pathLst>
          </a:custGeom>
          <a:solidFill>
            <a:srgbClr val="DA2128"/>
          </a:solidFill>
          <a:ln w="76200">
            <a:noFill/>
          </a:ln>
        </p:spPr>
        <p:txBody>
          <a:bodyPr wrap="square" lIns="0" tIns="0" rIns="0" bIns="0" rtlCol="0"/>
          <a:lstStyle/>
          <a:p>
            <a:endParaRPr/>
          </a:p>
        </p:txBody>
      </p:sp>
      <p:sp>
        <p:nvSpPr>
          <p:cNvPr id="22" name="object 27"/>
          <p:cNvSpPr txBox="1"/>
          <p:nvPr/>
        </p:nvSpPr>
        <p:spPr>
          <a:xfrm>
            <a:off x="5259931" y="2510722"/>
            <a:ext cx="1476289" cy="151323"/>
          </a:xfrm>
          <a:prstGeom prst="rect">
            <a:avLst/>
          </a:prstGeom>
        </p:spPr>
        <p:txBody>
          <a:bodyPr vert="horz" wrap="square" lIns="0" tIns="12700" rIns="0" bIns="0" rtlCol="0">
            <a:spAutoFit/>
          </a:bodyPr>
          <a:lstStyle/>
          <a:p>
            <a:pPr marL="12700">
              <a:lnSpc>
                <a:spcPct val="100000"/>
              </a:lnSpc>
              <a:spcBef>
                <a:spcPts val="100"/>
              </a:spcBef>
            </a:pPr>
            <a:r>
              <a:rPr sz="900" spc="10" dirty="0" err="1" smtClean="0">
                <a:solidFill>
                  <a:srgbClr val="FFFFFF"/>
                </a:solidFill>
                <a:latin typeface="ＭＳ ゴシック"/>
                <a:cs typeface="ＭＳ ゴシック"/>
              </a:rPr>
              <a:t>研</a:t>
            </a:r>
            <a:r>
              <a:rPr sz="900" spc="-15" dirty="0" err="1" smtClean="0">
                <a:solidFill>
                  <a:srgbClr val="FFFFFF"/>
                </a:solidFill>
                <a:latin typeface="ＭＳ ゴシック"/>
                <a:cs typeface="ＭＳ ゴシック"/>
              </a:rPr>
              <a:t>修</a:t>
            </a:r>
            <a:r>
              <a:rPr sz="900" dirty="0" err="1" smtClean="0">
                <a:solidFill>
                  <a:srgbClr val="FFFFFF"/>
                </a:solidFill>
                <a:latin typeface="ＭＳ ゴシック"/>
                <a:cs typeface="ＭＳ ゴシック"/>
              </a:rPr>
              <a:t>医</a:t>
            </a:r>
            <a:r>
              <a:rPr sz="900" spc="-85" dirty="0" err="1" smtClean="0">
                <a:solidFill>
                  <a:srgbClr val="FFFFFF"/>
                </a:solidFill>
                <a:latin typeface="ＭＳ ゴシック"/>
                <a:cs typeface="ＭＳ ゴシック"/>
              </a:rPr>
              <a:t>絞り</a:t>
            </a:r>
            <a:r>
              <a:rPr sz="900" spc="-5" dirty="0" err="1" smtClean="0">
                <a:solidFill>
                  <a:srgbClr val="FFFFFF"/>
                </a:solidFill>
                <a:latin typeface="ＭＳ ゴシック"/>
                <a:cs typeface="ＭＳ ゴシック"/>
              </a:rPr>
              <a:t>込</a:t>
            </a:r>
            <a:r>
              <a:rPr sz="900" spc="-35" dirty="0" err="1" smtClean="0">
                <a:solidFill>
                  <a:srgbClr val="FFFFFF"/>
                </a:solidFill>
                <a:latin typeface="ＭＳ ゴシック"/>
                <a:cs typeface="ＭＳ ゴシック"/>
              </a:rPr>
              <a:t>み</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a:latin typeface="ＭＳ ゴシック"/>
              <a:cs typeface="ＭＳ ゴシック"/>
            </a:endParaRPr>
          </a:p>
        </p:txBody>
      </p:sp>
      <p:sp>
        <p:nvSpPr>
          <p:cNvPr id="25" name="object 27"/>
          <p:cNvSpPr txBox="1"/>
          <p:nvPr/>
        </p:nvSpPr>
        <p:spPr>
          <a:xfrm>
            <a:off x="5988125" y="3044237"/>
            <a:ext cx="659726" cy="151323"/>
          </a:xfrm>
          <a:prstGeom prst="rect">
            <a:avLst/>
          </a:prstGeom>
        </p:spPr>
        <p:txBody>
          <a:bodyPr vert="horz" wrap="square" lIns="0" tIns="12700" rIns="0" bIns="0" rtlCol="0">
            <a:spAutoFit/>
          </a:bodyPr>
          <a:lstStyle/>
          <a:p>
            <a:pPr marL="12700">
              <a:lnSpc>
                <a:spcPct val="100000"/>
              </a:lnSpc>
              <a:spcBef>
                <a:spcPts val="100"/>
              </a:spcBef>
            </a:pPr>
            <a:r>
              <a:rPr sz="900" spc="10" dirty="0" err="1" smtClean="0">
                <a:solidFill>
                  <a:srgbClr val="FFFFFF"/>
                </a:solidFill>
                <a:latin typeface="ＭＳ ゴシック"/>
                <a:cs typeface="ＭＳ ゴシック"/>
              </a:rPr>
              <a:t>研</a:t>
            </a:r>
            <a:r>
              <a:rPr sz="900" spc="-15" dirty="0" err="1" smtClean="0">
                <a:solidFill>
                  <a:srgbClr val="FFFFFF"/>
                </a:solidFill>
                <a:latin typeface="ＭＳ ゴシック"/>
                <a:cs typeface="ＭＳ ゴシック"/>
              </a:rPr>
              <a:t>修</a:t>
            </a:r>
            <a:r>
              <a:rPr lang="ja-JP" altLang="en-US" sz="900" dirty="0" smtClean="0">
                <a:solidFill>
                  <a:srgbClr val="FFFFFF"/>
                </a:solidFill>
                <a:latin typeface="ＭＳ ゴシック"/>
                <a:cs typeface="ＭＳ ゴシック"/>
              </a:rPr>
              <a:t>医一覧</a:t>
            </a:r>
            <a:endParaRPr sz="900" dirty="0">
              <a:latin typeface="ＭＳ ゴシック"/>
              <a:cs typeface="ＭＳ ゴシック"/>
            </a:endParaRPr>
          </a:p>
        </p:txBody>
      </p:sp>
      <p:sp>
        <p:nvSpPr>
          <p:cNvPr id="26" name="角丸四角形 25"/>
          <p:cNvSpPr/>
          <p:nvPr/>
        </p:nvSpPr>
        <p:spPr>
          <a:xfrm>
            <a:off x="3686262" y="5406799"/>
            <a:ext cx="625388" cy="136213"/>
          </a:xfrm>
          <a:prstGeom prst="roundRect">
            <a:avLst>
              <a:gd name="adj" fmla="val 9050"/>
            </a:avLst>
          </a:prstGeom>
          <a:ln w="12598">
            <a:solidFill>
              <a:srgbClr val="DA2128"/>
            </a:solidFill>
            <a:round/>
          </a:ln>
        </p:spPr>
        <p:txBody>
          <a:bodyPr wrap="square" lIns="0" tIns="0" rIns="0" bIns="0" rtlCol="0" anchor="ctr"/>
          <a:lstStyle/>
          <a:p>
            <a:pPr algn="ctr"/>
            <a:endParaRPr kumimoji="1" lang="ja-JP"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rotWithShape="1">
          <a:blip r:embed="rId2">
            <a:extLst>
              <a:ext uri="{28A0092B-C50C-407E-A947-70E740481C1C}">
                <a14:useLocalDpi xmlns:a14="http://schemas.microsoft.com/office/drawing/2010/main" val="0"/>
              </a:ext>
            </a:extLst>
          </a:blip>
          <a:srcRect l="2375" t="2408" r="1661" b="44576"/>
          <a:stretch/>
        </p:blipFill>
        <p:spPr>
          <a:xfrm>
            <a:off x="3841411" y="3515901"/>
            <a:ext cx="2971800" cy="1974564"/>
          </a:xfrm>
          <a:prstGeom prst="rect">
            <a:avLst/>
          </a:prstGeom>
        </p:spPr>
      </p:pic>
      <p:pic>
        <p:nvPicPr>
          <p:cNvPr id="6" name="図 5"/>
          <p:cNvPicPr>
            <a:picLocks noChangeAspect="1"/>
          </p:cNvPicPr>
          <p:nvPr/>
        </p:nvPicPr>
        <p:blipFill rotWithShape="1">
          <a:blip r:embed="rId3">
            <a:extLst>
              <a:ext uri="{28A0092B-C50C-407E-A947-70E740481C1C}">
                <a14:useLocalDpi xmlns:a14="http://schemas.microsoft.com/office/drawing/2010/main" val="0"/>
              </a:ext>
            </a:extLst>
          </a:blip>
          <a:srcRect l="2345" t="305" r="974" b="43716"/>
          <a:stretch/>
        </p:blipFill>
        <p:spPr>
          <a:xfrm>
            <a:off x="741622" y="3517510"/>
            <a:ext cx="2971801" cy="1974717"/>
          </a:xfrm>
          <a:prstGeom prst="rect">
            <a:avLst/>
          </a:prstGeom>
        </p:spPr>
      </p:pic>
      <p:pic>
        <p:nvPicPr>
          <p:cNvPr id="5" name="図 4"/>
          <p:cNvPicPr>
            <a:picLocks noChangeAspect="1"/>
          </p:cNvPicPr>
          <p:nvPr/>
        </p:nvPicPr>
        <p:blipFill rotWithShape="1">
          <a:blip r:embed="rId4">
            <a:extLst>
              <a:ext uri="{28A0092B-C50C-407E-A947-70E740481C1C}">
                <a14:useLocalDpi xmlns:a14="http://schemas.microsoft.com/office/drawing/2010/main" val="0"/>
              </a:ext>
            </a:extLst>
          </a:blip>
          <a:srcRect b="14107"/>
          <a:stretch/>
        </p:blipFill>
        <p:spPr>
          <a:xfrm>
            <a:off x="734402" y="1512829"/>
            <a:ext cx="6084335" cy="1707098"/>
          </a:xfrm>
          <a:prstGeom prst="rect">
            <a:avLst/>
          </a:prstGeom>
        </p:spPr>
      </p:pic>
      <p:sp>
        <p:nvSpPr>
          <p:cNvPr id="7" name="object 7"/>
          <p:cNvSpPr txBox="1"/>
          <p:nvPr/>
        </p:nvSpPr>
        <p:spPr>
          <a:xfrm>
            <a:off x="734402" y="7532637"/>
            <a:ext cx="6116955" cy="2664832"/>
          </a:xfrm>
          <a:prstGeom prst="rect">
            <a:avLst/>
          </a:prstGeom>
        </p:spPr>
        <p:txBody>
          <a:bodyPr vert="horz" wrap="square" lIns="0" tIns="12700" rIns="0" bIns="0" rtlCol="0">
            <a:spAutoFit/>
          </a:bodyPr>
          <a:lstStyle/>
          <a:p>
            <a:pPr marL="140335" marR="1334135">
              <a:lnSpc>
                <a:spcPct val="120000"/>
              </a:lnSpc>
              <a:spcBef>
                <a:spcPts val="100"/>
              </a:spcBef>
            </a:pPr>
            <a:r>
              <a:rPr sz="1000" spc="5" dirty="0">
                <a:solidFill>
                  <a:srgbClr val="231F20"/>
                </a:solidFill>
                <a:latin typeface="ＭＳ ゴシック"/>
                <a:cs typeface="ＭＳ ゴシック"/>
              </a:rPr>
              <a:t>基</a:t>
            </a:r>
            <a:r>
              <a:rPr sz="1000" spc="-25" dirty="0">
                <a:solidFill>
                  <a:srgbClr val="231F20"/>
                </a:solidFill>
                <a:latin typeface="ＭＳ ゴシック"/>
                <a:cs typeface="ＭＳ ゴシック"/>
              </a:rPr>
              <a:t>本</a:t>
            </a:r>
            <a:r>
              <a:rPr sz="1000" spc="-10" dirty="0">
                <a:solidFill>
                  <a:srgbClr val="231F20"/>
                </a:solidFill>
                <a:latin typeface="ＭＳ ゴシック"/>
                <a:cs typeface="ＭＳ ゴシック"/>
              </a:rPr>
              <a:t>的</a:t>
            </a:r>
            <a:r>
              <a:rPr sz="1000" spc="-20" dirty="0">
                <a:solidFill>
                  <a:srgbClr val="231F20"/>
                </a:solidFill>
                <a:latin typeface="ＭＳ ゴシック"/>
                <a:cs typeface="ＭＳ ゴシック"/>
              </a:rPr>
              <a:t>臨</a:t>
            </a:r>
            <a:r>
              <a:rPr sz="1000" spc="-55" dirty="0">
                <a:solidFill>
                  <a:srgbClr val="231F20"/>
                </a:solidFill>
                <a:latin typeface="ＭＳ ゴシック"/>
                <a:cs typeface="ＭＳ ゴシック"/>
              </a:rPr>
              <a:t>床</a:t>
            </a:r>
            <a:r>
              <a:rPr sz="1000" spc="-10" dirty="0">
                <a:solidFill>
                  <a:srgbClr val="231F20"/>
                </a:solidFill>
                <a:latin typeface="ＭＳ ゴシック"/>
                <a:cs typeface="ＭＳ ゴシック"/>
              </a:rPr>
              <a:t>手</a:t>
            </a:r>
            <a:r>
              <a:rPr sz="1000" spc="-80" dirty="0">
                <a:solidFill>
                  <a:srgbClr val="231F20"/>
                </a:solidFill>
                <a:latin typeface="ＭＳ ゴシック"/>
                <a:cs typeface="ＭＳ ゴシック"/>
              </a:rPr>
              <a:t>技</a:t>
            </a:r>
            <a:r>
              <a:rPr sz="1000" spc="-170" dirty="0">
                <a:solidFill>
                  <a:srgbClr val="231F20"/>
                </a:solidFill>
                <a:latin typeface="ＭＳ ゴシック"/>
                <a:cs typeface="ＭＳ ゴシック"/>
              </a:rPr>
              <a:t>と</a:t>
            </a:r>
            <a:r>
              <a:rPr sz="1000" spc="-190" dirty="0">
                <a:solidFill>
                  <a:srgbClr val="231F20"/>
                </a:solidFill>
                <a:latin typeface="ＭＳ ゴシック"/>
                <a:cs typeface="ＭＳ ゴシック"/>
              </a:rPr>
              <a:t>し</a:t>
            </a:r>
            <a:r>
              <a:rPr sz="1000" spc="-90" dirty="0">
                <a:solidFill>
                  <a:srgbClr val="231F20"/>
                </a:solidFill>
                <a:latin typeface="ＭＳ ゴシック"/>
                <a:cs typeface="ＭＳ ゴシック"/>
              </a:rPr>
              <a:t>て</a:t>
            </a:r>
            <a:r>
              <a:rPr sz="1000" spc="-5" dirty="0">
                <a:solidFill>
                  <a:srgbClr val="231F20"/>
                </a:solidFill>
                <a:latin typeface="ＭＳ ゴシック"/>
                <a:cs typeface="ＭＳ ゴシック"/>
              </a:rPr>
              <a:t>各</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40" dirty="0">
                <a:solidFill>
                  <a:srgbClr val="231F20"/>
                </a:solidFill>
                <a:latin typeface="ＭＳ ゴシック"/>
                <a:cs typeface="ＭＳ ゴシック"/>
              </a:rPr>
              <a:t>医</a:t>
            </a:r>
            <a:r>
              <a:rPr sz="1000" spc="-35" dirty="0">
                <a:solidFill>
                  <a:srgbClr val="231F20"/>
                </a:solidFill>
                <a:latin typeface="ＭＳ ゴシック"/>
                <a:cs typeface="ＭＳ ゴシック"/>
              </a:rPr>
              <a:t>の</a:t>
            </a:r>
            <a:r>
              <a:rPr sz="1000" spc="-20" dirty="0">
                <a:solidFill>
                  <a:srgbClr val="231F20"/>
                </a:solidFill>
                <a:latin typeface="ＭＳ ゴシック"/>
                <a:cs typeface="ＭＳ ゴシック"/>
              </a:rPr>
              <a:t>臨</a:t>
            </a:r>
            <a:r>
              <a:rPr sz="1000" spc="-55" dirty="0">
                <a:solidFill>
                  <a:srgbClr val="231F20"/>
                </a:solidFill>
                <a:latin typeface="ＭＳ ゴシック"/>
                <a:cs typeface="ＭＳ ゴシック"/>
              </a:rPr>
              <a:t>床</a:t>
            </a:r>
            <a:r>
              <a:rPr sz="1000" spc="-10" dirty="0">
                <a:solidFill>
                  <a:srgbClr val="231F20"/>
                </a:solidFill>
                <a:latin typeface="ＭＳ ゴシック"/>
                <a:cs typeface="ＭＳ ゴシック"/>
              </a:rPr>
              <a:t>手</a:t>
            </a:r>
            <a:r>
              <a:rPr sz="1000" dirty="0">
                <a:solidFill>
                  <a:srgbClr val="231F20"/>
                </a:solidFill>
                <a:latin typeface="ＭＳ ゴシック"/>
                <a:cs typeface="ＭＳ ゴシック"/>
              </a:rPr>
              <a:t>技</a:t>
            </a:r>
            <a:r>
              <a:rPr sz="1000" spc="-265"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305" dirty="0">
                <a:solidFill>
                  <a:srgbClr val="231F20"/>
                </a:solidFill>
                <a:latin typeface="ＭＳ ゴシック"/>
                <a:cs typeface="ＭＳ ゴシック"/>
              </a:rPr>
              <a:t> </a:t>
            </a:r>
            <a:r>
              <a:rPr sz="1000" spc="-10" dirty="0">
                <a:solidFill>
                  <a:srgbClr val="231F20"/>
                </a:solidFill>
                <a:latin typeface="ＭＳ ゴシック"/>
                <a:cs typeface="ＭＳ ゴシック"/>
              </a:rPr>
              <a:t>検</a:t>
            </a:r>
            <a:r>
              <a:rPr sz="1000" spc="-35" dirty="0">
                <a:solidFill>
                  <a:srgbClr val="231F20"/>
                </a:solidFill>
                <a:latin typeface="ＭＳ ゴシック"/>
                <a:cs typeface="ＭＳ ゴシック"/>
              </a:rPr>
              <a:t>査</a:t>
            </a:r>
            <a:r>
              <a:rPr sz="1000" spc="-10" dirty="0">
                <a:solidFill>
                  <a:srgbClr val="231F20"/>
                </a:solidFill>
                <a:latin typeface="ＭＳ ゴシック"/>
                <a:cs typeface="ＭＳ ゴシック"/>
              </a:rPr>
              <a:t>手</a:t>
            </a:r>
            <a:r>
              <a:rPr sz="1000" dirty="0">
                <a:solidFill>
                  <a:srgbClr val="231F20"/>
                </a:solidFill>
                <a:latin typeface="ＭＳ ゴシック"/>
                <a:cs typeface="ＭＳ ゴシック"/>
              </a:rPr>
              <a:t>技</a:t>
            </a:r>
            <a:r>
              <a:rPr sz="1000" spc="-265"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295" dirty="0">
                <a:solidFill>
                  <a:srgbClr val="231F20"/>
                </a:solidFill>
                <a:latin typeface="ＭＳ ゴシック"/>
                <a:cs typeface="ＭＳ ゴシック"/>
              </a:rPr>
              <a:t> </a:t>
            </a:r>
            <a:r>
              <a:rPr sz="1000" dirty="0" err="1" smtClean="0">
                <a:solidFill>
                  <a:srgbClr val="231F20"/>
                </a:solidFill>
                <a:latin typeface="ＭＳ ゴシック"/>
                <a:cs typeface="ＭＳ ゴシック"/>
              </a:rPr>
              <a:t>診</a:t>
            </a:r>
            <a:r>
              <a:rPr sz="1000" spc="-15" dirty="0" err="1" smtClean="0">
                <a:solidFill>
                  <a:srgbClr val="231F20"/>
                </a:solidFill>
                <a:latin typeface="ＭＳ ゴシック"/>
                <a:cs typeface="ＭＳ ゴシック"/>
              </a:rPr>
              <a:t>療</a:t>
            </a:r>
            <a:r>
              <a:rPr sz="1000" spc="-25" dirty="0" err="1" smtClean="0">
                <a:solidFill>
                  <a:srgbClr val="231F20"/>
                </a:solidFill>
                <a:latin typeface="ＭＳ ゴシック"/>
                <a:cs typeface="ＭＳ ゴシック"/>
              </a:rPr>
              <a:t>録</a:t>
            </a:r>
            <a:r>
              <a:rPr sz="1000" spc="-45" dirty="0" err="1" smtClean="0">
                <a:solidFill>
                  <a:srgbClr val="231F20"/>
                </a:solidFill>
                <a:latin typeface="ＭＳ ゴシック"/>
                <a:cs typeface="ＭＳ ゴシック"/>
              </a:rPr>
              <a:t>の</a:t>
            </a:r>
            <a:r>
              <a:rPr sz="1000" spc="-15" dirty="0" err="1" smtClean="0">
                <a:solidFill>
                  <a:srgbClr val="231F20"/>
                </a:solidFill>
                <a:latin typeface="ＭＳ ゴシック"/>
                <a:cs typeface="ＭＳ ゴシック"/>
              </a:rPr>
              <a:t>評</a:t>
            </a:r>
            <a:r>
              <a:rPr sz="1000" spc="-65" dirty="0" err="1" smtClean="0">
                <a:solidFill>
                  <a:srgbClr val="231F20"/>
                </a:solidFill>
                <a:latin typeface="ＭＳ ゴシック"/>
                <a:cs typeface="ＭＳ ゴシック"/>
              </a:rPr>
              <a:t>価</a:t>
            </a:r>
            <a:r>
              <a:rPr sz="1000" spc="-35" dirty="0" err="1" smtClean="0">
                <a:solidFill>
                  <a:srgbClr val="231F20"/>
                </a:solidFill>
                <a:latin typeface="ＭＳ ゴシック"/>
                <a:cs typeface="ＭＳ ゴシック"/>
              </a:rPr>
              <a:t>を</a:t>
            </a:r>
            <a:r>
              <a:rPr sz="1000" spc="-10" dirty="0" err="1" smtClean="0">
                <a:solidFill>
                  <a:srgbClr val="231F20"/>
                </a:solidFill>
                <a:latin typeface="ＭＳ ゴシック"/>
                <a:cs typeface="ＭＳ ゴシック"/>
              </a:rPr>
              <a:t>確</a:t>
            </a:r>
            <a:r>
              <a:rPr sz="1000" spc="-110" dirty="0" err="1" smtClean="0">
                <a:solidFill>
                  <a:srgbClr val="231F20"/>
                </a:solidFill>
                <a:latin typeface="ＭＳ ゴシック"/>
                <a:cs typeface="ＭＳ ゴシック"/>
              </a:rPr>
              <a:t>認</a:t>
            </a:r>
            <a:r>
              <a:rPr sz="1000" spc="-105" dirty="0" err="1" smtClean="0">
                <a:solidFill>
                  <a:srgbClr val="231F20"/>
                </a:solidFill>
                <a:latin typeface="ＭＳ ゴシック"/>
                <a:cs typeface="ＭＳ ゴシック"/>
              </a:rPr>
              <a:t>し</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lang="ja-JP" altLang="en-US" sz="1000" spc="-210" dirty="0" err="1" smtClean="0">
                <a:solidFill>
                  <a:srgbClr val="231F20"/>
                </a:solidFill>
                <a:latin typeface="ＭＳ ゴシック"/>
                <a:cs typeface="ＭＳ ゴシック"/>
              </a:rPr>
              <a:t>。</a:t>
            </a:r>
            <a:r>
              <a:rPr sz="1000" spc="5" dirty="0" err="1" smtClean="0">
                <a:solidFill>
                  <a:srgbClr val="231F20"/>
                </a:solidFill>
                <a:latin typeface="ＭＳ ゴシック"/>
                <a:cs typeface="ＭＳ ゴシック"/>
              </a:rPr>
              <a:t>基</a:t>
            </a:r>
            <a:r>
              <a:rPr sz="1000" spc="-25" dirty="0" err="1" smtClean="0">
                <a:solidFill>
                  <a:srgbClr val="231F20"/>
                </a:solidFill>
                <a:latin typeface="ＭＳ ゴシック"/>
                <a:cs typeface="ＭＳ ゴシック"/>
              </a:rPr>
              <a:t>本</a:t>
            </a:r>
            <a:r>
              <a:rPr sz="1000" spc="-10" dirty="0" err="1" smtClean="0">
                <a:solidFill>
                  <a:srgbClr val="231F20"/>
                </a:solidFill>
                <a:latin typeface="ＭＳ ゴシック"/>
                <a:cs typeface="ＭＳ ゴシック"/>
              </a:rPr>
              <a:t>的</a:t>
            </a:r>
            <a:r>
              <a:rPr sz="1000" spc="-20" dirty="0" err="1" smtClean="0">
                <a:solidFill>
                  <a:srgbClr val="231F20"/>
                </a:solidFill>
                <a:latin typeface="ＭＳ ゴシック"/>
                <a:cs typeface="ＭＳ ゴシック"/>
              </a:rPr>
              <a:t>臨</a:t>
            </a:r>
            <a:r>
              <a:rPr sz="1000" spc="-55" dirty="0" err="1" smtClean="0">
                <a:solidFill>
                  <a:srgbClr val="231F20"/>
                </a:solidFill>
                <a:latin typeface="ＭＳ ゴシック"/>
                <a:cs typeface="ＭＳ ゴシック"/>
              </a:rPr>
              <a:t>床</a:t>
            </a:r>
            <a:r>
              <a:rPr sz="1000" spc="-10" dirty="0" err="1" smtClean="0">
                <a:solidFill>
                  <a:srgbClr val="231F20"/>
                </a:solidFill>
                <a:latin typeface="ＭＳ ゴシック"/>
                <a:cs typeface="ＭＳ ゴシック"/>
              </a:rPr>
              <a:t>手</a:t>
            </a:r>
            <a:r>
              <a:rPr sz="1000" spc="-60" dirty="0" err="1" smtClean="0">
                <a:solidFill>
                  <a:srgbClr val="231F20"/>
                </a:solidFill>
                <a:latin typeface="ＭＳ ゴシック"/>
                <a:cs typeface="ＭＳ ゴシック"/>
              </a:rPr>
              <a:t>技</a:t>
            </a:r>
            <a:r>
              <a:rPr sz="1000" spc="-45" dirty="0" err="1" smtClean="0">
                <a:solidFill>
                  <a:srgbClr val="231F20"/>
                </a:solidFill>
                <a:latin typeface="ＭＳ ゴシック"/>
                <a:cs typeface="ＭＳ ゴシック"/>
              </a:rPr>
              <a:t>の</a:t>
            </a:r>
            <a:r>
              <a:rPr sz="1000" spc="-15" dirty="0" err="1" smtClean="0">
                <a:solidFill>
                  <a:srgbClr val="231F20"/>
                </a:solidFill>
                <a:latin typeface="ＭＳ ゴシック"/>
                <a:cs typeface="ＭＳ ゴシック"/>
              </a:rPr>
              <a:t>評</a:t>
            </a:r>
            <a:r>
              <a:rPr sz="1000" spc="-35" dirty="0" err="1" smtClean="0">
                <a:solidFill>
                  <a:srgbClr val="231F20"/>
                </a:solidFill>
                <a:latin typeface="ＭＳ ゴシック"/>
                <a:cs typeface="ＭＳ ゴシック"/>
              </a:rPr>
              <a:t>価</a:t>
            </a:r>
            <a:r>
              <a:rPr sz="1000" spc="-25" dirty="0" err="1" smtClean="0">
                <a:solidFill>
                  <a:srgbClr val="231F20"/>
                </a:solidFill>
                <a:latin typeface="ＭＳ ゴシック"/>
                <a:cs typeface="ＭＳ ゴシック"/>
              </a:rPr>
              <a:t>は</a:t>
            </a:r>
            <a:r>
              <a:rPr sz="1000" spc="10" dirty="0" err="1">
                <a:solidFill>
                  <a:srgbClr val="231F20"/>
                </a:solidFill>
                <a:latin typeface="ＭＳ ゴシック"/>
                <a:cs typeface="ＭＳ ゴシック"/>
              </a:rPr>
              <a:t>、</a:t>
            </a:r>
            <a:r>
              <a:rPr sz="1000" spc="5" dirty="0" err="1">
                <a:solidFill>
                  <a:srgbClr val="231F20"/>
                </a:solidFill>
                <a:latin typeface="ＭＳ ゴシック"/>
                <a:cs typeface="ＭＳ ゴシック"/>
              </a:rPr>
              <a:t>研</a:t>
            </a:r>
            <a:r>
              <a:rPr sz="1000" spc="-80" dirty="0" err="1">
                <a:solidFill>
                  <a:srgbClr val="231F20"/>
                </a:solidFill>
                <a:latin typeface="ＭＳ ゴシック"/>
                <a:cs typeface="ＭＳ ゴシック"/>
              </a:rPr>
              <a:t>修</a:t>
            </a:r>
            <a:r>
              <a:rPr sz="1000" spc="-75" dirty="0" err="1">
                <a:solidFill>
                  <a:srgbClr val="231F20"/>
                </a:solidFill>
                <a:latin typeface="ＭＳ ゴシック"/>
                <a:cs typeface="ＭＳ ゴシック"/>
              </a:rPr>
              <a:t>プ</a:t>
            </a:r>
            <a:r>
              <a:rPr sz="1000" spc="-95" dirty="0" err="1">
                <a:solidFill>
                  <a:srgbClr val="231F20"/>
                </a:solidFill>
                <a:latin typeface="ＭＳ ゴシック"/>
                <a:cs typeface="ＭＳ ゴシック"/>
              </a:rPr>
              <a:t>ロ</a:t>
            </a:r>
            <a:r>
              <a:rPr sz="1000" spc="-70" dirty="0" err="1">
                <a:solidFill>
                  <a:srgbClr val="231F20"/>
                </a:solidFill>
                <a:latin typeface="ＭＳ ゴシック"/>
                <a:cs typeface="ＭＳ ゴシック"/>
              </a:rPr>
              <a:t>グ</a:t>
            </a:r>
            <a:r>
              <a:rPr sz="1000" spc="-114" dirty="0" err="1">
                <a:solidFill>
                  <a:srgbClr val="231F20"/>
                </a:solidFill>
                <a:latin typeface="ＭＳ ゴシック"/>
                <a:cs typeface="ＭＳ ゴシック"/>
              </a:rPr>
              <a:t>ラ</a:t>
            </a:r>
            <a:r>
              <a:rPr sz="1000" spc="-30" dirty="0" err="1">
                <a:solidFill>
                  <a:srgbClr val="231F20"/>
                </a:solidFill>
                <a:latin typeface="ＭＳ ゴシック"/>
                <a:cs typeface="ＭＳ ゴシック"/>
              </a:rPr>
              <a:t>ム</a:t>
            </a:r>
            <a:r>
              <a:rPr sz="1000" spc="-25" dirty="0" err="1">
                <a:solidFill>
                  <a:srgbClr val="231F20"/>
                </a:solidFill>
                <a:latin typeface="ＭＳ ゴシック"/>
                <a:cs typeface="ＭＳ ゴシック"/>
              </a:rPr>
              <a:t>全</a:t>
            </a:r>
            <a:r>
              <a:rPr sz="1000" spc="-60" dirty="0" err="1">
                <a:solidFill>
                  <a:srgbClr val="231F20"/>
                </a:solidFill>
                <a:latin typeface="ＭＳ ゴシック"/>
                <a:cs typeface="ＭＳ ゴシック"/>
              </a:rPr>
              <a:t>体</a:t>
            </a:r>
            <a:r>
              <a:rPr sz="1000" spc="-30" dirty="0" err="1">
                <a:solidFill>
                  <a:srgbClr val="231F20"/>
                </a:solidFill>
                <a:latin typeface="ＭＳ ゴシック"/>
                <a:cs typeface="ＭＳ ゴシック"/>
              </a:rPr>
              <a:t>を</a:t>
            </a:r>
            <a:r>
              <a:rPr sz="1000" spc="-125" dirty="0" err="1">
                <a:solidFill>
                  <a:srgbClr val="231F20"/>
                </a:solidFill>
                <a:latin typeface="ＭＳ ゴシック"/>
                <a:cs typeface="ＭＳ ゴシック"/>
              </a:rPr>
              <a:t>通</a:t>
            </a:r>
            <a:r>
              <a:rPr sz="1000" spc="-190" dirty="0" err="1">
                <a:solidFill>
                  <a:srgbClr val="231F20"/>
                </a:solidFill>
                <a:latin typeface="ＭＳ ゴシック"/>
                <a:cs typeface="ＭＳ ゴシック"/>
              </a:rPr>
              <a:t>し</a:t>
            </a:r>
            <a:r>
              <a:rPr sz="1000" spc="-185" dirty="0" err="1">
                <a:solidFill>
                  <a:srgbClr val="231F20"/>
                </a:solidFill>
                <a:latin typeface="ＭＳ ゴシック"/>
                <a:cs typeface="ＭＳ ゴシック"/>
              </a:rPr>
              <a:t>て</a:t>
            </a:r>
            <a:r>
              <a:rPr sz="1000" spc="-60" dirty="0" err="1">
                <a:solidFill>
                  <a:srgbClr val="231F20"/>
                </a:solidFill>
                <a:latin typeface="ＭＳ ゴシック"/>
                <a:cs typeface="ＭＳ ゴシック"/>
              </a:rPr>
              <a:t>一</a:t>
            </a:r>
            <a:r>
              <a:rPr sz="1000" spc="-40" dirty="0" err="1">
                <a:solidFill>
                  <a:srgbClr val="231F20"/>
                </a:solidFill>
                <a:latin typeface="ＭＳ ゴシック"/>
                <a:cs typeface="ＭＳ ゴシック"/>
              </a:rPr>
              <a:t>つ</a:t>
            </a:r>
            <a:r>
              <a:rPr sz="1000" spc="-45" dirty="0" err="1">
                <a:solidFill>
                  <a:srgbClr val="231F20"/>
                </a:solidFill>
                <a:latin typeface="ＭＳ ゴシック"/>
                <a:cs typeface="ＭＳ ゴシック"/>
              </a:rPr>
              <a:t>の</a:t>
            </a:r>
            <a:r>
              <a:rPr sz="1000" spc="-15" dirty="0" err="1">
                <a:solidFill>
                  <a:srgbClr val="231F20"/>
                </a:solidFill>
                <a:latin typeface="ＭＳ ゴシック"/>
                <a:cs typeface="ＭＳ ゴシック"/>
              </a:rPr>
              <a:t>評</a:t>
            </a:r>
            <a:r>
              <a:rPr sz="1000" spc="-30" dirty="0" err="1">
                <a:solidFill>
                  <a:srgbClr val="231F20"/>
                </a:solidFill>
                <a:latin typeface="ＭＳ ゴシック"/>
                <a:cs typeface="ＭＳ ゴシック"/>
              </a:rPr>
              <a:t>価</a:t>
            </a:r>
            <a:r>
              <a:rPr sz="1000" spc="-80" dirty="0" err="1">
                <a:solidFill>
                  <a:srgbClr val="231F20"/>
                </a:solidFill>
                <a:latin typeface="ＭＳ ゴシック"/>
                <a:cs typeface="ＭＳ ゴシック"/>
              </a:rPr>
              <a:t>票</a:t>
            </a:r>
            <a:r>
              <a:rPr sz="1000" spc="-20" dirty="0" err="1">
                <a:solidFill>
                  <a:srgbClr val="231F20"/>
                </a:solidFill>
                <a:latin typeface="ＭＳ ゴシック"/>
                <a:cs typeface="ＭＳ ゴシック"/>
              </a:rPr>
              <a:t>を</a:t>
            </a:r>
            <a:r>
              <a:rPr sz="1000" spc="-10" dirty="0" err="1">
                <a:solidFill>
                  <a:srgbClr val="231F20"/>
                </a:solidFill>
                <a:latin typeface="ＭＳ ゴシック"/>
                <a:cs typeface="ＭＳ ゴシック"/>
              </a:rPr>
              <a:t>使</a:t>
            </a:r>
            <a:r>
              <a:rPr sz="1000" spc="-110" dirty="0" err="1">
                <a:solidFill>
                  <a:srgbClr val="231F20"/>
                </a:solidFill>
                <a:latin typeface="ＭＳ ゴシック"/>
                <a:cs typeface="ＭＳ ゴシック"/>
              </a:rPr>
              <a:t>用</a:t>
            </a:r>
            <a:r>
              <a:rPr sz="1000" spc="-105" dirty="0" err="1">
                <a:solidFill>
                  <a:srgbClr val="231F20"/>
                </a:solidFill>
                <a:latin typeface="ＭＳ ゴシック"/>
                <a:cs typeface="ＭＳ ゴシック"/>
              </a:rPr>
              <a:t>し</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a:solidFill>
                  <a:srgbClr val="231F20"/>
                </a:solidFill>
                <a:latin typeface="ＭＳ ゴシック"/>
                <a:cs typeface="ＭＳ ゴシック"/>
              </a:rPr>
              <a:t>。 </a:t>
            </a:r>
            <a:r>
              <a:rPr sz="1000" spc="-30" dirty="0">
                <a:solidFill>
                  <a:srgbClr val="231F20"/>
                </a:solidFill>
                <a:latin typeface="ＭＳ ゴシック"/>
                <a:cs typeface="ＭＳ ゴシック"/>
              </a:rPr>
              <a:t>各</a:t>
            </a:r>
            <a:r>
              <a:rPr sz="1000" spc="-15" dirty="0">
                <a:solidFill>
                  <a:srgbClr val="231F20"/>
                </a:solidFill>
                <a:latin typeface="ＭＳ ゴシック"/>
                <a:cs typeface="ＭＳ ゴシック"/>
              </a:rPr>
              <a:t>評</a:t>
            </a:r>
            <a:r>
              <a:rPr sz="1000" spc="-20" dirty="0">
                <a:solidFill>
                  <a:srgbClr val="231F20"/>
                </a:solidFill>
                <a:latin typeface="ＭＳ ゴシック"/>
                <a:cs typeface="ＭＳ ゴシック"/>
              </a:rPr>
              <a:t>価</a:t>
            </a:r>
            <a:r>
              <a:rPr sz="1000" spc="-70" dirty="0">
                <a:solidFill>
                  <a:srgbClr val="231F20"/>
                </a:solidFill>
                <a:latin typeface="ＭＳ ゴシック"/>
                <a:cs typeface="ＭＳ ゴシック"/>
              </a:rPr>
              <a:t>項</a:t>
            </a:r>
            <a:r>
              <a:rPr sz="1000" spc="-85" dirty="0">
                <a:solidFill>
                  <a:srgbClr val="231F20"/>
                </a:solidFill>
                <a:latin typeface="ＭＳ ゴシック"/>
                <a:cs typeface="ＭＳ ゴシック"/>
              </a:rPr>
              <a:t>目</a:t>
            </a:r>
            <a:r>
              <a:rPr sz="1000" spc="-25" dirty="0">
                <a:solidFill>
                  <a:srgbClr val="231F20"/>
                </a:solidFill>
                <a:latin typeface="ＭＳ ゴシック"/>
                <a:cs typeface="ＭＳ ゴシック"/>
              </a:rPr>
              <a:t>は</a:t>
            </a:r>
            <a:r>
              <a:rPr sz="1000" spc="10" dirty="0">
                <a:solidFill>
                  <a:srgbClr val="231F20"/>
                </a:solidFill>
                <a:latin typeface="ＭＳ ゴシック"/>
                <a:cs typeface="ＭＳ ゴシック"/>
              </a:rPr>
              <a:t>、</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修医</a:t>
            </a:r>
            <a:r>
              <a:rPr sz="1000" spc="-40" dirty="0">
                <a:solidFill>
                  <a:srgbClr val="231F20"/>
                </a:solidFill>
                <a:latin typeface="ＭＳ ゴシック"/>
                <a:cs typeface="ＭＳ ゴシック"/>
              </a:rPr>
              <a:t>本</a:t>
            </a:r>
            <a:r>
              <a:rPr sz="1000" spc="-65" dirty="0">
                <a:solidFill>
                  <a:srgbClr val="231F20"/>
                </a:solidFill>
                <a:latin typeface="ＭＳ ゴシック"/>
                <a:cs typeface="ＭＳ ゴシック"/>
              </a:rPr>
              <a:t>人</a:t>
            </a:r>
            <a:r>
              <a:rPr sz="1000" spc="-85" dirty="0">
                <a:solidFill>
                  <a:srgbClr val="231F20"/>
                </a:solidFill>
                <a:latin typeface="ＭＳ ゴシック"/>
                <a:cs typeface="ＭＳ ゴシック"/>
              </a:rPr>
              <a:t>の</a:t>
            </a:r>
            <a:r>
              <a:rPr sz="1000" spc="-90" dirty="0">
                <a:solidFill>
                  <a:srgbClr val="231F20"/>
                </a:solidFill>
                <a:latin typeface="ＭＳ ゴシック"/>
                <a:cs typeface="ＭＳ ゴシック"/>
              </a:rPr>
              <a:t>自</a:t>
            </a:r>
            <a:r>
              <a:rPr sz="1000" spc="-30" dirty="0">
                <a:solidFill>
                  <a:srgbClr val="231F20"/>
                </a:solidFill>
                <a:latin typeface="ＭＳ ゴシック"/>
                <a:cs typeface="ＭＳ ゴシック"/>
              </a:rPr>
              <a:t>己</a:t>
            </a:r>
            <a:r>
              <a:rPr sz="1000" spc="-15" dirty="0">
                <a:solidFill>
                  <a:srgbClr val="231F20"/>
                </a:solidFill>
                <a:latin typeface="ＭＳ ゴシック"/>
                <a:cs typeface="ＭＳ ゴシック"/>
              </a:rPr>
              <a:t>評</a:t>
            </a:r>
            <a:r>
              <a:rPr sz="1000" spc="-85" dirty="0">
                <a:solidFill>
                  <a:srgbClr val="231F20"/>
                </a:solidFill>
                <a:latin typeface="ＭＳ ゴシック"/>
                <a:cs typeface="ＭＳ ゴシック"/>
              </a:rPr>
              <a:t>価</a:t>
            </a:r>
            <a:r>
              <a:rPr sz="1000" spc="-105" dirty="0">
                <a:solidFill>
                  <a:srgbClr val="231F20"/>
                </a:solidFill>
                <a:latin typeface="ＭＳ ゴシック"/>
                <a:cs typeface="ＭＳ ゴシック"/>
              </a:rPr>
              <a:t>と</a:t>
            </a:r>
            <a:r>
              <a:rPr sz="1000" spc="10" dirty="0">
                <a:solidFill>
                  <a:srgbClr val="231F20"/>
                </a:solidFill>
                <a:latin typeface="ＭＳ ゴシック"/>
                <a:cs typeface="ＭＳ ゴシック"/>
              </a:rPr>
              <a:t>、</a:t>
            </a:r>
            <a:r>
              <a:rPr sz="1000" spc="-30" dirty="0">
                <a:solidFill>
                  <a:srgbClr val="231F20"/>
                </a:solidFill>
                <a:latin typeface="ＭＳ ゴシック"/>
                <a:cs typeface="ＭＳ ゴシック"/>
              </a:rPr>
              <a:t>他</a:t>
            </a:r>
            <a:r>
              <a:rPr sz="1000" spc="-15" dirty="0">
                <a:solidFill>
                  <a:srgbClr val="231F20"/>
                </a:solidFill>
                <a:latin typeface="ＭＳ ゴシック"/>
                <a:cs typeface="ＭＳ ゴシック"/>
              </a:rPr>
              <a:t>者評</a:t>
            </a:r>
            <a:r>
              <a:rPr sz="1000" spc="-40" dirty="0">
                <a:solidFill>
                  <a:srgbClr val="231F20"/>
                </a:solidFill>
                <a:latin typeface="ＭＳ ゴシック"/>
                <a:cs typeface="ＭＳ ゴシック"/>
              </a:rPr>
              <a:t>価</a:t>
            </a:r>
            <a:r>
              <a:rPr sz="1000" spc="-125" dirty="0">
                <a:solidFill>
                  <a:srgbClr val="231F20"/>
                </a:solidFill>
                <a:latin typeface="ＭＳ ゴシック"/>
                <a:cs typeface="ＭＳ ゴシック"/>
              </a:rPr>
              <a:t>の</a:t>
            </a:r>
            <a:r>
              <a:rPr sz="1000" spc="-105" dirty="0">
                <a:solidFill>
                  <a:srgbClr val="231F20"/>
                </a:solidFill>
                <a:latin typeface="ＭＳ ゴシック"/>
                <a:cs typeface="ＭＳ ゴシック"/>
              </a:rPr>
              <a:t>２</a:t>
            </a:r>
            <a:r>
              <a:rPr sz="1000" spc="-15" dirty="0">
                <a:solidFill>
                  <a:srgbClr val="231F20"/>
                </a:solidFill>
                <a:latin typeface="ＭＳ ゴシック"/>
                <a:cs typeface="ＭＳ ゴシック"/>
              </a:rPr>
              <a:t>評</a:t>
            </a:r>
            <a:r>
              <a:rPr sz="1000" spc="-55" dirty="0">
                <a:solidFill>
                  <a:srgbClr val="231F20"/>
                </a:solidFill>
                <a:latin typeface="ＭＳ ゴシック"/>
                <a:cs typeface="ＭＳ ゴシック"/>
              </a:rPr>
              <a:t>価</a:t>
            </a:r>
            <a:r>
              <a:rPr sz="1000" spc="-65" dirty="0">
                <a:solidFill>
                  <a:srgbClr val="231F20"/>
                </a:solidFill>
                <a:latin typeface="ＭＳ ゴシック"/>
                <a:cs typeface="ＭＳ ゴシック"/>
              </a:rPr>
              <a:t>で</a:t>
            </a:r>
            <a:r>
              <a:rPr sz="1000" spc="-110" dirty="0">
                <a:solidFill>
                  <a:srgbClr val="231F20"/>
                </a:solidFill>
                <a:latin typeface="ＭＳ ゴシック"/>
                <a:cs typeface="ＭＳ ゴシック"/>
              </a:rPr>
              <a:t>成</a:t>
            </a:r>
            <a:r>
              <a:rPr sz="1000" spc="-125" dirty="0">
                <a:solidFill>
                  <a:srgbClr val="231F20"/>
                </a:solidFill>
                <a:latin typeface="ＭＳ ゴシック"/>
                <a:cs typeface="ＭＳ ゴシック"/>
              </a:rPr>
              <a:t>り</a:t>
            </a:r>
            <a:r>
              <a:rPr sz="1000" spc="-70" dirty="0">
                <a:solidFill>
                  <a:srgbClr val="231F20"/>
                </a:solidFill>
                <a:latin typeface="ＭＳ ゴシック"/>
                <a:cs typeface="ＭＳ ゴシック"/>
              </a:rPr>
              <a:t>立</a:t>
            </a:r>
            <a:r>
              <a:rPr sz="1000" spc="-114" dirty="0">
                <a:solidFill>
                  <a:srgbClr val="231F20"/>
                </a:solidFill>
                <a:latin typeface="ＭＳ ゴシック"/>
                <a:cs typeface="ＭＳ ゴシック"/>
              </a:rPr>
              <a:t>ち</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a:lnSpc>
                <a:spcPct val="120000"/>
              </a:lnSpc>
              <a:spcBef>
                <a:spcPts val="100"/>
              </a:spcBef>
            </a:pPr>
            <a:r>
              <a:rPr sz="1000" spc="-30" dirty="0" err="1">
                <a:solidFill>
                  <a:srgbClr val="231F20"/>
                </a:solidFill>
                <a:latin typeface="ＭＳ ゴシック"/>
                <a:cs typeface="ＭＳ ゴシック"/>
              </a:rPr>
              <a:t>他</a:t>
            </a:r>
            <a:r>
              <a:rPr sz="1000" spc="-20" dirty="0" err="1">
                <a:solidFill>
                  <a:srgbClr val="231F20"/>
                </a:solidFill>
                <a:latin typeface="ＭＳ ゴシック"/>
                <a:cs typeface="ＭＳ ゴシック"/>
              </a:rPr>
              <a:t>者</a:t>
            </a:r>
            <a:r>
              <a:rPr sz="1000" spc="-15" dirty="0" err="1">
                <a:solidFill>
                  <a:srgbClr val="231F20"/>
                </a:solidFill>
                <a:latin typeface="ＭＳ ゴシック"/>
                <a:cs typeface="ＭＳ ゴシック"/>
              </a:rPr>
              <a:t>が評</a:t>
            </a:r>
            <a:r>
              <a:rPr sz="1000" spc="-35" dirty="0" err="1">
                <a:solidFill>
                  <a:srgbClr val="231F20"/>
                </a:solidFill>
                <a:latin typeface="ＭＳ ゴシック"/>
                <a:cs typeface="ＭＳ ゴシック"/>
              </a:rPr>
              <a:t>価</a:t>
            </a:r>
            <a:r>
              <a:rPr sz="1000" spc="-140" dirty="0" err="1">
                <a:solidFill>
                  <a:srgbClr val="231F20"/>
                </a:solidFill>
                <a:latin typeface="ＭＳ ゴシック"/>
                <a:cs typeface="ＭＳ ゴシック"/>
              </a:rPr>
              <a:t>す</a:t>
            </a:r>
            <a:r>
              <a:rPr sz="1000" spc="-105" dirty="0" err="1">
                <a:solidFill>
                  <a:srgbClr val="231F20"/>
                </a:solidFill>
                <a:latin typeface="ＭＳ ゴシック"/>
                <a:cs typeface="ＭＳ ゴシック"/>
              </a:rPr>
              <a:t>る</a:t>
            </a:r>
            <a:r>
              <a:rPr sz="1000" spc="-100" dirty="0" err="1">
                <a:solidFill>
                  <a:srgbClr val="231F20"/>
                </a:solidFill>
                <a:latin typeface="ＭＳ ゴシック"/>
                <a:cs typeface="ＭＳ ゴシック"/>
              </a:rPr>
              <a:t>た</a:t>
            </a:r>
            <a:r>
              <a:rPr sz="1000" spc="-40" dirty="0" err="1">
                <a:solidFill>
                  <a:srgbClr val="231F20"/>
                </a:solidFill>
                <a:latin typeface="ＭＳ ゴシック"/>
                <a:cs typeface="ＭＳ ゴシック"/>
              </a:rPr>
              <a:t>び</a:t>
            </a:r>
            <a:r>
              <a:rPr sz="1000" spc="-45" dirty="0" err="1">
                <a:solidFill>
                  <a:srgbClr val="231F20"/>
                </a:solidFill>
                <a:latin typeface="ＭＳ ゴシック"/>
                <a:cs typeface="ＭＳ ゴシック"/>
              </a:rPr>
              <a:t>に</a:t>
            </a:r>
            <a:r>
              <a:rPr sz="1000" spc="10" dirty="0" err="1">
                <a:solidFill>
                  <a:srgbClr val="231F20"/>
                </a:solidFill>
                <a:latin typeface="ＭＳ ゴシック"/>
                <a:cs typeface="ＭＳ ゴシック"/>
              </a:rPr>
              <a:t>、</a:t>
            </a:r>
            <a:r>
              <a:rPr sz="1000" spc="-30" dirty="0" err="1">
                <a:solidFill>
                  <a:srgbClr val="231F20"/>
                </a:solidFill>
                <a:latin typeface="ＭＳ ゴシック"/>
                <a:cs typeface="ＭＳ ゴシック"/>
              </a:rPr>
              <a:t>他</a:t>
            </a:r>
            <a:r>
              <a:rPr sz="1000" spc="-15" dirty="0" err="1">
                <a:solidFill>
                  <a:srgbClr val="231F20"/>
                </a:solidFill>
                <a:latin typeface="ＭＳ ゴシック"/>
                <a:cs typeface="ＭＳ ゴシック"/>
              </a:rPr>
              <a:t>者評</a:t>
            </a:r>
            <a:r>
              <a:rPr sz="1000" spc="-35" dirty="0" err="1">
                <a:solidFill>
                  <a:srgbClr val="231F20"/>
                </a:solidFill>
                <a:latin typeface="ＭＳ ゴシック"/>
                <a:cs typeface="ＭＳ ゴシック"/>
              </a:rPr>
              <a:t>価</a:t>
            </a:r>
            <a:r>
              <a:rPr sz="1000" spc="-10" dirty="0" err="1">
                <a:solidFill>
                  <a:srgbClr val="231F20"/>
                </a:solidFill>
                <a:latin typeface="ＭＳ ゴシック"/>
                <a:cs typeface="ＭＳ ゴシック"/>
              </a:rPr>
              <a:t>は</a:t>
            </a:r>
            <a:r>
              <a:rPr sz="1000" spc="-85" dirty="0" err="1">
                <a:solidFill>
                  <a:srgbClr val="231F20"/>
                </a:solidFill>
                <a:latin typeface="ＭＳ ゴシック"/>
                <a:cs typeface="ＭＳ ゴシック"/>
              </a:rPr>
              <a:t>上</a:t>
            </a:r>
            <a:r>
              <a:rPr sz="1000" spc="-65" dirty="0" err="1">
                <a:solidFill>
                  <a:srgbClr val="231F20"/>
                </a:solidFill>
                <a:latin typeface="ＭＳ ゴシック"/>
                <a:cs typeface="ＭＳ ゴシック"/>
              </a:rPr>
              <a:t>書</a:t>
            </a:r>
            <a:r>
              <a:rPr sz="1000" spc="-105" dirty="0" err="1">
                <a:solidFill>
                  <a:srgbClr val="231F20"/>
                </a:solidFill>
                <a:latin typeface="ＭＳ ゴシック"/>
                <a:cs typeface="ＭＳ ゴシック"/>
              </a:rPr>
              <a:t>き</a:t>
            </a:r>
            <a:r>
              <a:rPr sz="1000" spc="-85" dirty="0" err="1">
                <a:solidFill>
                  <a:srgbClr val="231F20"/>
                </a:solidFill>
                <a:latin typeface="ＭＳ ゴシック"/>
                <a:cs typeface="ＭＳ ゴシック"/>
              </a:rPr>
              <a:t>さ</a:t>
            </a:r>
            <a:r>
              <a:rPr sz="1000" spc="-25" dirty="0" err="1">
                <a:solidFill>
                  <a:srgbClr val="231F20"/>
                </a:solidFill>
                <a:latin typeface="ＭＳ ゴシック"/>
                <a:cs typeface="ＭＳ ゴシック"/>
              </a:rPr>
              <a:t>れ</a:t>
            </a:r>
            <a:r>
              <a:rPr sz="1000" spc="-5" dirty="0" err="1">
                <a:solidFill>
                  <a:srgbClr val="231F20"/>
                </a:solidFill>
                <a:latin typeface="ＭＳ ゴシック"/>
                <a:cs typeface="ＭＳ ゴシック"/>
              </a:rPr>
              <a:t>最</a:t>
            </a:r>
            <a:r>
              <a:rPr sz="1000" spc="-20" dirty="0" err="1">
                <a:solidFill>
                  <a:srgbClr val="231F20"/>
                </a:solidFill>
                <a:latin typeface="ＭＳ ゴシック"/>
                <a:cs typeface="ＭＳ ゴシック"/>
              </a:rPr>
              <a:t>新</a:t>
            </a:r>
            <a:r>
              <a:rPr sz="1000" spc="-105" dirty="0" err="1">
                <a:solidFill>
                  <a:srgbClr val="231F20"/>
                </a:solidFill>
                <a:latin typeface="ＭＳ ゴシック"/>
                <a:cs typeface="ＭＳ ゴシック"/>
              </a:rPr>
              <a:t>の</a:t>
            </a:r>
            <a:r>
              <a:rPr sz="1000" spc="-35" dirty="0" err="1">
                <a:solidFill>
                  <a:srgbClr val="231F20"/>
                </a:solidFill>
                <a:latin typeface="ＭＳ ゴシック"/>
                <a:cs typeface="ＭＳ ゴシック"/>
              </a:rPr>
              <a:t>入</a:t>
            </a:r>
            <a:r>
              <a:rPr sz="1000" spc="-60" dirty="0" err="1">
                <a:solidFill>
                  <a:srgbClr val="231F20"/>
                </a:solidFill>
                <a:latin typeface="ＭＳ ゴシック"/>
                <a:cs typeface="ＭＳ ゴシック"/>
              </a:rPr>
              <a:t>力</a:t>
            </a:r>
            <a:r>
              <a:rPr sz="1000" spc="-25" dirty="0" err="1">
                <a:solidFill>
                  <a:srgbClr val="231F20"/>
                </a:solidFill>
                <a:latin typeface="ＭＳ ゴシック"/>
                <a:cs typeface="ＭＳ ゴシック"/>
              </a:rPr>
              <a:t>が</a:t>
            </a:r>
            <a:r>
              <a:rPr sz="1000" spc="-30" dirty="0" err="1">
                <a:solidFill>
                  <a:srgbClr val="231F20"/>
                </a:solidFill>
                <a:latin typeface="ＭＳ ゴシック"/>
                <a:cs typeface="ＭＳ ゴシック"/>
              </a:rPr>
              <a:t>表</a:t>
            </a:r>
            <a:r>
              <a:rPr sz="1000" spc="-85" dirty="0" err="1">
                <a:solidFill>
                  <a:srgbClr val="231F20"/>
                </a:solidFill>
                <a:latin typeface="ＭＳ ゴシック"/>
                <a:cs typeface="ＭＳ ゴシック"/>
              </a:rPr>
              <a:t>示さ</a:t>
            </a:r>
            <a:r>
              <a:rPr sz="1000" spc="-70" dirty="0" err="1">
                <a:solidFill>
                  <a:srgbClr val="231F20"/>
                </a:solidFill>
                <a:latin typeface="ＭＳ ゴシック"/>
                <a:cs typeface="ＭＳ ゴシック"/>
              </a:rPr>
              <a:t>れ</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smtClean="0">
                <a:solidFill>
                  <a:srgbClr val="231F20"/>
                </a:solidFill>
                <a:latin typeface="ＭＳ ゴシック"/>
                <a:cs typeface="ＭＳ ゴシック"/>
              </a:rPr>
              <a:t>。</a:t>
            </a: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20000"/>
              </a:lnSpc>
              <a:spcBef>
                <a:spcPts val="100"/>
              </a:spcBef>
              <a:buSzPct val="90000"/>
              <a:buChar char="■"/>
              <a:tabLst>
                <a:tab pos="140335" algn="l"/>
              </a:tabLst>
            </a:pPr>
            <a:r>
              <a:rPr sz="1000" spc="5" dirty="0" err="1" smtClean="0">
                <a:solidFill>
                  <a:srgbClr val="A9511A"/>
                </a:solidFill>
                <a:latin typeface="ＭＳ ゴシック"/>
                <a:cs typeface="ＭＳ ゴシック"/>
              </a:rPr>
              <a:t>基</a:t>
            </a:r>
            <a:r>
              <a:rPr sz="1000" spc="-25" dirty="0" err="1" smtClean="0">
                <a:solidFill>
                  <a:srgbClr val="A9511A"/>
                </a:solidFill>
                <a:latin typeface="ＭＳ ゴシック"/>
                <a:cs typeface="ＭＳ ゴシック"/>
              </a:rPr>
              <a:t>本</a:t>
            </a:r>
            <a:r>
              <a:rPr sz="1000" spc="-10" dirty="0" err="1" smtClean="0">
                <a:solidFill>
                  <a:srgbClr val="A9511A"/>
                </a:solidFill>
                <a:latin typeface="ＭＳ ゴシック"/>
                <a:cs typeface="ＭＳ ゴシック"/>
              </a:rPr>
              <a:t>的</a:t>
            </a:r>
            <a:r>
              <a:rPr sz="1000" spc="-20" dirty="0" err="1" smtClean="0">
                <a:solidFill>
                  <a:srgbClr val="A9511A"/>
                </a:solidFill>
                <a:latin typeface="ＭＳ ゴシック"/>
                <a:cs typeface="ＭＳ ゴシック"/>
              </a:rPr>
              <a:t>臨</a:t>
            </a:r>
            <a:r>
              <a:rPr sz="1000" spc="-55" dirty="0" err="1" smtClean="0">
                <a:solidFill>
                  <a:srgbClr val="A9511A"/>
                </a:solidFill>
                <a:latin typeface="ＭＳ ゴシック"/>
                <a:cs typeface="ＭＳ ゴシック"/>
              </a:rPr>
              <a:t>床</a:t>
            </a:r>
            <a:r>
              <a:rPr sz="1000" spc="-10" dirty="0" err="1" smtClean="0">
                <a:solidFill>
                  <a:srgbClr val="A9511A"/>
                </a:solidFill>
                <a:latin typeface="ＭＳ ゴシック"/>
                <a:cs typeface="ＭＳ ゴシック"/>
              </a:rPr>
              <a:t>手</a:t>
            </a:r>
            <a:r>
              <a:rPr sz="1000" spc="-15" dirty="0" err="1" smtClean="0">
                <a:solidFill>
                  <a:srgbClr val="A9511A"/>
                </a:solidFill>
                <a:latin typeface="ＭＳ ゴシック"/>
                <a:cs typeface="ＭＳ ゴシック"/>
              </a:rPr>
              <a:t>技評</a:t>
            </a:r>
            <a:r>
              <a:rPr sz="1000" spc="-40" dirty="0" err="1" smtClean="0">
                <a:solidFill>
                  <a:srgbClr val="A9511A"/>
                </a:solidFill>
                <a:latin typeface="ＭＳ ゴシック"/>
                <a:cs typeface="ＭＳ ゴシック"/>
              </a:rPr>
              <a:t>価</a:t>
            </a:r>
            <a:r>
              <a:rPr sz="1000" spc="-20" dirty="0" err="1" smtClean="0">
                <a:solidFill>
                  <a:srgbClr val="A9511A"/>
                </a:solidFill>
                <a:latin typeface="ＭＳ ゴシック"/>
                <a:cs typeface="ＭＳ ゴシック"/>
              </a:rPr>
              <a:t>の</a:t>
            </a:r>
            <a:r>
              <a:rPr sz="1000" spc="-15" dirty="0" err="1" smtClean="0">
                <a:solidFill>
                  <a:srgbClr val="A9511A"/>
                </a:solidFill>
                <a:latin typeface="ＭＳ ゴシック"/>
                <a:cs typeface="ＭＳ ゴシック"/>
              </a:rPr>
              <a:t>登</a:t>
            </a:r>
            <a:r>
              <a:rPr sz="1000" dirty="0" err="1" smtClean="0">
                <a:solidFill>
                  <a:srgbClr val="A9511A"/>
                </a:solidFill>
                <a:latin typeface="ＭＳ ゴシック"/>
                <a:cs typeface="ＭＳ ゴシック"/>
              </a:rPr>
              <a:t>録</a:t>
            </a:r>
            <a:endParaRPr sz="1000" dirty="0">
              <a:latin typeface="ＭＳ ゴシック"/>
              <a:cs typeface="ＭＳ ゴシック"/>
            </a:endParaRPr>
          </a:p>
          <a:p>
            <a:pPr marL="131445" indent="-119380">
              <a:lnSpc>
                <a:spcPct val="120000"/>
              </a:lnSpc>
              <a:spcBef>
                <a:spcPts val="100"/>
              </a:spcBef>
              <a:buSzPct val="90000"/>
              <a:buAutoNum type="arabicPeriod"/>
              <a:tabLst>
                <a:tab pos="132080" algn="l"/>
              </a:tabLst>
            </a:pPr>
            <a:r>
              <a:rPr sz="1000" dirty="0">
                <a:solidFill>
                  <a:srgbClr val="231F20"/>
                </a:solidFill>
                <a:latin typeface="ＭＳ ゴシック"/>
                <a:cs typeface="ＭＳ ゴシック"/>
              </a:rPr>
              <a:t>&lt; 研修医一覧画面 &gt; </a:t>
            </a:r>
            <a:r>
              <a:rPr sz="1000" dirty="0" err="1">
                <a:solidFill>
                  <a:srgbClr val="231F20"/>
                </a:solidFill>
                <a:latin typeface="ＭＳ ゴシック"/>
                <a:cs typeface="ＭＳ ゴシック"/>
              </a:rPr>
              <a:t>で、参照したい研修医を選びます</a:t>
            </a:r>
            <a:r>
              <a:rPr sz="1000" dirty="0" err="1" smtClean="0">
                <a:solidFill>
                  <a:srgbClr val="231F20"/>
                </a:solidFill>
                <a:latin typeface="ＭＳ ゴシック"/>
                <a:cs typeface="ＭＳ ゴシック"/>
              </a:rPr>
              <a:t>。表示されている研修医が多い場合は</a:t>
            </a:r>
            <a:r>
              <a:rPr lang="ja-JP" altLang="en-US" sz="1000" dirty="0" err="1" smtClean="0">
                <a:solidFill>
                  <a:srgbClr val="231F20"/>
                </a:solidFill>
                <a:latin typeface="ＭＳ ゴシック"/>
                <a:cs typeface="ＭＳ ゴシック"/>
              </a:rPr>
              <a:t>、</a:t>
            </a:r>
            <a:r>
              <a:rPr lang="en-US" altLang="ja-JP" sz="1000" dirty="0" smtClean="0">
                <a:solidFill>
                  <a:srgbClr val="231F20"/>
                </a:solidFill>
                <a:latin typeface="ＭＳ ゴシック"/>
                <a:cs typeface="ＭＳ ゴシック"/>
              </a:rPr>
              <a:t/>
            </a:r>
            <a:br>
              <a:rPr lang="en-US" altLang="ja-JP" sz="1000" dirty="0" smtClean="0">
                <a:solidFill>
                  <a:srgbClr val="231F20"/>
                </a:solidFill>
                <a:latin typeface="ＭＳ ゴシック"/>
                <a:cs typeface="ＭＳ ゴシック"/>
              </a:rPr>
            </a:br>
            <a:r>
              <a:rPr lang="ja-JP" altLang="en-US" sz="1000" dirty="0" smtClean="0">
                <a:solidFill>
                  <a:srgbClr val="231F20"/>
                </a:solidFill>
                <a:latin typeface="ＭＳ ゴシック"/>
                <a:cs typeface="ＭＳ ゴシック"/>
              </a:rPr>
              <a:t>「</a:t>
            </a:r>
            <a:r>
              <a:rPr sz="1000" dirty="0" err="1" smtClean="0">
                <a:solidFill>
                  <a:srgbClr val="231F20"/>
                </a:solidFill>
                <a:latin typeface="ＭＳ ゴシック"/>
                <a:cs typeface="ＭＳ ゴシック"/>
              </a:rPr>
              <a:t>研修医絞り込みエリア</a:t>
            </a:r>
            <a:r>
              <a:rPr lang="ja-JP" altLang="en-US" sz="1000" dirty="0" err="1">
                <a:solidFill>
                  <a:srgbClr val="231F20"/>
                </a:solidFill>
                <a:latin typeface="ＭＳ ゴシック"/>
                <a:cs typeface="ＭＳ ゴシック"/>
              </a:rPr>
              <a:t>」</a:t>
            </a:r>
            <a:r>
              <a:rPr sz="1000" dirty="0" err="1" smtClean="0">
                <a:solidFill>
                  <a:srgbClr val="231F20"/>
                </a:solidFill>
                <a:latin typeface="ＭＳ ゴシック"/>
                <a:cs typeface="ＭＳ ゴシック"/>
              </a:rPr>
              <a:t>にて、氏名やあいうえお順での絞り込みができます</a:t>
            </a:r>
            <a:r>
              <a:rPr sz="1000" dirty="0">
                <a:solidFill>
                  <a:srgbClr val="231F20"/>
                </a:solidFill>
                <a:latin typeface="ＭＳ ゴシック"/>
                <a:cs typeface="ＭＳ ゴシック"/>
              </a:rPr>
              <a:t>。</a:t>
            </a:r>
            <a:endParaRPr sz="1000" dirty="0">
              <a:latin typeface="ＭＳ ゴシック"/>
              <a:cs typeface="ＭＳ ゴシック"/>
            </a:endParaRPr>
          </a:p>
          <a:p>
            <a:pPr marL="140335" indent="-128270">
              <a:lnSpc>
                <a:spcPct val="120000"/>
              </a:lnSpc>
              <a:spcBef>
                <a:spcPts val="100"/>
              </a:spcBef>
              <a:buSzPct val="90000"/>
              <a:buAutoNum type="arabicPeriod" startAt="2"/>
              <a:tabLst>
                <a:tab pos="140970" algn="l"/>
              </a:tabLst>
            </a:pPr>
            <a:r>
              <a:rPr sz="1000" dirty="0" err="1" smtClean="0">
                <a:solidFill>
                  <a:srgbClr val="231F20"/>
                </a:solidFill>
                <a:latin typeface="ＭＳ ゴシック"/>
                <a:cs typeface="ＭＳ ゴシック"/>
              </a:rPr>
              <a:t>その研修医の行にある基本的臨床手技の</a:t>
            </a:r>
            <a:r>
              <a:rPr lang="ja-JP" altLang="en-US" sz="1000" dirty="0">
                <a:solidFill>
                  <a:srgbClr val="231F20"/>
                </a:solidFill>
                <a:latin typeface="ＭＳ ゴシック"/>
                <a:cs typeface="ＭＳ ゴシック"/>
              </a:rPr>
              <a:t>「</a:t>
            </a:r>
            <a:r>
              <a:rPr sz="1000" dirty="0" err="1" smtClean="0">
                <a:solidFill>
                  <a:srgbClr val="231F20"/>
                </a:solidFill>
                <a:latin typeface="ＭＳ ゴシック"/>
                <a:cs typeface="ＭＳ ゴシック"/>
              </a:rPr>
              <a:t>確認</a:t>
            </a:r>
            <a:r>
              <a:rPr lang="ja-JP" altLang="en-US" sz="1000" dirty="0" err="1">
                <a:solidFill>
                  <a:srgbClr val="231F20"/>
                </a:solidFill>
                <a:latin typeface="ＭＳ ゴシック"/>
                <a:cs typeface="ＭＳ ゴシック"/>
              </a:rPr>
              <a:t>」</a:t>
            </a:r>
            <a:r>
              <a:rPr sz="1000" dirty="0" err="1" smtClean="0">
                <a:solidFill>
                  <a:srgbClr val="231F20"/>
                </a:solidFill>
                <a:latin typeface="ＭＳ ゴシック"/>
                <a:cs typeface="ＭＳ ゴシック"/>
              </a:rPr>
              <a:t>ボタンをクリックします</a:t>
            </a:r>
            <a:r>
              <a:rPr sz="1000" dirty="0">
                <a:solidFill>
                  <a:srgbClr val="231F20"/>
                </a:solidFill>
                <a:latin typeface="ＭＳ ゴシック"/>
                <a:cs typeface="ＭＳ ゴシック"/>
              </a:rPr>
              <a:t>。</a:t>
            </a:r>
            <a:endParaRPr sz="1000" dirty="0">
              <a:latin typeface="ＭＳ ゴシック"/>
              <a:cs typeface="ＭＳ ゴシック"/>
            </a:endParaRPr>
          </a:p>
          <a:p>
            <a:pPr marL="137160" indent="-125095">
              <a:lnSpc>
                <a:spcPct val="120000"/>
              </a:lnSpc>
              <a:spcBef>
                <a:spcPts val="100"/>
              </a:spcBef>
              <a:buSzPct val="90000"/>
              <a:buAutoNum type="arabicPeriod" startAt="2"/>
              <a:tabLst>
                <a:tab pos="137795" algn="l"/>
              </a:tabLst>
            </a:pPr>
            <a:r>
              <a:rPr sz="1000" dirty="0">
                <a:solidFill>
                  <a:srgbClr val="231F20"/>
                </a:solidFill>
                <a:latin typeface="ＭＳ ゴシック"/>
                <a:cs typeface="ＭＳ ゴシック"/>
              </a:rPr>
              <a:t>&lt; 基本的臨床手技確認画面 &gt; </a:t>
            </a:r>
            <a:r>
              <a:rPr sz="1000" dirty="0" err="1" smtClean="0">
                <a:solidFill>
                  <a:srgbClr val="231F20"/>
                </a:solidFill>
                <a:latin typeface="ＭＳ ゴシック"/>
                <a:cs typeface="ＭＳ ゴシック"/>
              </a:rPr>
              <a:t>で手技ごとの</a:t>
            </a:r>
            <a:r>
              <a:rPr lang="ja-JP" altLang="en-US" sz="1000" dirty="0">
                <a:solidFill>
                  <a:srgbClr val="231F20"/>
                </a:solidFill>
                <a:latin typeface="ＭＳ ゴシック"/>
                <a:cs typeface="ＭＳ ゴシック"/>
              </a:rPr>
              <a:t>「</a:t>
            </a:r>
            <a:r>
              <a:rPr sz="1000" dirty="0" err="1" smtClean="0">
                <a:solidFill>
                  <a:srgbClr val="231F20"/>
                </a:solidFill>
                <a:latin typeface="ＭＳ ゴシック"/>
                <a:cs typeface="ＭＳ ゴシック"/>
              </a:rPr>
              <a:t>自己評価</a:t>
            </a:r>
            <a:r>
              <a:rPr lang="ja-JP" altLang="en-US" sz="1000" dirty="0" smtClean="0">
                <a:solidFill>
                  <a:srgbClr val="231F20"/>
                </a:solidFill>
                <a:latin typeface="ＭＳ ゴシック"/>
                <a:cs typeface="ＭＳ ゴシック"/>
              </a:rPr>
              <a:t>」</a:t>
            </a:r>
            <a:r>
              <a:rPr lang="ja-JP" altLang="en-US" sz="1000" dirty="0">
                <a:solidFill>
                  <a:srgbClr val="231F20"/>
                </a:solidFill>
                <a:latin typeface="ＭＳ ゴシック"/>
                <a:cs typeface="ＭＳ ゴシック"/>
              </a:rPr>
              <a:t>「</a:t>
            </a:r>
            <a:r>
              <a:rPr lang="ja-JP" altLang="en-US" sz="1000" dirty="0" smtClean="0">
                <a:solidFill>
                  <a:srgbClr val="231F20"/>
                </a:solidFill>
                <a:latin typeface="ＭＳ ゴシック"/>
                <a:cs typeface="ＭＳ ゴシック"/>
              </a:rPr>
              <a:t>他者</a:t>
            </a:r>
            <a:r>
              <a:rPr sz="1000" dirty="0" err="1" smtClean="0">
                <a:solidFill>
                  <a:srgbClr val="231F20"/>
                </a:solidFill>
                <a:latin typeface="ＭＳ ゴシック"/>
                <a:cs typeface="ＭＳ ゴシック"/>
              </a:rPr>
              <a:t>評価</a:t>
            </a:r>
            <a:r>
              <a:rPr lang="ja-JP" altLang="en-US" sz="1000" dirty="0" smtClean="0">
                <a:solidFill>
                  <a:srgbClr val="231F20"/>
                </a:solidFill>
                <a:latin typeface="ＭＳ ゴシック"/>
                <a:cs typeface="ＭＳ ゴシック"/>
              </a:rPr>
              <a:t>」</a:t>
            </a:r>
            <a:r>
              <a:rPr sz="1000" dirty="0" err="1" smtClean="0">
                <a:solidFill>
                  <a:srgbClr val="231F20"/>
                </a:solidFill>
                <a:latin typeface="ＭＳ ゴシック"/>
                <a:cs typeface="ＭＳ ゴシック"/>
              </a:rPr>
              <a:t>を確認します</a:t>
            </a:r>
            <a:r>
              <a:rPr sz="1000" dirty="0" smtClean="0">
                <a:solidFill>
                  <a:srgbClr val="231F20"/>
                </a:solidFill>
                <a:latin typeface="ＭＳ ゴシック"/>
                <a:cs typeface="ＭＳ ゴシック"/>
              </a:rPr>
              <a:t>。</a:t>
            </a:r>
            <a:endParaRPr lang="en-US" sz="1000" dirty="0" smtClean="0">
              <a:solidFill>
                <a:srgbClr val="231F20"/>
              </a:solidFill>
              <a:latin typeface="ＭＳ ゴシック"/>
              <a:cs typeface="ＭＳ ゴシック"/>
            </a:endParaRPr>
          </a:p>
          <a:p>
            <a:pPr marL="76835">
              <a:lnSpc>
                <a:spcPct val="120000"/>
              </a:lnSpc>
              <a:spcBef>
                <a:spcPts val="100"/>
              </a:spcBef>
            </a:pPr>
            <a:r>
              <a:rPr lang="ja-JP" altLang="en-US" sz="1000" dirty="0" smtClean="0">
                <a:solidFill>
                  <a:srgbClr val="231F20"/>
                </a:solidFill>
                <a:latin typeface="ＭＳ ゴシック"/>
                <a:cs typeface="ＭＳ ゴシック"/>
              </a:rPr>
              <a:t>「</a:t>
            </a:r>
            <a:r>
              <a:rPr sz="1000" dirty="0" err="1" smtClean="0">
                <a:solidFill>
                  <a:srgbClr val="231F20"/>
                </a:solidFill>
                <a:latin typeface="ＭＳ ゴシック"/>
                <a:cs typeface="ＭＳ ゴシック"/>
              </a:rPr>
              <a:t>表示切替エリア</a:t>
            </a:r>
            <a:r>
              <a:rPr lang="ja-JP" altLang="en-US" sz="1000" dirty="0" err="1">
                <a:solidFill>
                  <a:srgbClr val="231F20"/>
                </a:solidFill>
                <a:latin typeface="ＭＳ ゴシック"/>
                <a:cs typeface="ＭＳ ゴシック"/>
              </a:rPr>
              <a:t>」</a:t>
            </a:r>
            <a:r>
              <a:rPr sz="1000" dirty="0" smtClean="0">
                <a:solidFill>
                  <a:srgbClr val="231F20"/>
                </a:solidFill>
                <a:latin typeface="ＭＳ ゴシック"/>
                <a:cs typeface="ＭＳ ゴシック"/>
              </a:rPr>
              <a:t>で</a:t>
            </a:r>
            <a:r>
              <a:rPr sz="1000" dirty="0">
                <a:solidFill>
                  <a:srgbClr val="231F20"/>
                </a:solidFill>
                <a:latin typeface="ＭＳ ゴシック"/>
                <a:cs typeface="ＭＳ ゴシック"/>
              </a:rPr>
              <a:t>、&lt; 臨床手技 / 検査手技 / 診療録 &gt; </a:t>
            </a:r>
            <a:r>
              <a:rPr sz="1000" dirty="0" err="1" smtClean="0">
                <a:solidFill>
                  <a:srgbClr val="231F20"/>
                </a:solidFill>
                <a:latin typeface="ＭＳ ゴシック"/>
                <a:cs typeface="ＭＳ ゴシック"/>
              </a:rPr>
              <a:t>のタブを切り替えて閲覧してくださ</a:t>
            </a:r>
            <a:r>
              <a:rPr lang="ja-JP" altLang="en-US" sz="1000" dirty="0">
                <a:solidFill>
                  <a:srgbClr val="231F20"/>
                </a:solidFill>
                <a:latin typeface="ＭＳ ゴシック"/>
                <a:cs typeface="ＭＳ ゴシック"/>
              </a:rPr>
              <a:t>い</a:t>
            </a:r>
            <a:r>
              <a:rPr lang="ja-JP" altLang="en-US" sz="1000" dirty="0" smtClean="0">
                <a:solidFill>
                  <a:srgbClr val="231F20"/>
                </a:solidFill>
                <a:latin typeface="ＭＳ ゴシック"/>
                <a:cs typeface="ＭＳ ゴシック"/>
              </a:rPr>
              <a:t>。</a:t>
            </a:r>
            <a:endParaRPr lang="en-US" altLang="ja-JP" sz="1000" dirty="0" smtClean="0">
              <a:solidFill>
                <a:srgbClr val="231F20"/>
              </a:solidFill>
              <a:latin typeface="ＭＳ ゴシック"/>
              <a:cs typeface="ＭＳ ゴシック"/>
            </a:endParaRPr>
          </a:p>
          <a:p>
            <a:pPr marL="76835">
              <a:lnSpc>
                <a:spcPct val="120000"/>
              </a:lnSpc>
              <a:spcBef>
                <a:spcPts val="100"/>
              </a:spcBef>
            </a:pPr>
            <a:r>
              <a:rPr lang="ja-JP" altLang="en-US" sz="1000" dirty="0" smtClean="0">
                <a:solidFill>
                  <a:srgbClr val="231F20"/>
                </a:solidFill>
                <a:latin typeface="ＭＳ ゴシック"/>
                <a:cs typeface="ＭＳ ゴシック"/>
              </a:rPr>
              <a:t>「</a:t>
            </a:r>
            <a:r>
              <a:rPr lang="ja-JP" altLang="en-US" sz="1000" dirty="0">
                <a:solidFill>
                  <a:srgbClr val="231F20"/>
                </a:solidFill>
                <a:latin typeface="ＭＳ ゴシック"/>
                <a:cs typeface="ＭＳ ゴシック"/>
              </a:rPr>
              <a:t>自己評価」「他者評価」の文字をクリックするとそれぞれの評価履歴を確認することができます</a:t>
            </a:r>
            <a:r>
              <a:rPr lang="ja-JP" altLang="en-US" sz="1000" dirty="0" smtClean="0">
                <a:solidFill>
                  <a:srgbClr val="231F20"/>
                </a:solidFill>
                <a:latin typeface="ＭＳ ゴシック"/>
                <a:cs typeface="ＭＳ ゴシック"/>
              </a:rPr>
              <a:t>。</a:t>
            </a:r>
            <a:endParaRPr lang="en-US" altLang="ja-JP" sz="1000" dirty="0" smtClean="0">
              <a:solidFill>
                <a:srgbClr val="231F20"/>
              </a:solidFill>
              <a:latin typeface="ＭＳ ゴシック"/>
              <a:cs typeface="ＭＳ ゴシック"/>
            </a:endParaRPr>
          </a:p>
          <a:p>
            <a:pPr marL="76835">
              <a:lnSpc>
                <a:spcPct val="120000"/>
              </a:lnSpc>
              <a:spcBef>
                <a:spcPts val="100"/>
              </a:spcBef>
            </a:pPr>
            <a:r>
              <a:rPr lang="ja-JP" altLang="en-US" sz="1000" dirty="0" smtClean="0">
                <a:solidFill>
                  <a:srgbClr val="231F20"/>
                </a:solidFill>
                <a:latin typeface="ＭＳ ゴシック"/>
                <a:cs typeface="ＭＳ ゴシック"/>
              </a:rPr>
              <a:t>「代行入力」ボタンをクリックすると研修医の自己評価入力画面が開きますので、</a:t>
            </a:r>
            <a:endParaRPr lang="en-US" altLang="ja-JP" sz="1000" dirty="0" smtClean="0">
              <a:solidFill>
                <a:srgbClr val="231F20"/>
              </a:solidFill>
              <a:latin typeface="ＭＳ ゴシック"/>
              <a:cs typeface="ＭＳ ゴシック"/>
            </a:endParaRPr>
          </a:p>
          <a:p>
            <a:pPr marL="76835">
              <a:lnSpc>
                <a:spcPct val="120000"/>
              </a:lnSpc>
              <a:spcBef>
                <a:spcPts val="100"/>
              </a:spcBef>
            </a:pPr>
            <a:r>
              <a:rPr lang="ja-JP" altLang="en-US" sz="1000" dirty="0" smtClean="0">
                <a:solidFill>
                  <a:srgbClr val="231F20"/>
                </a:solidFill>
                <a:latin typeface="ＭＳ ゴシック"/>
                <a:cs typeface="ＭＳ ゴシック"/>
              </a:rPr>
              <a:t>「表示切替エリア」でタブを切り替えて研修医の代わりに自己評価を入力してください。</a:t>
            </a:r>
            <a:endParaRPr lang="en-US" altLang="ja-JP" sz="1000" dirty="0">
              <a:solidFill>
                <a:srgbClr val="231F20"/>
              </a:solidFill>
              <a:latin typeface="ＭＳ ゴシック"/>
              <a:cs typeface="ＭＳ ゴシック"/>
            </a:endParaRPr>
          </a:p>
        </p:txBody>
      </p:sp>
      <p:sp>
        <p:nvSpPr>
          <p:cNvPr id="30" name="object 30"/>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1" name="object 31"/>
          <p:cNvSpPr txBox="1"/>
          <p:nvPr/>
        </p:nvSpPr>
        <p:spPr>
          <a:xfrm>
            <a:off x="734402" y="837006"/>
            <a:ext cx="6091555" cy="375744"/>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55" dirty="0" err="1" smtClean="0">
                <a:solidFill>
                  <a:srgbClr val="FFFFFF"/>
                </a:solidFill>
                <a:latin typeface="HGPｺﾞｼｯｸE"/>
                <a:cs typeface="HGPｺﾞｼｯｸE"/>
              </a:rPr>
              <a:t>研</a:t>
            </a:r>
            <a:r>
              <a:rPr sz="2200" spc="-10" dirty="0" err="1" smtClean="0">
                <a:solidFill>
                  <a:srgbClr val="FFFFFF"/>
                </a:solidFill>
                <a:latin typeface="HGPｺﾞｼｯｸE"/>
                <a:cs typeface="HGPｺﾞｼｯｸE"/>
              </a:rPr>
              <a:t>修</a:t>
            </a:r>
            <a:r>
              <a:rPr sz="2200" spc="-70" dirty="0" err="1" smtClean="0">
                <a:solidFill>
                  <a:srgbClr val="FFFFFF"/>
                </a:solidFill>
                <a:latin typeface="HGPｺﾞｼｯｸE"/>
                <a:cs typeface="HGPｺﾞｼｯｸE"/>
              </a:rPr>
              <a:t>医</a:t>
            </a:r>
            <a:r>
              <a:rPr sz="2200" spc="-15" dirty="0" err="1" smtClean="0">
                <a:solidFill>
                  <a:srgbClr val="FFFFFF"/>
                </a:solidFill>
                <a:latin typeface="HGPｺﾞｼｯｸE"/>
                <a:cs typeface="HGPｺﾞｼｯｸE"/>
              </a:rPr>
              <a:t>の</a:t>
            </a:r>
            <a:r>
              <a:rPr sz="2200" spc="50" dirty="0" err="1" smtClean="0">
                <a:solidFill>
                  <a:srgbClr val="FFFFFF"/>
                </a:solidFill>
                <a:latin typeface="HGPｺﾞｼｯｸE"/>
                <a:cs typeface="HGPｺﾞｼｯｸE"/>
              </a:rPr>
              <a:t>基</a:t>
            </a:r>
            <a:r>
              <a:rPr sz="2200" spc="-25" dirty="0" err="1" smtClean="0">
                <a:solidFill>
                  <a:srgbClr val="FFFFFF"/>
                </a:solidFill>
                <a:latin typeface="HGPｺﾞｼｯｸE"/>
                <a:cs typeface="HGPｺﾞｼｯｸE"/>
              </a:rPr>
              <a:t>本</a:t>
            </a:r>
            <a:r>
              <a:rPr sz="2200" spc="20" dirty="0" err="1" smtClean="0">
                <a:solidFill>
                  <a:srgbClr val="FFFFFF"/>
                </a:solidFill>
                <a:latin typeface="HGPｺﾞｼｯｸE"/>
                <a:cs typeface="HGPｺﾞｼｯｸE"/>
              </a:rPr>
              <a:t>的</a:t>
            </a:r>
            <a:r>
              <a:rPr sz="2200" spc="-10" dirty="0" err="1" smtClean="0">
                <a:solidFill>
                  <a:srgbClr val="FFFFFF"/>
                </a:solidFill>
                <a:latin typeface="HGPｺﾞｼｯｸE"/>
                <a:cs typeface="HGPｺﾞｼｯｸE"/>
              </a:rPr>
              <a:t>臨</a:t>
            </a:r>
            <a:r>
              <a:rPr sz="2200" spc="-85" dirty="0" err="1" smtClean="0">
                <a:solidFill>
                  <a:srgbClr val="FFFFFF"/>
                </a:solidFill>
                <a:latin typeface="HGPｺﾞｼｯｸE"/>
                <a:cs typeface="HGPｺﾞｼｯｸE"/>
              </a:rPr>
              <a:t>床</a:t>
            </a:r>
            <a:r>
              <a:rPr sz="2200" spc="5" dirty="0" err="1" smtClean="0">
                <a:solidFill>
                  <a:srgbClr val="FFFFFF"/>
                </a:solidFill>
                <a:latin typeface="HGPｺﾞｼｯｸE"/>
                <a:cs typeface="HGPｺﾞｼｯｸE"/>
              </a:rPr>
              <a:t>手</a:t>
            </a:r>
            <a:r>
              <a:rPr sz="2200" spc="-95" dirty="0" err="1" smtClean="0">
                <a:solidFill>
                  <a:srgbClr val="FFFFFF"/>
                </a:solidFill>
                <a:latin typeface="HGPｺﾞｼｯｸE"/>
                <a:cs typeface="HGPｺﾞｼｯｸE"/>
              </a:rPr>
              <a:t>技</a:t>
            </a:r>
            <a:r>
              <a:rPr sz="2200" spc="5" dirty="0" err="1" smtClean="0">
                <a:solidFill>
                  <a:srgbClr val="FFFFFF"/>
                </a:solidFill>
                <a:latin typeface="HGPｺﾞｼｯｸE"/>
                <a:cs typeface="HGPｺﾞｼｯｸE"/>
              </a:rPr>
              <a:t>の</a:t>
            </a:r>
            <a:r>
              <a:rPr sz="2200" spc="20" dirty="0" err="1" smtClean="0">
                <a:solidFill>
                  <a:srgbClr val="FFFFFF"/>
                </a:solidFill>
                <a:latin typeface="HGPｺﾞｼｯｸE"/>
                <a:cs typeface="HGPｺﾞｼｯｸE"/>
              </a:rPr>
              <a:t>確</a:t>
            </a:r>
            <a:r>
              <a:rPr sz="2200" spc="-5" dirty="0" err="1" smtClean="0">
                <a:solidFill>
                  <a:srgbClr val="FFFFFF"/>
                </a:solidFill>
                <a:latin typeface="HGPｺﾞｼｯｸE"/>
                <a:cs typeface="HGPｺﾞｼｯｸE"/>
              </a:rPr>
              <a:t>認</a:t>
            </a:r>
            <a:r>
              <a:rPr lang="en-US" sz="2200" spc="-5" dirty="0" smtClean="0">
                <a:solidFill>
                  <a:srgbClr val="FFFFFF"/>
                </a:solidFill>
                <a:latin typeface="HGPｺﾞｼｯｸE" panose="020B0900000000000000" pitchFamily="50" charset="-128"/>
                <a:ea typeface="HGPｺﾞｼｯｸE" panose="020B0900000000000000" pitchFamily="50" charset="-128"/>
                <a:cs typeface="HGPｺﾞｼｯｸE"/>
              </a:rPr>
              <a:t>/</a:t>
            </a:r>
            <a:r>
              <a:rPr lang="ja-JP" altLang="en-US" sz="2200" spc="-5" dirty="0" smtClean="0">
                <a:solidFill>
                  <a:srgbClr val="FFFFFF"/>
                </a:solidFill>
                <a:latin typeface="HGPｺﾞｼｯｸE" panose="020B0900000000000000" pitchFamily="50" charset="-128"/>
                <a:ea typeface="HGPｺﾞｼｯｸE" panose="020B0900000000000000" pitchFamily="50" charset="-128"/>
                <a:cs typeface="HGPｺﾞｼｯｸE"/>
              </a:rPr>
              <a:t>代行入力</a:t>
            </a:r>
            <a:endParaRPr sz="2200" dirty="0">
              <a:latin typeface="HGPｺﾞｼｯｸE" panose="020B0900000000000000" pitchFamily="50" charset="-128"/>
              <a:ea typeface="HGPｺﾞｼｯｸE" panose="020B0900000000000000" pitchFamily="50" charset="-128"/>
              <a:cs typeface="HGPｺﾞｼｯｸE"/>
            </a:endParaRPr>
          </a:p>
        </p:txBody>
      </p:sp>
      <p:sp>
        <p:nvSpPr>
          <p:cNvPr id="33" name="object 33"/>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42</a:t>
            </a:fld>
            <a:endParaRPr dirty="0"/>
          </a:p>
        </p:txBody>
      </p:sp>
      <p:sp>
        <p:nvSpPr>
          <p:cNvPr id="32" name="object 32"/>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15"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a:latin typeface="ＭＳ Ｐゴシック"/>
              <a:cs typeface="ＭＳ Ｐゴシック"/>
            </a:endParaRPr>
          </a:p>
        </p:txBody>
      </p:sp>
      <p:sp>
        <p:nvSpPr>
          <p:cNvPr id="42" name="object 18"/>
          <p:cNvSpPr txBox="1"/>
          <p:nvPr/>
        </p:nvSpPr>
        <p:spPr>
          <a:xfrm>
            <a:off x="3219219" y="1302745"/>
            <a:ext cx="112014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0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35" dirty="0">
                <a:solidFill>
                  <a:srgbClr val="231F20"/>
                </a:solidFill>
                <a:latin typeface="ＭＳ ゴシック"/>
                <a:cs typeface="ＭＳ ゴシック"/>
              </a:rPr>
              <a:t>医</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r>
              <a:rPr sz="1000" spc="-254" dirty="0">
                <a:solidFill>
                  <a:srgbClr val="231F20"/>
                </a:solidFill>
                <a:latin typeface="ＭＳ ゴシック"/>
                <a:cs typeface="ＭＳ ゴシック"/>
              </a:rPr>
              <a:t> </a:t>
            </a:r>
            <a:endParaRPr sz="1000" dirty="0">
              <a:latin typeface="ＭＳ ゴシック"/>
              <a:cs typeface="ＭＳ ゴシック"/>
            </a:endParaRPr>
          </a:p>
        </p:txBody>
      </p:sp>
      <p:sp>
        <p:nvSpPr>
          <p:cNvPr id="43" name="object 19"/>
          <p:cNvSpPr txBox="1"/>
          <p:nvPr/>
        </p:nvSpPr>
        <p:spPr>
          <a:xfrm>
            <a:off x="1471960" y="3294137"/>
            <a:ext cx="1681709" cy="13593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231F20"/>
                </a:solidFill>
                <a:latin typeface="ＭＳ ゴシック"/>
                <a:cs typeface="ＭＳ ゴシック"/>
              </a:rPr>
              <a:t>&lt;</a:t>
            </a:r>
            <a:r>
              <a:rPr sz="800" spc="-295" dirty="0">
                <a:solidFill>
                  <a:srgbClr val="231F20"/>
                </a:solidFill>
                <a:latin typeface="ＭＳ ゴシック"/>
                <a:cs typeface="ＭＳ ゴシック"/>
              </a:rPr>
              <a:t> </a:t>
            </a:r>
            <a:r>
              <a:rPr sz="800" spc="5" dirty="0" err="1" smtClean="0">
                <a:solidFill>
                  <a:srgbClr val="231F20"/>
                </a:solidFill>
                <a:latin typeface="ＭＳ ゴシック"/>
                <a:cs typeface="ＭＳ ゴシック"/>
              </a:rPr>
              <a:t>基</a:t>
            </a:r>
            <a:r>
              <a:rPr sz="800" spc="-25" dirty="0" err="1" smtClean="0">
                <a:solidFill>
                  <a:srgbClr val="231F20"/>
                </a:solidFill>
                <a:latin typeface="ＭＳ ゴシック"/>
                <a:cs typeface="ＭＳ ゴシック"/>
              </a:rPr>
              <a:t>本</a:t>
            </a:r>
            <a:r>
              <a:rPr sz="800" spc="-10" dirty="0" err="1" smtClean="0">
                <a:solidFill>
                  <a:srgbClr val="231F20"/>
                </a:solidFill>
                <a:latin typeface="ＭＳ ゴシック"/>
                <a:cs typeface="ＭＳ ゴシック"/>
              </a:rPr>
              <a:t>的</a:t>
            </a:r>
            <a:r>
              <a:rPr sz="800" spc="-20" dirty="0" err="1" smtClean="0">
                <a:solidFill>
                  <a:srgbClr val="231F20"/>
                </a:solidFill>
                <a:latin typeface="ＭＳ ゴシック"/>
                <a:cs typeface="ＭＳ ゴシック"/>
              </a:rPr>
              <a:t>臨</a:t>
            </a:r>
            <a:r>
              <a:rPr sz="800" spc="-55" dirty="0" err="1" smtClean="0">
                <a:solidFill>
                  <a:srgbClr val="231F20"/>
                </a:solidFill>
                <a:latin typeface="ＭＳ ゴシック"/>
                <a:cs typeface="ＭＳ ゴシック"/>
              </a:rPr>
              <a:t>床</a:t>
            </a:r>
            <a:r>
              <a:rPr sz="800" spc="-10" dirty="0" err="1" smtClean="0">
                <a:solidFill>
                  <a:srgbClr val="231F20"/>
                </a:solidFill>
                <a:latin typeface="ＭＳ ゴシック"/>
                <a:cs typeface="ＭＳ ゴシック"/>
              </a:rPr>
              <a:t>手</a:t>
            </a:r>
            <a:r>
              <a:rPr sz="800" spc="-30" dirty="0" err="1" smtClean="0">
                <a:solidFill>
                  <a:srgbClr val="231F20"/>
                </a:solidFill>
                <a:latin typeface="ＭＳ ゴシック"/>
                <a:cs typeface="ＭＳ ゴシック"/>
              </a:rPr>
              <a:t>技</a:t>
            </a:r>
            <a:r>
              <a:rPr sz="800" spc="-10" dirty="0" err="1" smtClean="0">
                <a:solidFill>
                  <a:srgbClr val="231F20"/>
                </a:solidFill>
                <a:latin typeface="ＭＳ ゴシック"/>
                <a:cs typeface="ＭＳ ゴシック"/>
              </a:rPr>
              <a:t>確</a:t>
            </a:r>
            <a:r>
              <a:rPr sz="800" spc="-20" dirty="0" err="1" smtClean="0">
                <a:solidFill>
                  <a:srgbClr val="231F20"/>
                </a:solidFill>
                <a:latin typeface="ＭＳ ゴシック"/>
                <a:cs typeface="ＭＳ ゴシック"/>
              </a:rPr>
              <a:t>認画</a:t>
            </a:r>
            <a:r>
              <a:rPr sz="800" dirty="0" err="1" smtClean="0">
                <a:solidFill>
                  <a:srgbClr val="231F20"/>
                </a:solidFill>
                <a:latin typeface="ＭＳ ゴシック"/>
                <a:cs typeface="ＭＳ ゴシック"/>
              </a:rPr>
              <a:t>面</a:t>
            </a:r>
            <a:r>
              <a:rPr lang="en-US" altLang="ja-JP" sz="800" dirty="0" smtClean="0">
                <a:solidFill>
                  <a:srgbClr val="231F20"/>
                </a:solidFill>
                <a:latin typeface="ＭＳ ゴシック"/>
                <a:cs typeface="ＭＳ ゴシック"/>
              </a:rPr>
              <a:t>/</a:t>
            </a:r>
            <a:r>
              <a:rPr lang="ja-JP" altLang="en-US" sz="800" dirty="0" smtClean="0">
                <a:solidFill>
                  <a:srgbClr val="231F20"/>
                </a:solidFill>
                <a:latin typeface="ＭＳ ゴシック"/>
                <a:cs typeface="ＭＳ ゴシック"/>
              </a:rPr>
              <a:t>確認</a:t>
            </a:r>
            <a:r>
              <a:rPr sz="800" dirty="0" smtClean="0">
                <a:solidFill>
                  <a:srgbClr val="231F20"/>
                </a:solidFill>
                <a:latin typeface="ＭＳ ゴシック"/>
                <a:cs typeface="ＭＳ ゴシック"/>
              </a:rPr>
              <a:t>&gt;</a:t>
            </a:r>
            <a:endParaRPr sz="800" dirty="0">
              <a:latin typeface="ＭＳ ゴシック"/>
              <a:cs typeface="ＭＳ ゴシック"/>
            </a:endParaRPr>
          </a:p>
        </p:txBody>
      </p:sp>
      <p:sp>
        <p:nvSpPr>
          <p:cNvPr id="48" name="object 27"/>
          <p:cNvSpPr/>
          <p:nvPr/>
        </p:nvSpPr>
        <p:spPr>
          <a:xfrm>
            <a:off x="819922" y="3833920"/>
            <a:ext cx="1013460" cy="131383"/>
          </a:xfrm>
          <a:custGeom>
            <a:avLst/>
            <a:gdLst/>
            <a:ahLst/>
            <a:cxnLst/>
            <a:rect l="l" t="t" r="r" b="b"/>
            <a:pathLst>
              <a:path w="1024889" h="260350">
                <a:moveTo>
                  <a:pt x="54000" y="0"/>
                </a:moveTo>
                <a:lnTo>
                  <a:pt x="32982" y="4244"/>
                </a:lnTo>
                <a:lnTo>
                  <a:pt x="15817" y="15817"/>
                </a:lnTo>
                <a:lnTo>
                  <a:pt x="4244" y="32982"/>
                </a:lnTo>
                <a:lnTo>
                  <a:pt x="0" y="54000"/>
                </a:lnTo>
                <a:lnTo>
                  <a:pt x="0" y="206095"/>
                </a:lnTo>
                <a:lnTo>
                  <a:pt x="4244" y="227118"/>
                </a:lnTo>
                <a:lnTo>
                  <a:pt x="15817" y="244282"/>
                </a:lnTo>
                <a:lnTo>
                  <a:pt x="32982" y="255853"/>
                </a:lnTo>
                <a:lnTo>
                  <a:pt x="54000" y="260096"/>
                </a:lnTo>
                <a:lnTo>
                  <a:pt x="970648" y="260096"/>
                </a:lnTo>
                <a:lnTo>
                  <a:pt x="991666" y="255853"/>
                </a:lnTo>
                <a:lnTo>
                  <a:pt x="1008830" y="244282"/>
                </a:lnTo>
                <a:lnTo>
                  <a:pt x="1020404" y="227118"/>
                </a:lnTo>
                <a:lnTo>
                  <a:pt x="1024648" y="206095"/>
                </a:lnTo>
                <a:lnTo>
                  <a:pt x="1024648" y="54000"/>
                </a:lnTo>
                <a:lnTo>
                  <a:pt x="1020404" y="32982"/>
                </a:lnTo>
                <a:lnTo>
                  <a:pt x="1008830" y="15817"/>
                </a:lnTo>
                <a:lnTo>
                  <a:pt x="991666" y="4244"/>
                </a:lnTo>
                <a:lnTo>
                  <a:pt x="970648" y="0"/>
                </a:lnTo>
                <a:lnTo>
                  <a:pt x="54000" y="0"/>
                </a:lnTo>
                <a:close/>
              </a:path>
            </a:pathLst>
          </a:custGeom>
          <a:ln w="12598">
            <a:solidFill>
              <a:srgbClr val="0072BC"/>
            </a:solidFill>
          </a:ln>
        </p:spPr>
        <p:txBody>
          <a:bodyPr wrap="square" lIns="0" tIns="0" rIns="0" bIns="0" rtlCol="0"/>
          <a:lstStyle/>
          <a:p>
            <a:endParaRPr/>
          </a:p>
        </p:txBody>
      </p:sp>
      <p:sp>
        <p:nvSpPr>
          <p:cNvPr id="62" name="object 19"/>
          <p:cNvSpPr txBox="1"/>
          <p:nvPr/>
        </p:nvSpPr>
        <p:spPr>
          <a:xfrm>
            <a:off x="4416183" y="3316517"/>
            <a:ext cx="1830725" cy="135935"/>
          </a:xfrm>
          <a:prstGeom prst="rect">
            <a:avLst/>
          </a:prstGeom>
        </p:spPr>
        <p:txBody>
          <a:bodyPr vert="horz" wrap="square" lIns="0" tIns="12700" rIns="0" bIns="0" rtlCol="0">
            <a:spAutoFit/>
          </a:bodyPr>
          <a:lstStyle/>
          <a:p>
            <a:pPr marL="12700">
              <a:lnSpc>
                <a:spcPct val="100000"/>
              </a:lnSpc>
              <a:spcBef>
                <a:spcPts val="100"/>
              </a:spcBef>
            </a:pPr>
            <a:r>
              <a:rPr sz="800" dirty="0">
                <a:solidFill>
                  <a:srgbClr val="231F20"/>
                </a:solidFill>
                <a:latin typeface="ＭＳ ゴシック"/>
                <a:cs typeface="ＭＳ ゴシック"/>
              </a:rPr>
              <a:t>&lt;</a:t>
            </a:r>
            <a:r>
              <a:rPr sz="800" spc="-295" dirty="0">
                <a:solidFill>
                  <a:srgbClr val="231F20"/>
                </a:solidFill>
                <a:latin typeface="ＭＳ ゴシック"/>
                <a:cs typeface="ＭＳ ゴシック"/>
              </a:rPr>
              <a:t> </a:t>
            </a:r>
            <a:r>
              <a:rPr sz="800" dirty="0" err="1">
                <a:solidFill>
                  <a:srgbClr val="231F20"/>
                </a:solidFill>
                <a:latin typeface="ＭＳ ゴシック"/>
                <a:cs typeface="ＭＳ ゴシック"/>
              </a:rPr>
              <a:t>基本的臨床手技確認画面</a:t>
            </a:r>
            <a:r>
              <a:rPr sz="800" dirty="0">
                <a:solidFill>
                  <a:srgbClr val="231F20"/>
                </a:solidFill>
                <a:latin typeface="ＭＳ ゴシック"/>
                <a:cs typeface="ＭＳ ゴシック"/>
              </a:rPr>
              <a:t> </a:t>
            </a:r>
            <a:r>
              <a:rPr lang="en-US" altLang="ja-JP" sz="800" dirty="0" smtClean="0">
                <a:solidFill>
                  <a:srgbClr val="231F20"/>
                </a:solidFill>
                <a:latin typeface="ＭＳ ゴシック"/>
                <a:cs typeface="ＭＳ ゴシック"/>
              </a:rPr>
              <a:t>/</a:t>
            </a:r>
            <a:r>
              <a:rPr lang="ja-JP" altLang="en-US" sz="800" dirty="0" smtClean="0">
                <a:solidFill>
                  <a:srgbClr val="231F20"/>
                </a:solidFill>
                <a:latin typeface="ＭＳ ゴシック"/>
                <a:cs typeface="ＭＳ ゴシック"/>
              </a:rPr>
              <a:t>代行入力</a:t>
            </a:r>
            <a:r>
              <a:rPr sz="800" dirty="0" smtClean="0">
                <a:solidFill>
                  <a:srgbClr val="231F20"/>
                </a:solidFill>
                <a:latin typeface="ＭＳ ゴシック"/>
                <a:cs typeface="ＭＳ ゴシック"/>
              </a:rPr>
              <a:t>&gt;</a:t>
            </a:r>
            <a:endParaRPr sz="800" dirty="0">
              <a:latin typeface="ＭＳ ゴシック"/>
              <a:cs typeface="ＭＳ ゴシック"/>
            </a:endParaRPr>
          </a:p>
        </p:txBody>
      </p:sp>
      <p:sp>
        <p:nvSpPr>
          <p:cNvPr id="10" name="角丸四角形 9"/>
          <p:cNvSpPr/>
          <p:nvPr/>
        </p:nvSpPr>
        <p:spPr>
          <a:xfrm>
            <a:off x="741623" y="3972324"/>
            <a:ext cx="2944639" cy="1510036"/>
          </a:xfrm>
          <a:prstGeom prst="roundRect">
            <a:avLst>
              <a:gd name="adj" fmla="val 2527"/>
            </a:avLst>
          </a:prstGeom>
          <a:ln w="12598">
            <a:solidFill>
              <a:srgbClr val="DA2128"/>
            </a:solidFill>
            <a:round/>
          </a:ln>
        </p:spPr>
        <p:txBody>
          <a:bodyPr wrap="square" lIns="0" tIns="0" rIns="0" bIns="0" rtlCol="0" anchor="ctr"/>
          <a:lstStyle/>
          <a:p>
            <a:pPr algn="ctr"/>
            <a:endParaRPr kumimoji="1" lang="ja-JP" altLang="en-US"/>
          </a:p>
        </p:txBody>
      </p:sp>
      <p:sp>
        <p:nvSpPr>
          <p:cNvPr id="65" name="角丸四角形 64"/>
          <p:cNvSpPr/>
          <p:nvPr/>
        </p:nvSpPr>
        <p:spPr>
          <a:xfrm>
            <a:off x="3843958" y="3956255"/>
            <a:ext cx="2904839" cy="1505096"/>
          </a:xfrm>
          <a:prstGeom prst="roundRect">
            <a:avLst>
              <a:gd name="adj" fmla="val 2552"/>
            </a:avLst>
          </a:prstGeom>
          <a:ln w="12598">
            <a:solidFill>
              <a:srgbClr val="DA2128"/>
            </a:solidFill>
            <a:round/>
          </a:ln>
        </p:spPr>
        <p:txBody>
          <a:bodyPr wrap="square" lIns="0" tIns="0" rIns="0" bIns="0" rtlCol="0" anchor="ctr"/>
          <a:lstStyle/>
          <a:p>
            <a:pPr algn="ctr"/>
            <a:endParaRPr kumimoji="1" lang="ja-JP" altLang="en-US"/>
          </a:p>
        </p:txBody>
      </p:sp>
      <p:sp>
        <p:nvSpPr>
          <p:cNvPr id="38" name="角丸四角形 37"/>
          <p:cNvSpPr/>
          <p:nvPr/>
        </p:nvSpPr>
        <p:spPr>
          <a:xfrm>
            <a:off x="1231449" y="2761176"/>
            <a:ext cx="5366202" cy="458751"/>
          </a:xfrm>
          <a:prstGeom prst="roundRect">
            <a:avLst>
              <a:gd name="adj" fmla="val 9050"/>
            </a:avLst>
          </a:prstGeom>
          <a:ln w="12598">
            <a:solidFill>
              <a:srgbClr val="DA2128"/>
            </a:solidFill>
            <a:round/>
          </a:ln>
        </p:spPr>
        <p:txBody>
          <a:bodyPr wrap="square" lIns="0" tIns="0" rIns="0" bIns="0" rtlCol="0" anchor="ctr"/>
          <a:lstStyle/>
          <a:p>
            <a:pPr algn="ctr"/>
            <a:endParaRPr kumimoji="1" lang="ja-JP" altLang="en-US"/>
          </a:p>
        </p:txBody>
      </p:sp>
      <p:sp>
        <p:nvSpPr>
          <p:cNvPr id="50" name="object 6"/>
          <p:cNvSpPr/>
          <p:nvPr/>
        </p:nvSpPr>
        <p:spPr>
          <a:xfrm>
            <a:off x="5767621" y="2605504"/>
            <a:ext cx="1057371" cy="259715"/>
          </a:xfrm>
          <a:custGeom>
            <a:avLst/>
            <a:gdLst/>
            <a:ahLst/>
            <a:cxnLst/>
            <a:rect l="l" t="t" r="r" b="b"/>
            <a:pathLst>
              <a:path w="1692275" h="259714">
                <a:moveTo>
                  <a:pt x="1691995" y="0"/>
                </a:moveTo>
                <a:lnTo>
                  <a:pt x="247903" y="0"/>
                </a:lnTo>
                <a:lnTo>
                  <a:pt x="0" y="259194"/>
                </a:lnTo>
                <a:lnTo>
                  <a:pt x="1691995" y="259194"/>
                </a:lnTo>
                <a:lnTo>
                  <a:pt x="1691995" y="0"/>
                </a:lnTo>
                <a:close/>
              </a:path>
            </a:pathLst>
          </a:custGeom>
          <a:solidFill>
            <a:srgbClr val="DA2128"/>
          </a:solidFill>
          <a:ln w="76200">
            <a:noFill/>
          </a:ln>
        </p:spPr>
        <p:txBody>
          <a:bodyPr wrap="square" lIns="0" tIns="0" rIns="0" bIns="0" rtlCol="0"/>
          <a:lstStyle/>
          <a:p>
            <a:endParaRPr/>
          </a:p>
        </p:txBody>
      </p:sp>
      <p:sp>
        <p:nvSpPr>
          <p:cNvPr id="51" name="object 17"/>
          <p:cNvSpPr txBox="1"/>
          <p:nvPr/>
        </p:nvSpPr>
        <p:spPr>
          <a:xfrm>
            <a:off x="6072421" y="2637277"/>
            <a:ext cx="946530" cy="151323"/>
          </a:xfrm>
          <a:prstGeom prst="rect">
            <a:avLst/>
          </a:prstGeom>
        </p:spPr>
        <p:txBody>
          <a:bodyPr vert="horz" wrap="square" lIns="0" tIns="12700" rIns="0" bIns="0" rtlCol="0">
            <a:spAutoFit/>
          </a:bodyPr>
          <a:lstStyle/>
          <a:p>
            <a:pPr>
              <a:lnSpc>
                <a:spcPct val="100000"/>
              </a:lnSpc>
            </a:pPr>
            <a:r>
              <a:rPr sz="900" spc="10" dirty="0" err="1" smtClean="0">
                <a:solidFill>
                  <a:srgbClr val="FFFFFF"/>
                </a:solidFill>
                <a:latin typeface="ＭＳ ゴシック"/>
                <a:cs typeface="ＭＳ ゴシック"/>
              </a:rPr>
              <a:t>研</a:t>
            </a:r>
            <a:r>
              <a:rPr sz="900" spc="-15" dirty="0" err="1" smtClean="0">
                <a:solidFill>
                  <a:srgbClr val="FFFFFF"/>
                </a:solidFill>
                <a:latin typeface="ＭＳ ゴシック"/>
                <a:cs typeface="ＭＳ ゴシック"/>
              </a:rPr>
              <a:t>修</a:t>
            </a:r>
            <a:r>
              <a:rPr sz="900" spc="-30" dirty="0" err="1" smtClean="0">
                <a:solidFill>
                  <a:srgbClr val="FFFFFF"/>
                </a:solidFill>
                <a:latin typeface="ＭＳ ゴシック"/>
                <a:cs typeface="ＭＳ ゴシック"/>
              </a:rPr>
              <a:t>医</a:t>
            </a:r>
            <a:r>
              <a:rPr sz="900" spc="-40" dirty="0" err="1" smtClean="0">
                <a:solidFill>
                  <a:srgbClr val="FFFFFF"/>
                </a:solidFill>
                <a:latin typeface="ＭＳ ゴシック"/>
                <a:cs typeface="ＭＳ ゴシック"/>
              </a:rPr>
              <a:t>一</a:t>
            </a:r>
            <a:r>
              <a:rPr sz="900" dirty="0" err="1" smtClean="0">
                <a:solidFill>
                  <a:srgbClr val="FFFFFF"/>
                </a:solidFill>
                <a:latin typeface="ＭＳ ゴシック"/>
                <a:cs typeface="ＭＳ ゴシック"/>
              </a:rPr>
              <a:t>覧</a:t>
            </a:r>
            <a:endParaRPr sz="900" dirty="0">
              <a:latin typeface="ＭＳ ゴシック"/>
              <a:cs typeface="ＭＳ ゴシック"/>
            </a:endParaRPr>
          </a:p>
        </p:txBody>
      </p:sp>
      <p:sp>
        <p:nvSpPr>
          <p:cNvPr id="28" name="角丸四角形 27"/>
          <p:cNvSpPr/>
          <p:nvPr/>
        </p:nvSpPr>
        <p:spPr>
          <a:xfrm>
            <a:off x="2580607" y="1897668"/>
            <a:ext cx="2620862" cy="422259"/>
          </a:xfrm>
          <a:prstGeom prst="roundRect">
            <a:avLst>
              <a:gd name="adj" fmla="val 13190"/>
            </a:avLst>
          </a:prstGeom>
          <a:ln w="12598">
            <a:solidFill>
              <a:srgbClr val="DA2128"/>
            </a:solidFill>
            <a:round/>
          </a:ln>
        </p:spPr>
        <p:txBody>
          <a:bodyPr wrap="square" lIns="0" tIns="0" rIns="0" bIns="0" rtlCol="0" anchor="ctr"/>
          <a:lstStyle/>
          <a:p>
            <a:pPr algn="ctr"/>
            <a:endParaRPr kumimoji="1" lang="ja-JP" altLang="en-US"/>
          </a:p>
        </p:txBody>
      </p:sp>
      <p:sp>
        <p:nvSpPr>
          <p:cNvPr id="52" name="object 6"/>
          <p:cNvSpPr/>
          <p:nvPr/>
        </p:nvSpPr>
        <p:spPr>
          <a:xfrm>
            <a:off x="4819832" y="1863714"/>
            <a:ext cx="1676399" cy="259715"/>
          </a:xfrm>
          <a:custGeom>
            <a:avLst/>
            <a:gdLst/>
            <a:ahLst/>
            <a:cxnLst/>
            <a:rect l="l" t="t" r="r" b="b"/>
            <a:pathLst>
              <a:path w="1692275" h="259714">
                <a:moveTo>
                  <a:pt x="1691995" y="0"/>
                </a:moveTo>
                <a:lnTo>
                  <a:pt x="247903" y="0"/>
                </a:lnTo>
                <a:lnTo>
                  <a:pt x="0" y="259194"/>
                </a:lnTo>
                <a:lnTo>
                  <a:pt x="1691995" y="259194"/>
                </a:lnTo>
                <a:lnTo>
                  <a:pt x="1691995" y="0"/>
                </a:lnTo>
                <a:close/>
              </a:path>
            </a:pathLst>
          </a:custGeom>
          <a:solidFill>
            <a:srgbClr val="DA2128"/>
          </a:solidFill>
          <a:ln w="76200">
            <a:noFill/>
          </a:ln>
        </p:spPr>
        <p:txBody>
          <a:bodyPr wrap="square" lIns="0" tIns="0" rIns="0" bIns="0" rtlCol="0"/>
          <a:lstStyle/>
          <a:p>
            <a:endParaRPr/>
          </a:p>
        </p:txBody>
      </p:sp>
      <p:sp>
        <p:nvSpPr>
          <p:cNvPr id="41" name="object 17"/>
          <p:cNvSpPr txBox="1"/>
          <p:nvPr/>
        </p:nvSpPr>
        <p:spPr>
          <a:xfrm>
            <a:off x="5207724" y="1904769"/>
            <a:ext cx="1541073" cy="151323"/>
          </a:xfrm>
          <a:prstGeom prst="rect">
            <a:avLst/>
          </a:prstGeom>
        </p:spPr>
        <p:txBody>
          <a:bodyPr vert="horz" wrap="square" lIns="0" tIns="12700" rIns="0" bIns="0" rtlCol="0">
            <a:spAutoFit/>
          </a:bodyPr>
          <a:lstStyle/>
          <a:p>
            <a:pPr marL="12700">
              <a:lnSpc>
                <a:spcPct val="100000"/>
              </a:lnSpc>
              <a:spcBef>
                <a:spcPts val="100"/>
              </a:spcBef>
            </a:pPr>
            <a:r>
              <a:rPr sz="900" spc="10" dirty="0" err="1" smtClean="0">
                <a:solidFill>
                  <a:srgbClr val="FFFFFF"/>
                </a:solidFill>
                <a:latin typeface="ＭＳ ゴシック"/>
                <a:cs typeface="ＭＳ ゴシック"/>
              </a:rPr>
              <a:t>研</a:t>
            </a:r>
            <a:r>
              <a:rPr sz="900" spc="-15" dirty="0" err="1" smtClean="0">
                <a:solidFill>
                  <a:srgbClr val="FFFFFF"/>
                </a:solidFill>
                <a:latin typeface="ＭＳ ゴシック"/>
                <a:cs typeface="ＭＳ ゴシック"/>
              </a:rPr>
              <a:t>修</a:t>
            </a:r>
            <a:r>
              <a:rPr sz="900" dirty="0" err="1" smtClean="0">
                <a:solidFill>
                  <a:srgbClr val="FFFFFF"/>
                </a:solidFill>
                <a:latin typeface="ＭＳ ゴシック"/>
                <a:cs typeface="ＭＳ ゴシック"/>
              </a:rPr>
              <a:t>医</a:t>
            </a:r>
            <a:r>
              <a:rPr sz="900" spc="-85" dirty="0" err="1" smtClean="0">
                <a:solidFill>
                  <a:srgbClr val="FFFFFF"/>
                </a:solidFill>
                <a:latin typeface="ＭＳ ゴシック"/>
                <a:cs typeface="ＭＳ ゴシック"/>
              </a:rPr>
              <a:t>絞り</a:t>
            </a:r>
            <a:r>
              <a:rPr sz="900" spc="-5" dirty="0" err="1" smtClean="0">
                <a:solidFill>
                  <a:srgbClr val="FFFFFF"/>
                </a:solidFill>
                <a:latin typeface="ＭＳ ゴシック"/>
                <a:cs typeface="ＭＳ ゴシック"/>
              </a:rPr>
              <a:t>込</a:t>
            </a:r>
            <a:r>
              <a:rPr sz="900" spc="-35" dirty="0" err="1" smtClean="0">
                <a:solidFill>
                  <a:srgbClr val="FFFFFF"/>
                </a:solidFill>
                <a:latin typeface="ＭＳ ゴシック"/>
                <a:cs typeface="ＭＳ ゴシック"/>
              </a:rPr>
              <a:t>み</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a:latin typeface="ＭＳ ゴシック"/>
              <a:cs typeface="ＭＳ ゴシック"/>
            </a:endParaRPr>
          </a:p>
        </p:txBody>
      </p:sp>
      <p:sp>
        <p:nvSpPr>
          <p:cNvPr id="4" name="フローチャート: 処理 3"/>
          <p:cNvSpPr/>
          <p:nvPr/>
        </p:nvSpPr>
        <p:spPr>
          <a:xfrm>
            <a:off x="3043041" y="4225459"/>
            <a:ext cx="1438481" cy="245087"/>
          </a:xfrm>
          <a:prstGeom prst="flowChartProcess">
            <a:avLst/>
          </a:prstGeom>
          <a:solidFill>
            <a:srgbClr val="DA2128"/>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lstStyle/>
          <a:p>
            <a:pPr algn="ctr"/>
            <a:endParaRPr kumimoji="1" lang="ja-JP" altLang="en-US"/>
          </a:p>
        </p:txBody>
      </p:sp>
      <p:sp>
        <p:nvSpPr>
          <p:cNvPr id="44" name="object 20"/>
          <p:cNvSpPr txBox="1"/>
          <p:nvPr/>
        </p:nvSpPr>
        <p:spPr>
          <a:xfrm>
            <a:off x="3002948" y="4198715"/>
            <a:ext cx="1564640" cy="338455"/>
          </a:xfrm>
          <a:prstGeom prst="rect">
            <a:avLst/>
          </a:prstGeom>
        </p:spPr>
        <p:txBody>
          <a:bodyPr vert="horz" wrap="square" lIns="0" tIns="73660" rIns="0" bIns="0" rtlCol="0">
            <a:spAutoFit/>
          </a:bodyPr>
          <a:lstStyle/>
          <a:p>
            <a:pPr marL="169545">
              <a:lnSpc>
                <a:spcPct val="100000"/>
              </a:lnSpc>
              <a:spcBef>
                <a:spcPts val="580"/>
              </a:spcBef>
            </a:pPr>
            <a:r>
              <a:rPr sz="900" spc="-10" dirty="0">
                <a:solidFill>
                  <a:srgbClr val="FFFFFF"/>
                </a:solidFill>
                <a:latin typeface="ＭＳ ゴシック"/>
                <a:cs typeface="ＭＳ ゴシック"/>
              </a:rPr>
              <a:t>臨</a:t>
            </a:r>
            <a:r>
              <a:rPr sz="900" spc="-45" dirty="0">
                <a:solidFill>
                  <a:srgbClr val="FFFFFF"/>
                </a:solidFill>
                <a:latin typeface="ＭＳ ゴシック"/>
                <a:cs typeface="ＭＳ ゴシック"/>
              </a:rPr>
              <a:t>床</a:t>
            </a:r>
            <a:r>
              <a:rPr sz="900" spc="-5" dirty="0">
                <a:solidFill>
                  <a:srgbClr val="FFFFFF"/>
                </a:solidFill>
                <a:latin typeface="ＭＳ ゴシック"/>
                <a:cs typeface="ＭＳ ゴシック"/>
              </a:rPr>
              <a:t>手技</a:t>
            </a:r>
            <a:r>
              <a:rPr sz="900" spc="-10" dirty="0">
                <a:solidFill>
                  <a:srgbClr val="FFFFFF"/>
                </a:solidFill>
                <a:latin typeface="ＭＳ ゴシック"/>
                <a:cs typeface="ＭＳ ゴシック"/>
              </a:rPr>
              <a:t>評価</a:t>
            </a:r>
            <a:r>
              <a:rPr sz="900" spc="-5" dirty="0">
                <a:solidFill>
                  <a:srgbClr val="FFFFFF"/>
                </a:solidFill>
                <a:latin typeface="ＭＳ ゴシック"/>
                <a:cs typeface="ＭＳ ゴシック"/>
              </a:rPr>
              <a:t>確</a:t>
            </a:r>
            <a:r>
              <a:rPr sz="900" spc="-25" dirty="0">
                <a:solidFill>
                  <a:srgbClr val="FFFFFF"/>
                </a:solidFill>
                <a:latin typeface="ＭＳ ゴシック"/>
                <a:cs typeface="ＭＳ ゴシック"/>
              </a:rPr>
              <a:t>認</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
        <p:nvSpPr>
          <p:cNvPr id="36" name="object 27"/>
          <p:cNvSpPr/>
          <p:nvPr/>
        </p:nvSpPr>
        <p:spPr>
          <a:xfrm>
            <a:off x="3920883" y="3816039"/>
            <a:ext cx="990601" cy="133681"/>
          </a:xfrm>
          <a:custGeom>
            <a:avLst/>
            <a:gdLst/>
            <a:ahLst/>
            <a:cxnLst/>
            <a:rect l="l" t="t" r="r" b="b"/>
            <a:pathLst>
              <a:path w="1024889" h="260350">
                <a:moveTo>
                  <a:pt x="54000" y="0"/>
                </a:moveTo>
                <a:lnTo>
                  <a:pt x="32982" y="4244"/>
                </a:lnTo>
                <a:lnTo>
                  <a:pt x="15817" y="15817"/>
                </a:lnTo>
                <a:lnTo>
                  <a:pt x="4244" y="32982"/>
                </a:lnTo>
                <a:lnTo>
                  <a:pt x="0" y="54000"/>
                </a:lnTo>
                <a:lnTo>
                  <a:pt x="0" y="206095"/>
                </a:lnTo>
                <a:lnTo>
                  <a:pt x="4244" y="227118"/>
                </a:lnTo>
                <a:lnTo>
                  <a:pt x="15817" y="244282"/>
                </a:lnTo>
                <a:lnTo>
                  <a:pt x="32982" y="255853"/>
                </a:lnTo>
                <a:lnTo>
                  <a:pt x="54000" y="260096"/>
                </a:lnTo>
                <a:lnTo>
                  <a:pt x="970648" y="260096"/>
                </a:lnTo>
                <a:lnTo>
                  <a:pt x="991666" y="255853"/>
                </a:lnTo>
                <a:lnTo>
                  <a:pt x="1008830" y="244282"/>
                </a:lnTo>
                <a:lnTo>
                  <a:pt x="1020404" y="227118"/>
                </a:lnTo>
                <a:lnTo>
                  <a:pt x="1024648" y="206095"/>
                </a:lnTo>
                <a:lnTo>
                  <a:pt x="1024648" y="54000"/>
                </a:lnTo>
                <a:lnTo>
                  <a:pt x="1020404" y="32982"/>
                </a:lnTo>
                <a:lnTo>
                  <a:pt x="1008830" y="15817"/>
                </a:lnTo>
                <a:lnTo>
                  <a:pt x="991666" y="4244"/>
                </a:lnTo>
                <a:lnTo>
                  <a:pt x="970648" y="0"/>
                </a:lnTo>
                <a:lnTo>
                  <a:pt x="54000" y="0"/>
                </a:lnTo>
                <a:close/>
              </a:path>
            </a:pathLst>
          </a:custGeom>
          <a:ln w="12598">
            <a:solidFill>
              <a:srgbClr val="0072BC"/>
            </a:solidFill>
          </a:ln>
        </p:spPr>
        <p:txBody>
          <a:bodyPr wrap="square" lIns="0" tIns="0" rIns="0" bIns="0" rtlCol="0"/>
          <a:lstStyle/>
          <a:p>
            <a:endParaRPr/>
          </a:p>
        </p:txBody>
      </p:sp>
      <p:sp>
        <p:nvSpPr>
          <p:cNvPr id="13" name="右矢印 12"/>
          <p:cNvSpPr/>
          <p:nvPr/>
        </p:nvSpPr>
        <p:spPr>
          <a:xfrm>
            <a:off x="3441399" y="3873550"/>
            <a:ext cx="428156" cy="46222"/>
          </a:xfrm>
          <a:prstGeom prst="rightArrow">
            <a:avLst/>
          </a:prstGeom>
          <a:solidFill>
            <a:srgbClr val="0072BC"/>
          </a:solidFill>
          <a:ln w="12598">
            <a:solidFill>
              <a:srgbClr val="0072BC"/>
            </a:solidFill>
          </a:ln>
        </p:spPr>
        <p:txBody>
          <a:bodyPr wrap="square" lIns="0" tIns="0" rIns="0" bIns="0" rtlCol="0" anchor="ctr"/>
          <a:lstStyle/>
          <a:p>
            <a:pPr algn="ctr"/>
            <a:endParaRPr kumimoji="1" lang="ja-JP" altLang="en-US"/>
          </a:p>
        </p:txBody>
      </p:sp>
      <p:sp>
        <p:nvSpPr>
          <p:cNvPr id="37" name="右矢印 36"/>
          <p:cNvSpPr/>
          <p:nvPr/>
        </p:nvSpPr>
        <p:spPr>
          <a:xfrm flipH="1">
            <a:off x="1911682" y="3875973"/>
            <a:ext cx="401133" cy="45719"/>
          </a:xfrm>
          <a:prstGeom prst="rightArrow">
            <a:avLst/>
          </a:prstGeom>
          <a:solidFill>
            <a:srgbClr val="0072BC"/>
          </a:solidFill>
          <a:ln w="12598">
            <a:solidFill>
              <a:srgbClr val="0072BC"/>
            </a:solidFill>
          </a:ln>
        </p:spPr>
        <p:txBody>
          <a:bodyPr wrap="square" lIns="0" tIns="0" rIns="0" bIns="0" rtlCol="0" anchor="ctr"/>
          <a:lstStyle/>
          <a:p>
            <a:pPr algn="ctr"/>
            <a:endParaRPr kumimoji="1" lang="ja-JP" altLang="en-US"/>
          </a:p>
        </p:txBody>
      </p:sp>
      <p:sp>
        <p:nvSpPr>
          <p:cNvPr id="12" name="正方形/長方形 11"/>
          <p:cNvSpPr/>
          <p:nvPr/>
        </p:nvSpPr>
        <p:spPr>
          <a:xfrm>
            <a:off x="2383981" y="3716165"/>
            <a:ext cx="975785" cy="214736"/>
          </a:xfrm>
          <a:prstGeom prst="rect">
            <a:avLst/>
          </a:prstGeom>
          <a:solidFill>
            <a:srgbClr val="0072BC"/>
          </a:solidFill>
          <a:ln w="12598">
            <a:solidFill>
              <a:srgbClr val="0072BC"/>
            </a:solidFill>
          </a:ln>
        </p:spPr>
        <p:txBody>
          <a:bodyPr wrap="square" lIns="0" tIns="0" rIns="0" bIns="0" rtlCol="0" anchor="ctr"/>
          <a:lstStyle/>
          <a:p>
            <a:pPr algn="ctr"/>
            <a:endParaRPr kumimoji="1" lang="ja-JP" altLang="en-US"/>
          </a:p>
        </p:txBody>
      </p:sp>
      <p:sp>
        <p:nvSpPr>
          <p:cNvPr id="46" name="object 24"/>
          <p:cNvSpPr txBox="1"/>
          <p:nvPr/>
        </p:nvSpPr>
        <p:spPr>
          <a:xfrm>
            <a:off x="2478873" y="3733381"/>
            <a:ext cx="893528" cy="153888"/>
          </a:xfrm>
          <a:prstGeom prst="rect">
            <a:avLst/>
          </a:prstGeom>
        </p:spPr>
        <p:txBody>
          <a:bodyPr vert="horz" wrap="square" lIns="0" tIns="15240" rIns="0" bIns="0" rtlCol="0">
            <a:spAutoFit/>
          </a:bodyPr>
          <a:lstStyle/>
          <a:p>
            <a:pPr marL="12700">
              <a:lnSpc>
                <a:spcPct val="100000"/>
              </a:lnSpc>
              <a:spcBef>
                <a:spcPts val="120"/>
              </a:spcBef>
            </a:pPr>
            <a:r>
              <a:rPr sz="900" dirty="0">
                <a:solidFill>
                  <a:srgbClr val="FFFFFF"/>
                </a:solidFill>
                <a:latin typeface="ＭＳ ゴシック"/>
                <a:cs typeface="ＭＳ ゴシック"/>
              </a:rPr>
              <a:t>表</a:t>
            </a:r>
            <a:r>
              <a:rPr sz="900" spc="10" dirty="0">
                <a:solidFill>
                  <a:srgbClr val="FFFFFF"/>
                </a:solidFill>
                <a:latin typeface="ＭＳ ゴシック"/>
                <a:cs typeface="ＭＳ ゴシック"/>
              </a:rPr>
              <a:t>示</a:t>
            </a:r>
            <a:r>
              <a:rPr sz="900" dirty="0">
                <a:solidFill>
                  <a:srgbClr val="FFFFFF"/>
                </a:solidFill>
                <a:latin typeface="ＭＳ ゴシック"/>
                <a:cs typeface="ＭＳ ゴシック"/>
              </a:rPr>
              <a:t>切</a:t>
            </a:r>
            <a:r>
              <a:rPr sz="900" spc="-30" dirty="0">
                <a:solidFill>
                  <a:srgbClr val="FFFFFF"/>
                </a:solidFill>
                <a:latin typeface="ＭＳ ゴシック"/>
                <a:cs typeface="ＭＳ ゴシック"/>
              </a:rPr>
              <a:t>替</a:t>
            </a:r>
            <a:r>
              <a:rPr sz="900" spc="-85" dirty="0">
                <a:solidFill>
                  <a:srgbClr val="FFFFFF"/>
                </a:solidFill>
                <a:latin typeface="ＭＳ ゴシック"/>
                <a:cs typeface="ＭＳ ゴシック"/>
              </a:rPr>
              <a:t>エ</a:t>
            </a:r>
            <a:r>
              <a:rPr sz="900" spc="-65" dirty="0">
                <a:solidFill>
                  <a:srgbClr val="FFFFFF"/>
                </a:solidFill>
                <a:latin typeface="ＭＳ ゴシック"/>
                <a:cs typeface="ＭＳ ゴシック"/>
              </a:rPr>
              <a:t>リ</a:t>
            </a:r>
            <a:r>
              <a:rPr sz="900" spc="15" dirty="0">
                <a:solidFill>
                  <a:srgbClr val="FFFFFF"/>
                </a:solidFill>
                <a:latin typeface="ＭＳ ゴシック"/>
                <a:cs typeface="ＭＳ ゴシック"/>
              </a:rPr>
              <a:t>ア</a:t>
            </a:r>
            <a:endParaRPr sz="900" dirty="0">
              <a:latin typeface="ＭＳ ゴシック"/>
              <a:cs typeface="ＭＳ ゴシック"/>
            </a:endParaRPr>
          </a:p>
        </p:txBody>
      </p:sp>
      <p:sp>
        <p:nvSpPr>
          <p:cNvPr id="39" name="角丸四角形 38"/>
          <p:cNvSpPr>
            <a:spLocks/>
          </p:cNvSpPr>
          <p:nvPr/>
        </p:nvSpPr>
        <p:spPr>
          <a:xfrm>
            <a:off x="4632072" y="5097427"/>
            <a:ext cx="375520" cy="301307"/>
          </a:xfrm>
          <a:prstGeom prst="roundRect">
            <a:avLst/>
          </a:prstGeom>
          <a:ln w="12598">
            <a:solidFill>
              <a:srgbClr val="7030A0"/>
            </a:solidFill>
          </a:ln>
        </p:spPr>
        <p:txBody>
          <a:bodyPr wrap="square" lIns="0" tIns="0" rIns="0" bIns="0" rtlCol="0" anchor="ctr"/>
          <a:lstStyle/>
          <a:p>
            <a:pPr algn="ctr"/>
            <a:endParaRPr kumimoji="1" lang="ja-JP" altLang="en-US"/>
          </a:p>
        </p:txBody>
      </p:sp>
      <p:sp>
        <p:nvSpPr>
          <p:cNvPr id="40" name="角丸四角形 39"/>
          <p:cNvSpPr/>
          <p:nvPr/>
        </p:nvSpPr>
        <p:spPr>
          <a:xfrm>
            <a:off x="1568450" y="5170014"/>
            <a:ext cx="379375" cy="306350"/>
          </a:xfrm>
          <a:prstGeom prst="roundRect">
            <a:avLst/>
          </a:prstGeom>
          <a:ln w="12598">
            <a:solidFill>
              <a:srgbClr val="7030A0"/>
            </a:solidFill>
          </a:ln>
        </p:spPr>
        <p:txBody>
          <a:bodyPr wrap="square" lIns="0" tIns="0" rIns="0" bIns="0" rtlCol="0" anchor="ctr"/>
          <a:lstStyle/>
          <a:p>
            <a:pPr algn="ctr"/>
            <a:endParaRPr kumimoji="1" lang="ja-JP" altLang="en-US"/>
          </a:p>
        </p:txBody>
      </p:sp>
      <p:sp>
        <p:nvSpPr>
          <p:cNvPr id="2" name="四角形吹き出し 1"/>
          <p:cNvSpPr/>
          <p:nvPr/>
        </p:nvSpPr>
        <p:spPr>
          <a:xfrm rot="10800000" flipH="1">
            <a:off x="741622" y="5601554"/>
            <a:ext cx="6084335" cy="1825524"/>
          </a:xfrm>
          <a:prstGeom prst="wedgeRectCallout">
            <a:avLst>
              <a:gd name="adj1" fmla="val -32310"/>
              <a:gd name="adj2" fmla="val 58147"/>
            </a:avLst>
          </a:prstGeom>
          <a:solidFill>
            <a:schemeClr val="accent4">
              <a:lumMod val="20000"/>
              <a:lumOff val="80000"/>
            </a:schemeClr>
          </a:solidFill>
          <a:ln w="12598">
            <a:solidFill>
              <a:srgbClr val="7030A0"/>
            </a:solidFill>
          </a:ln>
        </p:spPr>
        <p:txBody>
          <a:bodyPr wrap="square" lIns="0" tIns="0" rIns="0" bIns="0" rtlCol="0" anchor="ctr"/>
          <a:lstStyle/>
          <a:p>
            <a:pPr algn="ctr"/>
            <a:endParaRPr kumimoji="1" lang="ja-JP" altLang="en-US"/>
          </a:p>
        </p:txBody>
      </p:sp>
      <p:pic>
        <p:nvPicPr>
          <p:cNvPr id="3" name="図 2"/>
          <p:cNvPicPr>
            <a:picLocks noChangeAspect="1"/>
          </p:cNvPicPr>
          <p:nvPr/>
        </p:nvPicPr>
        <p:blipFill rotWithShape="1">
          <a:blip r:embed="rId5" cstate="print">
            <a:extLst>
              <a:ext uri="{28A0092B-C50C-407E-A947-70E740481C1C}">
                <a14:useLocalDpi xmlns:a14="http://schemas.microsoft.com/office/drawing/2010/main" val="0"/>
              </a:ext>
            </a:extLst>
          </a:blip>
          <a:srcRect l="2690" t="-219" r="1584" b="28629"/>
          <a:stretch/>
        </p:blipFill>
        <p:spPr>
          <a:xfrm>
            <a:off x="3770055" y="5655994"/>
            <a:ext cx="2963841" cy="1718730"/>
          </a:xfrm>
          <a:prstGeom prst="rect">
            <a:avLst/>
          </a:prstGeom>
        </p:spPr>
      </p:pic>
      <p:pic>
        <p:nvPicPr>
          <p:cNvPr id="9" name="図 8"/>
          <p:cNvPicPr>
            <a:picLocks noChangeAspect="1"/>
          </p:cNvPicPr>
          <p:nvPr/>
        </p:nvPicPr>
        <p:blipFill rotWithShape="1">
          <a:blip r:embed="rId6" cstate="print">
            <a:extLst>
              <a:ext uri="{28A0092B-C50C-407E-A947-70E740481C1C}">
                <a14:useLocalDpi xmlns:a14="http://schemas.microsoft.com/office/drawing/2010/main" val="0"/>
              </a:ext>
            </a:extLst>
          </a:blip>
          <a:srcRect l="26819" r="1091" b="41943"/>
          <a:stretch/>
        </p:blipFill>
        <p:spPr>
          <a:xfrm>
            <a:off x="838935" y="5669053"/>
            <a:ext cx="2823288" cy="1707394"/>
          </a:xfrm>
          <a:prstGeom prst="rect">
            <a:avLst/>
          </a:prstGeom>
        </p:spPr>
      </p:pic>
      <p:sp>
        <p:nvSpPr>
          <p:cNvPr id="34" name="フローチャート: 処理 33"/>
          <p:cNvSpPr/>
          <p:nvPr/>
        </p:nvSpPr>
        <p:spPr>
          <a:xfrm>
            <a:off x="5153322" y="5602553"/>
            <a:ext cx="1680251" cy="245087"/>
          </a:xfrm>
          <a:prstGeom prst="flowChartProcess">
            <a:avLst/>
          </a:prstGeom>
          <a:solidFill>
            <a:srgbClr val="DA2128"/>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lstStyle/>
          <a:p>
            <a:pPr algn="ctr"/>
            <a:endParaRPr kumimoji="1" lang="ja-JP" altLang="en-US"/>
          </a:p>
        </p:txBody>
      </p:sp>
      <p:sp>
        <p:nvSpPr>
          <p:cNvPr id="35" name="object 20"/>
          <p:cNvSpPr txBox="1"/>
          <p:nvPr/>
        </p:nvSpPr>
        <p:spPr>
          <a:xfrm>
            <a:off x="5050891" y="5562613"/>
            <a:ext cx="1854738" cy="212879"/>
          </a:xfrm>
          <a:prstGeom prst="rect">
            <a:avLst/>
          </a:prstGeom>
        </p:spPr>
        <p:txBody>
          <a:bodyPr vert="horz" wrap="square" lIns="0" tIns="73660" rIns="0" bIns="0" rtlCol="0">
            <a:spAutoFit/>
          </a:bodyPr>
          <a:lstStyle/>
          <a:p>
            <a:pPr marL="169545">
              <a:lnSpc>
                <a:spcPct val="100000"/>
              </a:lnSpc>
              <a:spcBef>
                <a:spcPts val="580"/>
              </a:spcBef>
            </a:pPr>
            <a:r>
              <a:rPr lang="ja-JP" altLang="en-US" sz="900" spc="-10" dirty="0" smtClean="0">
                <a:solidFill>
                  <a:srgbClr val="FFFFFF"/>
                </a:solidFill>
                <a:latin typeface="ＭＳ ゴシック"/>
                <a:cs typeface="ＭＳ ゴシック"/>
              </a:rPr>
              <a:t>自己評価・他者評価の評価履歴</a:t>
            </a:r>
            <a:endParaRPr sz="900" dirty="0">
              <a:latin typeface="ＭＳ ゴシック"/>
              <a:cs typeface="ＭＳ ゴシック"/>
            </a:endParaRPr>
          </a:p>
        </p:txBody>
      </p:sp>
    </p:spTree>
    <p:extLst>
      <p:ext uri="{BB962C8B-B14F-4D97-AF65-F5344CB8AC3E}">
        <p14:creationId xmlns:p14="http://schemas.microsoft.com/office/powerpoint/2010/main" val="36136804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829" y="1946046"/>
            <a:ext cx="6084335" cy="2066723"/>
          </a:xfrm>
          <a:prstGeom prst="rect">
            <a:avLst/>
          </a:prstGeom>
        </p:spPr>
      </p:pic>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b="15287"/>
          <a:stretch/>
        </p:blipFill>
        <p:spPr>
          <a:xfrm>
            <a:off x="734402" y="4475186"/>
            <a:ext cx="6086762" cy="2624114"/>
          </a:xfrm>
          <a:prstGeom prst="rect">
            <a:avLst/>
          </a:prstGeom>
        </p:spPr>
      </p:pic>
      <p:sp>
        <p:nvSpPr>
          <p:cNvPr id="3" name="object 3"/>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4" name="object 4"/>
          <p:cNvSpPr txBox="1"/>
          <p:nvPr/>
        </p:nvSpPr>
        <p:spPr>
          <a:xfrm>
            <a:off x="734402" y="837006"/>
            <a:ext cx="6091555" cy="752770"/>
          </a:xfrm>
          <a:prstGeom prst="rect">
            <a:avLst/>
          </a:prstGeom>
          <a:solidFill>
            <a:srgbClr val="ED6C00"/>
          </a:solidFill>
        </p:spPr>
        <p:txBody>
          <a:bodyPr vert="horz" wrap="square" lIns="0" tIns="36830" rIns="0" bIns="0" rtlCol="0">
            <a:spAutoFit/>
          </a:bodyPr>
          <a:lstStyle/>
          <a:p>
            <a:pPr marL="546735">
              <a:lnSpc>
                <a:spcPct val="100000"/>
              </a:lnSpc>
              <a:spcBef>
                <a:spcPts val="290"/>
              </a:spcBef>
            </a:pPr>
            <a:r>
              <a:rPr sz="2200" spc="55" dirty="0" err="1" smtClean="0">
                <a:solidFill>
                  <a:srgbClr val="FFFFFF"/>
                </a:solidFill>
                <a:latin typeface="HGPｺﾞｼｯｸE"/>
                <a:cs typeface="HGPｺﾞｼｯｸE"/>
              </a:rPr>
              <a:t>研</a:t>
            </a:r>
            <a:r>
              <a:rPr sz="2200" spc="-10" dirty="0" err="1" smtClean="0">
                <a:solidFill>
                  <a:srgbClr val="FFFFFF"/>
                </a:solidFill>
                <a:latin typeface="HGPｺﾞｼｯｸE"/>
                <a:cs typeface="HGPｺﾞｼｯｸE"/>
              </a:rPr>
              <a:t>修</a:t>
            </a:r>
            <a:r>
              <a:rPr sz="2200" spc="-70" dirty="0" err="1" smtClean="0">
                <a:solidFill>
                  <a:srgbClr val="FFFFFF"/>
                </a:solidFill>
                <a:latin typeface="HGPｺﾞｼｯｸE"/>
                <a:cs typeface="HGPｺﾞｼｯｸE"/>
              </a:rPr>
              <a:t>医</a:t>
            </a:r>
            <a:r>
              <a:rPr sz="2200" spc="-15" dirty="0" err="1" smtClean="0">
                <a:solidFill>
                  <a:srgbClr val="FFFFFF"/>
                </a:solidFill>
                <a:latin typeface="HGPｺﾞｼｯｸE"/>
                <a:cs typeface="HGPｺﾞｼｯｸE"/>
              </a:rPr>
              <a:t>の</a:t>
            </a:r>
            <a:r>
              <a:rPr sz="2200" spc="-10" dirty="0" err="1" smtClean="0">
                <a:solidFill>
                  <a:srgbClr val="FFFFFF"/>
                </a:solidFill>
                <a:latin typeface="HGPｺﾞｼｯｸE"/>
                <a:cs typeface="HGPｺﾞｼｯｸE"/>
              </a:rPr>
              <a:t>一</a:t>
            </a:r>
            <a:r>
              <a:rPr sz="2200" spc="-20" dirty="0" err="1" smtClean="0">
                <a:solidFill>
                  <a:srgbClr val="FFFFFF"/>
                </a:solidFill>
                <a:latin typeface="HGPｺﾞｼｯｸE"/>
                <a:cs typeface="HGPｺﾞｼｯｸE"/>
              </a:rPr>
              <a:t>般</a:t>
            </a:r>
            <a:r>
              <a:rPr sz="2200" spc="-50" dirty="0" err="1" smtClean="0">
                <a:solidFill>
                  <a:srgbClr val="FFFFFF"/>
                </a:solidFill>
                <a:latin typeface="HGPｺﾞｼｯｸE"/>
                <a:cs typeface="HGPｺﾞｼｯｸE"/>
              </a:rPr>
              <a:t>外</a:t>
            </a:r>
            <a:r>
              <a:rPr sz="2200" spc="10" dirty="0" err="1" smtClean="0">
                <a:solidFill>
                  <a:srgbClr val="FFFFFF"/>
                </a:solidFill>
                <a:latin typeface="HGPｺﾞｼｯｸE"/>
                <a:cs typeface="HGPｺﾞｼｯｸE"/>
              </a:rPr>
              <a:t>来</a:t>
            </a:r>
            <a:r>
              <a:rPr sz="2200" spc="55" dirty="0" err="1" smtClean="0">
                <a:solidFill>
                  <a:srgbClr val="FFFFFF"/>
                </a:solidFill>
                <a:latin typeface="HGPｺﾞｼｯｸE"/>
                <a:cs typeface="HGPｺﾞｼｯｸE"/>
              </a:rPr>
              <a:t>研</a:t>
            </a:r>
            <a:r>
              <a:rPr sz="2200" spc="20" dirty="0" err="1" smtClean="0">
                <a:solidFill>
                  <a:srgbClr val="FFFFFF"/>
                </a:solidFill>
                <a:latin typeface="HGPｺﾞｼｯｸE"/>
                <a:cs typeface="HGPｺﾞｼｯｸE"/>
              </a:rPr>
              <a:t>修</a:t>
            </a:r>
            <a:r>
              <a:rPr sz="2200" spc="-40" dirty="0" err="1" smtClean="0">
                <a:solidFill>
                  <a:srgbClr val="FFFFFF"/>
                </a:solidFill>
                <a:latin typeface="HGPｺﾞｼｯｸE"/>
                <a:cs typeface="HGPｺﾞｼｯｸE"/>
              </a:rPr>
              <a:t>の</a:t>
            </a:r>
            <a:endParaRPr lang="en-US" sz="2200" spc="-40" dirty="0" smtClean="0">
              <a:solidFill>
                <a:srgbClr val="FFFFFF"/>
              </a:solidFill>
              <a:latin typeface="HGPｺﾞｼｯｸE"/>
              <a:cs typeface="HGPｺﾞｼｯｸE"/>
            </a:endParaRPr>
          </a:p>
          <a:p>
            <a:pPr marL="546735">
              <a:lnSpc>
                <a:spcPct val="100000"/>
              </a:lnSpc>
              <a:spcBef>
                <a:spcPts val="290"/>
              </a:spcBef>
            </a:pPr>
            <a:r>
              <a:rPr lang="ja-JP" altLang="en-US" sz="2200" spc="-40" dirty="0">
                <a:solidFill>
                  <a:srgbClr val="FFFFFF"/>
                </a:solidFill>
                <a:latin typeface="HGPｺﾞｼｯｸE"/>
                <a:cs typeface="HGPｺﾞｼｯｸE"/>
              </a:rPr>
              <a:t>　</a:t>
            </a:r>
            <a:r>
              <a:rPr lang="ja-JP" altLang="en-US" sz="2200" spc="-40" dirty="0" smtClean="0">
                <a:solidFill>
                  <a:srgbClr val="FFFFFF"/>
                </a:solidFill>
                <a:latin typeface="HGPｺﾞｼｯｸE"/>
                <a:cs typeface="HGPｺﾞｼｯｸE"/>
              </a:rPr>
              <a:t>　　　　　　　　　</a:t>
            </a:r>
            <a:r>
              <a:rPr sz="2200" spc="-25" dirty="0" err="1" smtClean="0">
                <a:solidFill>
                  <a:srgbClr val="FFFFFF"/>
                </a:solidFill>
                <a:latin typeface="HGPｺﾞｼｯｸE"/>
                <a:cs typeface="HGPｺﾞｼｯｸE"/>
              </a:rPr>
              <a:t>実</a:t>
            </a:r>
            <a:r>
              <a:rPr sz="2200" spc="-30" dirty="0" err="1" smtClean="0">
                <a:solidFill>
                  <a:srgbClr val="FFFFFF"/>
                </a:solidFill>
                <a:latin typeface="HGPｺﾞｼｯｸE"/>
                <a:cs typeface="HGPｺﾞｼｯｸE"/>
              </a:rPr>
              <a:t>習</a:t>
            </a:r>
            <a:r>
              <a:rPr sz="2200" spc="-20" dirty="0" err="1" smtClean="0">
                <a:solidFill>
                  <a:srgbClr val="FFFFFF"/>
                </a:solidFill>
                <a:latin typeface="HGPｺﾞｼｯｸE"/>
                <a:cs typeface="HGPｺﾞｼｯｸE"/>
              </a:rPr>
              <a:t>記録</a:t>
            </a:r>
            <a:r>
              <a:rPr sz="2200" spc="5" dirty="0" err="1" smtClean="0">
                <a:solidFill>
                  <a:srgbClr val="FFFFFF"/>
                </a:solidFill>
                <a:latin typeface="HGPｺﾞｼｯｸE"/>
                <a:cs typeface="HGPｺﾞｼｯｸE"/>
              </a:rPr>
              <a:t>の</a:t>
            </a:r>
            <a:r>
              <a:rPr sz="2200" spc="20" dirty="0" err="1" smtClean="0">
                <a:solidFill>
                  <a:srgbClr val="FFFFFF"/>
                </a:solidFill>
                <a:latin typeface="HGPｺﾞｼｯｸE"/>
                <a:cs typeface="HGPｺﾞｼｯｸE"/>
              </a:rPr>
              <a:t>確</a:t>
            </a:r>
            <a:r>
              <a:rPr sz="2200" spc="-5" dirty="0" err="1" smtClean="0">
                <a:solidFill>
                  <a:srgbClr val="FFFFFF"/>
                </a:solidFill>
                <a:latin typeface="HGPｺﾞｼｯｸE"/>
                <a:cs typeface="HGPｺﾞｼｯｸE"/>
              </a:rPr>
              <a:t>認</a:t>
            </a:r>
            <a:r>
              <a:rPr lang="en-US" sz="2100" spc="-5" dirty="0" smtClean="0">
                <a:solidFill>
                  <a:srgbClr val="FFFFFF"/>
                </a:solidFill>
                <a:latin typeface="HGPｺﾞｼｯｸE" panose="020B0900000000000000" pitchFamily="50" charset="-128"/>
                <a:ea typeface="HGPｺﾞｼｯｸE" panose="020B0900000000000000" pitchFamily="50" charset="-128"/>
                <a:cs typeface="HGPｺﾞｼｯｸE"/>
              </a:rPr>
              <a:t>/</a:t>
            </a:r>
            <a:r>
              <a:rPr lang="ja-JP" altLang="en-US" sz="2100" spc="-5" dirty="0" smtClean="0">
                <a:solidFill>
                  <a:srgbClr val="FFFFFF"/>
                </a:solidFill>
                <a:latin typeface="HGPｺﾞｼｯｸE" panose="020B0900000000000000" pitchFamily="50" charset="-128"/>
                <a:ea typeface="HGPｺﾞｼｯｸE" panose="020B0900000000000000" pitchFamily="50" charset="-128"/>
                <a:cs typeface="HGPｺﾞｼｯｸE"/>
              </a:rPr>
              <a:t>代行入力</a:t>
            </a:r>
            <a:endParaRPr sz="2100" dirty="0">
              <a:latin typeface="HGPｺﾞｼｯｸE" panose="020B0900000000000000" pitchFamily="50" charset="-128"/>
              <a:ea typeface="HGPｺﾞｼｯｸE" panose="020B0900000000000000" pitchFamily="50" charset="-128"/>
              <a:cs typeface="HGPｺﾞｼｯｸE"/>
            </a:endParaRPr>
          </a:p>
        </p:txBody>
      </p:sp>
      <p:sp>
        <p:nvSpPr>
          <p:cNvPr id="5" name="object 5"/>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15"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a:latin typeface="ＭＳ Ｐゴシック"/>
              <a:cs typeface="ＭＳ Ｐゴシック"/>
            </a:endParaRPr>
          </a:p>
        </p:txBody>
      </p:sp>
      <p:sp>
        <p:nvSpPr>
          <p:cNvPr id="7" name="object 7"/>
          <p:cNvSpPr txBox="1"/>
          <p:nvPr/>
        </p:nvSpPr>
        <p:spPr>
          <a:xfrm>
            <a:off x="813838" y="7217781"/>
            <a:ext cx="6116955" cy="2927340"/>
          </a:xfrm>
          <a:prstGeom prst="rect">
            <a:avLst/>
          </a:prstGeom>
        </p:spPr>
        <p:txBody>
          <a:bodyPr vert="horz" wrap="square" lIns="0" tIns="85725" rIns="0" bIns="0" rtlCol="0">
            <a:spAutoFit/>
          </a:bodyPr>
          <a:lstStyle/>
          <a:p>
            <a:pPr marL="12700">
              <a:lnSpc>
                <a:spcPct val="100000"/>
              </a:lnSpc>
              <a:spcBef>
                <a:spcPts val="675"/>
              </a:spcBef>
            </a:pPr>
            <a:r>
              <a:rPr sz="1000" spc="-45" dirty="0">
                <a:solidFill>
                  <a:srgbClr val="A9511A"/>
                </a:solidFill>
                <a:latin typeface="ＭＳ ゴシック"/>
                <a:cs typeface="ＭＳ ゴシック"/>
              </a:rPr>
              <a:t>■</a:t>
            </a:r>
            <a:r>
              <a:rPr sz="1000" spc="-25" dirty="0">
                <a:solidFill>
                  <a:srgbClr val="A9511A"/>
                </a:solidFill>
                <a:latin typeface="ＭＳ ゴシック"/>
                <a:cs typeface="ＭＳ ゴシック"/>
              </a:rPr>
              <a:t>一般</a:t>
            </a:r>
            <a:r>
              <a:rPr sz="1000" spc="-45" dirty="0">
                <a:solidFill>
                  <a:srgbClr val="A9511A"/>
                </a:solidFill>
                <a:latin typeface="ＭＳ ゴシック"/>
                <a:cs typeface="ＭＳ ゴシック"/>
              </a:rPr>
              <a:t>外</a:t>
            </a:r>
            <a:r>
              <a:rPr sz="1000" spc="-15" dirty="0">
                <a:solidFill>
                  <a:srgbClr val="A9511A"/>
                </a:solidFill>
                <a:latin typeface="ＭＳ ゴシック"/>
                <a:cs typeface="ＭＳ ゴシック"/>
              </a:rPr>
              <a:t>来</a:t>
            </a:r>
            <a:r>
              <a:rPr sz="1000" spc="5" dirty="0">
                <a:solidFill>
                  <a:srgbClr val="A9511A"/>
                </a:solidFill>
                <a:latin typeface="ＭＳ ゴシック"/>
                <a:cs typeface="ＭＳ ゴシック"/>
              </a:rPr>
              <a:t>研</a:t>
            </a:r>
            <a:r>
              <a:rPr sz="1000" spc="-15" dirty="0">
                <a:solidFill>
                  <a:srgbClr val="A9511A"/>
                </a:solidFill>
                <a:latin typeface="ＭＳ ゴシック"/>
                <a:cs typeface="ＭＳ ゴシック"/>
              </a:rPr>
              <a:t>修</a:t>
            </a:r>
            <a:r>
              <a:rPr sz="1000" spc="-30" dirty="0">
                <a:solidFill>
                  <a:srgbClr val="A9511A"/>
                </a:solidFill>
                <a:latin typeface="ＭＳ ゴシック"/>
                <a:cs typeface="ＭＳ ゴシック"/>
              </a:rPr>
              <a:t>の</a:t>
            </a:r>
            <a:r>
              <a:rPr sz="1000" spc="-35" dirty="0">
                <a:solidFill>
                  <a:srgbClr val="A9511A"/>
                </a:solidFill>
                <a:latin typeface="ＭＳ ゴシック"/>
                <a:cs typeface="ＭＳ ゴシック"/>
              </a:rPr>
              <a:t>実</a:t>
            </a:r>
            <a:r>
              <a:rPr sz="1000" spc="-25" dirty="0">
                <a:solidFill>
                  <a:srgbClr val="A9511A"/>
                </a:solidFill>
                <a:latin typeface="ＭＳ ゴシック"/>
                <a:cs typeface="ＭＳ ゴシック"/>
              </a:rPr>
              <a:t>習記録</a:t>
            </a:r>
            <a:r>
              <a:rPr sz="1000" spc="-15" dirty="0">
                <a:solidFill>
                  <a:srgbClr val="A9511A"/>
                </a:solidFill>
                <a:latin typeface="ＭＳ ゴシック"/>
                <a:cs typeface="ＭＳ ゴシック"/>
              </a:rPr>
              <a:t>の</a:t>
            </a:r>
            <a:r>
              <a:rPr sz="1000" spc="-10" dirty="0">
                <a:solidFill>
                  <a:srgbClr val="A9511A"/>
                </a:solidFill>
                <a:latin typeface="ＭＳ ゴシック"/>
                <a:cs typeface="ＭＳ ゴシック"/>
              </a:rPr>
              <a:t>確</a:t>
            </a:r>
            <a:r>
              <a:rPr sz="1000" dirty="0">
                <a:solidFill>
                  <a:srgbClr val="A9511A"/>
                </a:solidFill>
                <a:latin typeface="ＭＳ ゴシック"/>
                <a:cs typeface="ＭＳ ゴシック"/>
              </a:rPr>
              <a:t>認</a:t>
            </a:r>
            <a:endParaRPr sz="1000" dirty="0">
              <a:latin typeface="ＭＳ ゴシック"/>
              <a:cs typeface="ＭＳ ゴシック"/>
            </a:endParaRPr>
          </a:p>
          <a:p>
            <a:pPr marL="131445" indent="-119380">
              <a:lnSpc>
                <a:spcPct val="100000"/>
              </a:lnSpc>
              <a:spcBef>
                <a:spcPts val="580"/>
              </a:spcBef>
              <a:buSzPct val="90000"/>
              <a:buAutoNum type="arabicPeriod"/>
              <a:tabLst>
                <a:tab pos="132080" algn="l"/>
              </a:tabLst>
            </a:pPr>
            <a:r>
              <a:rPr sz="1000" dirty="0">
                <a:solidFill>
                  <a:srgbClr val="231F20"/>
                </a:solidFill>
                <a:latin typeface="ＭＳ ゴシック"/>
                <a:cs typeface="ＭＳ ゴシック"/>
              </a:rPr>
              <a:t>&lt;</a:t>
            </a:r>
            <a:r>
              <a:rPr sz="1000" spc="-26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35" dirty="0">
                <a:solidFill>
                  <a:srgbClr val="231F20"/>
                </a:solidFill>
                <a:latin typeface="ＭＳ ゴシック"/>
                <a:cs typeface="ＭＳ ゴシック"/>
              </a:rPr>
              <a:t>医</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54" dirty="0">
                <a:solidFill>
                  <a:srgbClr val="231F20"/>
                </a:solidFill>
                <a:latin typeface="ＭＳ ゴシック"/>
                <a:cs typeface="ＭＳ ゴシック"/>
              </a:rPr>
              <a:t> </a:t>
            </a:r>
            <a:r>
              <a:rPr sz="1000" dirty="0">
                <a:solidFill>
                  <a:srgbClr val="231F20"/>
                </a:solidFill>
                <a:latin typeface="ＭＳ ゴシック"/>
                <a:cs typeface="ＭＳ ゴシック"/>
              </a:rPr>
              <a:t>&gt;</a:t>
            </a:r>
            <a:r>
              <a:rPr sz="1000" spc="-330" dirty="0">
                <a:solidFill>
                  <a:srgbClr val="231F20"/>
                </a:solidFill>
                <a:latin typeface="ＭＳ ゴシック"/>
                <a:cs typeface="ＭＳ ゴシック"/>
              </a:rPr>
              <a:t> </a:t>
            </a:r>
            <a:r>
              <a:rPr sz="1000" spc="-105" dirty="0">
                <a:solidFill>
                  <a:srgbClr val="231F20"/>
                </a:solidFill>
                <a:latin typeface="ＭＳ ゴシック"/>
                <a:cs typeface="ＭＳ ゴシック"/>
              </a:rPr>
              <a:t>で</a:t>
            </a:r>
            <a:r>
              <a:rPr sz="1000" spc="10" dirty="0">
                <a:solidFill>
                  <a:srgbClr val="231F20"/>
                </a:solidFill>
                <a:latin typeface="ＭＳ ゴシック"/>
                <a:cs typeface="ＭＳ ゴシック"/>
              </a:rPr>
              <a:t>、</a:t>
            </a:r>
            <a:r>
              <a:rPr sz="1000" spc="-30" dirty="0">
                <a:solidFill>
                  <a:srgbClr val="231F20"/>
                </a:solidFill>
                <a:latin typeface="ＭＳ ゴシック"/>
                <a:cs typeface="ＭＳ ゴシック"/>
              </a:rPr>
              <a:t>参</a:t>
            </a:r>
            <a:r>
              <a:rPr sz="1000" spc="-114" dirty="0">
                <a:solidFill>
                  <a:srgbClr val="231F20"/>
                </a:solidFill>
                <a:latin typeface="ＭＳ ゴシック"/>
                <a:cs typeface="ＭＳ ゴシック"/>
              </a:rPr>
              <a:t>照</a:t>
            </a:r>
            <a:r>
              <a:rPr sz="1000" spc="-95" dirty="0">
                <a:solidFill>
                  <a:srgbClr val="231F20"/>
                </a:solidFill>
                <a:latin typeface="ＭＳ ゴシック"/>
                <a:cs typeface="ＭＳ ゴシック"/>
              </a:rPr>
              <a:t>し</a:t>
            </a:r>
            <a:r>
              <a:rPr sz="1000" spc="-80" dirty="0">
                <a:solidFill>
                  <a:srgbClr val="231F20"/>
                </a:solidFill>
                <a:latin typeface="ＭＳ ゴシック"/>
                <a:cs typeface="ＭＳ ゴシック"/>
              </a:rPr>
              <a:t>た</a:t>
            </a:r>
            <a:r>
              <a:rPr sz="1000" spc="-20" dirty="0">
                <a:solidFill>
                  <a:srgbClr val="231F20"/>
                </a:solidFill>
                <a:latin typeface="ＭＳ ゴシック"/>
                <a:cs typeface="ＭＳ ゴシック"/>
              </a:rPr>
              <a:t>い</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65" dirty="0">
                <a:solidFill>
                  <a:srgbClr val="231F20"/>
                </a:solidFill>
                <a:latin typeface="ＭＳ ゴシック"/>
                <a:cs typeface="ＭＳ ゴシック"/>
              </a:rPr>
              <a:t>医</a:t>
            </a:r>
            <a:r>
              <a:rPr sz="1000" spc="-25" dirty="0">
                <a:solidFill>
                  <a:srgbClr val="231F20"/>
                </a:solidFill>
                <a:latin typeface="ＭＳ ゴシック"/>
                <a:cs typeface="ＭＳ ゴシック"/>
              </a:rPr>
              <a:t>を</a:t>
            </a:r>
            <a:r>
              <a:rPr sz="1000" spc="-45" dirty="0">
                <a:solidFill>
                  <a:srgbClr val="231F20"/>
                </a:solidFill>
                <a:latin typeface="ＭＳ ゴシック"/>
                <a:cs typeface="ＭＳ ゴシック"/>
              </a:rPr>
              <a:t>選</a:t>
            </a:r>
            <a:r>
              <a:rPr sz="1000" spc="-60" dirty="0">
                <a:solidFill>
                  <a:srgbClr val="231F20"/>
                </a:solidFill>
                <a:latin typeface="ＭＳ ゴシック"/>
                <a:cs typeface="ＭＳ ゴシック"/>
              </a:rPr>
              <a:t>び</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5080" indent="635">
              <a:lnSpc>
                <a:spcPct val="148200"/>
              </a:lnSpc>
            </a:pPr>
            <a:r>
              <a:rPr sz="1000" spc="-25" dirty="0" err="1">
                <a:solidFill>
                  <a:srgbClr val="231F20"/>
                </a:solidFill>
                <a:latin typeface="ＭＳ ゴシック"/>
                <a:cs typeface="ＭＳ ゴシック"/>
              </a:rPr>
              <a:t>表</a:t>
            </a:r>
            <a:r>
              <a:rPr sz="1000" spc="-80" dirty="0" err="1">
                <a:solidFill>
                  <a:srgbClr val="231F20"/>
                </a:solidFill>
                <a:latin typeface="ＭＳ ゴシック"/>
                <a:cs typeface="ＭＳ ゴシック"/>
              </a:rPr>
              <a:t>示さ</a:t>
            </a:r>
            <a:r>
              <a:rPr sz="1000" spc="-135" dirty="0" err="1">
                <a:solidFill>
                  <a:srgbClr val="231F20"/>
                </a:solidFill>
                <a:latin typeface="ＭＳ ゴシック"/>
                <a:cs typeface="ＭＳ ゴシック"/>
              </a:rPr>
              <a:t>れ</a:t>
            </a:r>
            <a:r>
              <a:rPr sz="1000" spc="-75" dirty="0" err="1">
                <a:solidFill>
                  <a:srgbClr val="231F20"/>
                </a:solidFill>
                <a:latin typeface="ＭＳ ゴシック"/>
                <a:cs typeface="ＭＳ ゴシック"/>
              </a:rPr>
              <a:t>て</a:t>
            </a:r>
            <a:r>
              <a:rPr sz="1000" spc="-40" dirty="0" err="1">
                <a:solidFill>
                  <a:srgbClr val="231F20"/>
                </a:solidFill>
                <a:latin typeface="ＭＳ ゴシック"/>
                <a:cs typeface="ＭＳ ゴシック"/>
              </a:rPr>
              <a:t>い</a:t>
            </a:r>
            <a:r>
              <a:rPr sz="1000" spc="-50" dirty="0" err="1">
                <a:solidFill>
                  <a:srgbClr val="231F20"/>
                </a:solidFill>
                <a:latin typeface="ＭＳ ゴシック"/>
                <a:cs typeface="ＭＳ ゴシック"/>
              </a:rPr>
              <a:t>る</a:t>
            </a:r>
            <a:r>
              <a:rPr sz="1000" spc="10" dirty="0" err="1">
                <a:solidFill>
                  <a:srgbClr val="231F20"/>
                </a:solidFill>
                <a:latin typeface="ＭＳ ゴシック"/>
                <a:cs typeface="ＭＳ ゴシック"/>
              </a:rPr>
              <a:t>研</a:t>
            </a:r>
            <a:r>
              <a:rPr sz="1000" spc="-15" dirty="0" err="1">
                <a:solidFill>
                  <a:srgbClr val="231F20"/>
                </a:solidFill>
                <a:latin typeface="ＭＳ ゴシック"/>
                <a:cs typeface="ＭＳ ゴシック"/>
              </a:rPr>
              <a:t>修</a:t>
            </a:r>
            <a:r>
              <a:rPr sz="1000" spc="-10" dirty="0" err="1">
                <a:solidFill>
                  <a:srgbClr val="231F20"/>
                </a:solidFill>
                <a:latin typeface="ＭＳ ゴシック"/>
                <a:cs typeface="ＭＳ ゴシック"/>
              </a:rPr>
              <a:t>医</a:t>
            </a:r>
            <a:r>
              <a:rPr sz="1000" spc="-55" dirty="0" err="1">
                <a:solidFill>
                  <a:srgbClr val="231F20"/>
                </a:solidFill>
                <a:latin typeface="ＭＳ ゴシック"/>
                <a:cs typeface="ＭＳ ゴシック"/>
              </a:rPr>
              <a:t>が多</a:t>
            </a:r>
            <a:r>
              <a:rPr sz="1000" spc="-15" dirty="0" err="1">
                <a:solidFill>
                  <a:srgbClr val="231F20"/>
                </a:solidFill>
                <a:latin typeface="ＭＳ ゴシック"/>
                <a:cs typeface="ＭＳ ゴシック"/>
              </a:rPr>
              <a:t>い</a:t>
            </a:r>
            <a:r>
              <a:rPr sz="1000" spc="-5" dirty="0" err="1">
                <a:solidFill>
                  <a:srgbClr val="231F20"/>
                </a:solidFill>
                <a:latin typeface="ＭＳ ゴシック"/>
                <a:cs typeface="ＭＳ ゴシック"/>
              </a:rPr>
              <a:t>場</a:t>
            </a:r>
            <a:r>
              <a:rPr sz="1000" spc="-40" dirty="0" err="1">
                <a:solidFill>
                  <a:srgbClr val="231F20"/>
                </a:solidFill>
                <a:latin typeface="ＭＳ ゴシック"/>
                <a:cs typeface="ＭＳ ゴシック"/>
              </a:rPr>
              <a:t>合</a:t>
            </a:r>
            <a:r>
              <a:rPr sz="1000" spc="-25" dirty="0" err="1">
                <a:solidFill>
                  <a:srgbClr val="231F20"/>
                </a:solidFill>
                <a:latin typeface="ＭＳ ゴシック"/>
                <a:cs typeface="ＭＳ ゴシック"/>
              </a:rPr>
              <a:t>は</a:t>
            </a:r>
            <a:r>
              <a:rPr sz="1000" spc="-610" dirty="0" smtClean="0">
                <a:solidFill>
                  <a:srgbClr val="231F20"/>
                </a:solidFill>
                <a:latin typeface="ＭＳ ゴシック"/>
                <a:cs typeface="ＭＳ ゴシック"/>
              </a:rPr>
              <a:t>、</a:t>
            </a:r>
            <a:r>
              <a:rPr sz="1000" spc="15" dirty="0" smtClean="0">
                <a:solidFill>
                  <a:srgbClr val="231F20"/>
                </a:solidFill>
                <a:latin typeface="ＭＳ ゴシック"/>
                <a:cs typeface="ＭＳ ゴシック"/>
              </a:rPr>
              <a:t>「</a:t>
            </a:r>
            <a:r>
              <a:rPr lang="ja-JP" altLang="en-US" sz="1000" spc="15" dirty="0" smtClean="0">
                <a:solidFill>
                  <a:srgbClr val="231F20"/>
                </a:solidFill>
                <a:latin typeface="ＭＳ ゴシック"/>
                <a:cs typeface="ＭＳ ゴシック"/>
              </a:rPr>
              <a:t>　</a:t>
            </a:r>
            <a:r>
              <a:rPr sz="1000" spc="10" dirty="0" err="1" smtClean="0">
                <a:solidFill>
                  <a:srgbClr val="231F20"/>
                </a:solidFill>
                <a:latin typeface="ＭＳ ゴシック"/>
                <a:cs typeface="ＭＳ ゴシック"/>
              </a:rPr>
              <a:t>研</a:t>
            </a:r>
            <a:r>
              <a:rPr sz="1000" spc="-15" dirty="0" err="1" smtClean="0">
                <a:solidFill>
                  <a:srgbClr val="231F20"/>
                </a:solidFill>
                <a:latin typeface="ＭＳ ゴシック"/>
                <a:cs typeface="ＭＳ ゴシック"/>
              </a:rPr>
              <a:t>修</a:t>
            </a:r>
            <a:r>
              <a:rPr sz="1000" dirty="0" err="1" smtClean="0">
                <a:solidFill>
                  <a:srgbClr val="231F20"/>
                </a:solidFill>
                <a:latin typeface="ＭＳ ゴシック"/>
                <a:cs typeface="ＭＳ ゴシック"/>
              </a:rPr>
              <a:t>医</a:t>
            </a:r>
            <a:r>
              <a:rPr sz="1000" spc="-95" dirty="0" err="1" smtClean="0">
                <a:solidFill>
                  <a:srgbClr val="231F20"/>
                </a:solidFill>
                <a:latin typeface="ＭＳ ゴシック"/>
                <a:cs typeface="ＭＳ ゴシック"/>
              </a:rPr>
              <a:t>絞り</a:t>
            </a:r>
            <a:r>
              <a:rPr sz="1000" spc="-5" dirty="0" err="1" smtClean="0">
                <a:solidFill>
                  <a:srgbClr val="231F20"/>
                </a:solidFill>
                <a:latin typeface="ＭＳ ゴシック"/>
                <a:cs typeface="ＭＳ ゴシック"/>
              </a:rPr>
              <a:t>込</a:t>
            </a:r>
            <a:r>
              <a:rPr sz="1000" spc="-40" dirty="0" err="1" smtClean="0">
                <a:solidFill>
                  <a:srgbClr val="231F20"/>
                </a:solidFill>
                <a:latin typeface="ＭＳ ゴシック"/>
                <a:cs typeface="ＭＳ ゴシック"/>
              </a:rPr>
              <a:t>み</a:t>
            </a:r>
            <a:r>
              <a:rPr sz="1000" spc="-155" dirty="0" err="1" smtClean="0">
                <a:solidFill>
                  <a:srgbClr val="231F20"/>
                </a:solidFill>
                <a:latin typeface="ＭＳ ゴシック"/>
                <a:cs typeface="ＭＳ ゴシック"/>
              </a:rPr>
              <a:t>エ</a:t>
            </a:r>
            <a:r>
              <a:rPr sz="1000" spc="-120" dirty="0" err="1" smtClean="0">
                <a:solidFill>
                  <a:srgbClr val="231F20"/>
                </a:solidFill>
                <a:latin typeface="ＭＳ ゴシック"/>
                <a:cs typeface="ＭＳ ゴシック"/>
              </a:rPr>
              <a:t>リ</a:t>
            </a:r>
            <a:r>
              <a:rPr sz="1000" spc="-150" dirty="0" err="1" smtClean="0">
                <a:solidFill>
                  <a:srgbClr val="231F20"/>
                </a:solidFill>
                <a:latin typeface="ＭＳ ゴシック"/>
                <a:cs typeface="ＭＳ ゴシック"/>
              </a:rPr>
              <a:t>ア</a:t>
            </a:r>
            <a:r>
              <a:rPr sz="1000" spc="15" dirty="0" err="1">
                <a:solidFill>
                  <a:srgbClr val="231F20"/>
                </a:solidFill>
                <a:latin typeface="ＭＳ ゴシック"/>
                <a:cs typeface="ＭＳ ゴシック"/>
              </a:rPr>
              <a:t>」</a:t>
            </a:r>
            <a:r>
              <a:rPr sz="1000" spc="-65" dirty="0" err="1">
                <a:solidFill>
                  <a:srgbClr val="231F20"/>
                </a:solidFill>
                <a:latin typeface="ＭＳ ゴシック"/>
                <a:cs typeface="ＭＳ ゴシック"/>
              </a:rPr>
              <a:t>に</a:t>
            </a:r>
            <a:r>
              <a:rPr sz="1000" spc="-105" dirty="0" err="1">
                <a:solidFill>
                  <a:srgbClr val="231F20"/>
                </a:solidFill>
                <a:latin typeface="ＭＳ ゴシック"/>
                <a:cs typeface="ＭＳ ゴシック"/>
              </a:rPr>
              <a:t>て</a:t>
            </a:r>
            <a:r>
              <a:rPr sz="1000" spc="15" dirty="0" err="1">
                <a:solidFill>
                  <a:srgbClr val="231F20"/>
                </a:solidFill>
                <a:latin typeface="ＭＳ ゴシック"/>
                <a:cs typeface="ＭＳ ゴシック"/>
              </a:rPr>
              <a:t>、</a:t>
            </a:r>
            <a:r>
              <a:rPr sz="1000" spc="-30" dirty="0" err="1">
                <a:solidFill>
                  <a:srgbClr val="231F20"/>
                </a:solidFill>
                <a:latin typeface="ＭＳ ゴシック"/>
                <a:cs typeface="ＭＳ ゴシック"/>
              </a:rPr>
              <a:t>氏</a:t>
            </a:r>
            <a:r>
              <a:rPr sz="1000" spc="-80" dirty="0" err="1">
                <a:solidFill>
                  <a:srgbClr val="231F20"/>
                </a:solidFill>
                <a:latin typeface="ＭＳ ゴシック"/>
                <a:cs typeface="ＭＳ ゴシック"/>
              </a:rPr>
              <a:t>名</a:t>
            </a:r>
            <a:r>
              <a:rPr sz="1000" spc="-114" dirty="0" err="1">
                <a:solidFill>
                  <a:srgbClr val="231F20"/>
                </a:solidFill>
                <a:latin typeface="ＭＳ ゴシック"/>
                <a:cs typeface="ＭＳ ゴシック"/>
              </a:rPr>
              <a:t>や</a:t>
            </a:r>
            <a:r>
              <a:rPr sz="1000" spc="15" dirty="0" err="1">
                <a:solidFill>
                  <a:srgbClr val="231F20"/>
                </a:solidFill>
                <a:latin typeface="ＭＳ ゴシック"/>
                <a:cs typeface="ＭＳ ゴシック"/>
              </a:rPr>
              <a:t>、</a:t>
            </a:r>
            <a:r>
              <a:rPr sz="1000" spc="-50" dirty="0" err="1" smtClean="0">
                <a:solidFill>
                  <a:srgbClr val="231F20"/>
                </a:solidFill>
                <a:latin typeface="ＭＳ ゴシック"/>
                <a:cs typeface="ＭＳ ゴシック"/>
              </a:rPr>
              <a:t>あ</a:t>
            </a:r>
            <a:r>
              <a:rPr sz="1000" spc="-110" dirty="0" err="1" smtClean="0">
                <a:solidFill>
                  <a:srgbClr val="231F20"/>
                </a:solidFill>
                <a:latin typeface="ＭＳ ゴシック"/>
                <a:cs typeface="ＭＳ ゴシック"/>
              </a:rPr>
              <a:t>い</a:t>
            </a:r>
            <a:r>
              <a:rPr sz="1000" spc="-160" dirty="0" err="1" smtClean="0">
                <a:solidFill>
                  <a:srgbClr val="231F20"/>
                </a:solidFill>
                <a:latin typeface="ＭＳ ゴシック"/>
                <a:cs typeface="ＭＳ ゴシック"/>
              </a:rPr>
              <a:t>う</a:t>
            </a:r>
            <a:r>
              <a:rPr sz="1000" spc="-55" dirty="0" err="1" smtClean="0">
                <a:solidFill>
                  <a:srgbClr val="231F20"/>
                </a:solidFill>
                <a:latin typeface="ＭＳ ゴシック"/>
                <a:cs typeface="ＭＳ ゴシック"/>
              </a:rPr>
              <a:t>え</a:t>
            </a:r>
            <a:r>
              <a:rPr sz="1000" spc="-35" dirty="0" err="1" smtClean="0">
                <a:solidFill>
                  <a:srgbClr val="231F20"/>
                </a:solidFill>
                <a:latin typeface="ＭＳ ゴシック"/>
                <a:cs typeface="ＭＳ ゴシック"/>
              </a:rPr>
              <a:t>お</a:t>
            </a:r>
            <a:r>
              <a:rPr sz="1000" spc="-45" dirty="0" err="1" smtClean="0">
                <a:solidFill>
                  <a:srgbClr val="231F20"/>
                </a:solidFill>
                <a:latin typeface="ＭＳ ゴシック"/>
                <a:cs typeface="ＭＳ ゴシック"/>
              </a:rPr>
              <a:t>順</a:t>
            </a:r>
            <a:r>
              <a:rPr sz="1000" spc="-40" dirty="0" err="1" smtClean="0">
                <a:solidFill>
                  <a:srgbClr val="231F20"/>
                </a:solidFill>
                <a:latin typeface="ＭＳ ゴシック"/>
                <a:cs typeface="ＭＳ ゴシック"/>
              </a:rPr>
              <a:t>で</a:t>
            </a:r>
            <a:r>
              <a:rPr sz="1000" spc="-10" dirty="0" err="1" smtClean="0">
                <a:solidFill>
                  <a:srgbClr val="231F20"/>
                </a:solidFill>
                <a:latin typeface="ＭＳ ゴシック"/>
                <a:cs typeface="ＭＳ ゴシック"/>
              </a:rPr>
              <a:t>の</a:t>
            </a:r>
            <a:r>
              <a:rPr sz="1000" spc="-95" dirty="0" err="1" smtClean="0">
                <a:solidFill>
                  <a:srgbClr val="231F20"/>
                </a:solidFill>
                <a:latin typeface="ＭＳ ゴシック"/>
                <a:cs typeface="ＭＳ ゴシック"/>
              </a:rPr>
              <a:t>絞り</a:t>
            </a:r>
            <a:r>
              <a:rPr sz="1000" spc="-5" dirty="0" err="1" smtClean="0">
                <a:solidFill>
                  <a:srgbClr val="231F20"/>
                </a:solidFill>
                <a:latin typeface="ＭＳ ゴシック"/>
                <a:cs typeface="ＭＳ ゴシック"/>
              </a:rPr>
              <a:t>込</a:t>
            </a:r>
            <a:r>
              <a:rPr sz="1000" spc="-60" dirty="0" err="1" smtClean="0">
                <a:solidFill>
                  <a:srgbClr val="231F20"/>
                </a:solidFill>
                <a:latin typeface="ＭＳ ゴシック"/>
                <a:cs typeface="ＭＳ ゴシック"/>
              </a:rPr>
              <a:t>み</a:t>
            </a:r>
            <a:r>
              <a:rPr sz="1000" spc="-50" dirty="0" err="1" smtClean="0">
                <a:solidFill>
                  <a:srgbClr val="231F20"/>
                </a:solidFill>
                <a:latin typeface="ＭＳ ゴシック"/>
                <a:cs typeface="ＭＳ ゴシック"/>
              </a:rPr>
              <a:t>が</a:t>
            </a:r>
            <a:r>
              <a:rPr sz="1000" dirty="0" err="1" smtClean="0">
                <a:solidFill>
                  <a:srgbClr val="231F20"/>
                </a:solidFill>
                <a:latin typeface="ＭＳ ゴシック"/>
                <a:cs typeface="ＭＳ ゴシック"/>
              </a:rPr>
              <a:t>で</a:t>
            </a:r>
            <a:r>
              <a:rPr sz="1000" spc="-80" dirty="0" err="1" smtClean="0">
                <a:solidFill>
                  <a:srgbClr val="231F20"/>
                </a:solidFill>
                <a:latin typeface="ＭＳ ゴシック"/>
                <a:cs typeface="ＭＳ ゴシック"/>
              </a:rPr>
              <a:t>き</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37795" indent="-125730">
              <a:lnSpc>
                <a:spcPct val="100000"/>
              </a:lnSpc>
              <a:spcBef>
                <a:spcPts val="580"/>
              </a:spcBef>
              <a:buSzPct val="90000"/>
              <a:buAutoNum type="arabicPeriod" startAt="2"/>
              <a:tabLst>
                <a:tab pos="138430" algn="l"/>
              </a:tabLst>
            </a:pPr>
            <a:r>
              <a:rPr sz="1000" spc="10" dirty="0" smtClean="0">
                <a:solidFill>
                  <a:srgbClr val="231F20"/>
                </a:solidFill>
                <a:latin typeface="ＭＳ ゴシック"/>
                <a:cs typeface="ＭＳ ゴシック"/>
              </a:rPr>
              <a:t>「</a:t>
            </a:r>
            <a:r>
              <a:rPr sz="1000" spc="-10" dirty="0" err="1" smtClean="0">
                <a:solidFill>
                  <a:srgbClr val="231F20"/>
                </a:solidFill>
                <a:latin typeface="ＭＳ ゴシック"/>
                <a:cs typeface="ＭＳ ゴシック"/>
              </a:rPr>
              <a:t>確</a:t>
            </a:r>
            <a:r>
              <a:rPr sz="1000" spc="-15" dirty="0" err="1" smtClean="0">
                <a:solidFill>
                  <a:srgbClr val="231F20"/>
                </a:solidFill>
                <a:latin typeface="ＭＳ ゴシック"/>
                <a:cs typeface="ＭＳ ゴシック"/>
              </a:rPr>
              <a:t>認</a:t>
            </a:r>
            <a:r>
              <a:rPr sz="1000" spc="10" dirty="0" err="1">
                <a:solidFill>
                  <a:srgbClr val="231F20"/>
                </a:solidFill>
                <a:latin typeface="ＭＳ ゴシック"/>
                <a:cs typeface="ＭＳ ゴシック"/>
              </a:rPr>
              <a:t>」</a:t>
            </a:r>
            <a:r>
              <a:rPr sz="1000" spc="-105" dirty="0" err="1">
                <a:solidFill>
                  <a:srgbClr val="231F20"/>
                </a:solidFill>
                <a:latin typeface="ＭＳ ゴシック"/>
                <a:cs typeface="ＭＳ ゴシック"/>
              </a:rPr>
              <a:t>ボ</a:t>
            </a:r>
            <a:r>
              <a:rPr sz="1000" spc="-145" dirty="0" err="1">
                <a:solidFill>
                  <a:srgbClr val="231F20"/>
                </a:solidFill>
                <a:latin typeface="ＭＳ ゴシック"/>
                <a:cs typeface="ＭＳ ゴシック"/>
              </a:rPr>
              <a:t>タ</a:t>
            </a:r>
            <a:r>
              <a:rPr sz="1000" spc="-85" dirty="0" err="1">
                <a:solidFill>
                  <a:srgbClr val="231F20"/>
                </a:solidFill>
                <a:latin typeface="ＭＳ ゴシック"/>
                <a:cs typeface="ＭＳ ゴシック"/>
              </a:rPr>
              <a:t>ン</a:t>
            </a:r>
            <a:r>
              <a:rPr sz="1000" spc="-55" dirty="0" err="1">
                <a:solidFill>
                  <a:srgbClr val="231F20"/>
                </a:solidFill>
                <a:latin typeface="ＭＳ ゴシック"/>
                <a:cs typeface="ＭＳ ゴシック"/>
              </a:rPr>
              <a:t>を</a:t>
            </a:r>
            <a:r>
              <a:rPr sz="1000" spc="-165" dirty="0" err="1">
                <a:solidFill>
                  <a:srgbClr val="231F20"/>
                </a:solidFill>
                <a:latin typeface="ＭＳ ゴシック"/>
                <a:cs typeface="ＭＳ ゴシック"/>
              </a:rPr>
              <a:t>ク</a:t>
            </a:r>
            <a:r>
              <a:rPr sz="1000" spc="-170" dirty="0" err="1">
                <a:solidFill>
                  <a:srgbClr val="231F20"/>
                </a:solidFill>
                <a:latin typeface="ＭＳ ゴシック"/>
                <a:cs typeface="ＭＳ ゴシック"/>
              </a:rPr>
              <a:t>リ</a:t>
            </a:r>
            <a:r>
              <a:rPr sz="1000" spc="-100" dirty="0" err="1">
                <a:solidFill>
                  <a:srgbClr val="231F20"/>
                </a:solidFill>
                <a:latin typeface="ＭＳ ゴシック"/>
                <a:cs typeface="ＭＳ ゴシック"/>
              </a:rPr>
              <a:t>ッ</a:t>
            </a:r>
            <a:r>
              <a:rPr sz="1000" spc="-170" dirty="0" err="1">
                <a:solidFill>
                  <a:srgbClr val="231F20"/>
                </a:solidFill>
                <a:latin typeface="ＭＳ ゴシック"/>
                <a:cs typeface="ＭＳ ゴシック"/>
              </a:rPr>
              <a:t>ク</a:t>
            </a:r>
            <a:r>
              <a:rPr sz="1000" spc="-105" dirty="0" err="1">
                <a:solidFill>
                  <a:srgbClr val="231F20"/>
                </a:solidFill>
                <a:latin typeface="ＭＳ ゴシック"/>
                <a:cs typeface="ＭＳ ゴシック"/>
              </a:rPr>
              <a:t>し</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37160" indent="-125095">
              <a:lnSpc>
                <a:spcPct val="100000"/>
              </a:lnSpc>
              <a:spcBef>
                <a:spcPts val="580"/>
              </a:spcBef>
              <a:buSzPct val="90000"/>
              <a:buAutoNum type="arabicPeriod" startAt="2"/>
              <a:tabLst>
                <a:tab pos="137795" algn="l"/>
              </a:tabLst>
            </a:pPr>
            <a:r>
              <a:rPr sz="1000" dirty="0">
                <a:solidFill>
                  <a:srgbClr val="231F20"/>
                </a:solidFill>
                <a:latin typeface="ＭＳ ゴシック"/>
                <a:cs typeface="ＭＳ ゴシック"/>
              </a:rPr>
              <a:t>&lt;</a:t>
            </a:r>
            <a:r>
              <a:rPr sz="1000" spc="-275" dirty="0">
                <a:solidFill>
                  <a:srgbClr val="231F20"/>
                </a:solidFill>
                <a:latin typeface="ＭＳ ゴシック"/>
                <a:cs typeface="ＭＳ ゴシック"/>
              </a:rPr>
              <a:t> </a:t>
            </a:r>
            <a:r>
              <a:rPr sz="1000" spc="-45" dirty="0">
                <a:solidFill>
                  <a:srgbClr val="231F20"/>
                </a:solidFill>
                <a:latin typeface="ＭＳ ゴシック"/>
                <a:cs typeface="ＭＳ ゴシック"/>
              </a:rPr>
              <a:t>外</a:t>
            </a:r>
            <a:r>
              <a:rPr sz="1000" spc="-25" dirty="0">
                <a:solidFill>
                  <a:srgbClr val="231F20"/>
                </a:solidFill>
                <a:latin typeface="ＭＳ ゴシック"/>
                <a:cs typeface="ＭＳ ゴシック"/>
              </a:rPr>
              <a:t>来</a:t>
            </a:r>
            <a:r>
              <a:rPr sz="1000" dirty="0">
                <a:solidFill>
                  <a:srgbClr val="231F20"/>
                </a:solidFill>
                <a:latin typeface="ＭＳ ゴシック"/>
                <a:cs typeface="ＭＳ ゴシック"/>
              </a:rPr>
              <a:t>履</a:t>
            </a:r>
            <a:r>
              <a:rPr sz="1000" spc="-20" dirty="0">
                <a:solidFill>
                  <a:srgbClr val="231F20"/>
                </a:solidFill>
                <a:latin typeface="ＭＳ ゴシック"/>
                <a:cs typeface="ＭＳ ゴシック"/>
              </a:rPr>
              <a:t>歴</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r>
              <a:rPr sz="1000" spc="-280" dirty="0">
                <a:solidFill>
                  <a:srgbClr val="231F20"/>
                </a:solidFill>
                <a:latin typeface="ＭＳ ゴシック"/>
                <a:cs typeface="ＭＳ ゴシック"/>
              </a:rPr>
              <a:t> </a:t>
            </a:r>
            <a:r>
              <a:rPr sz="1000" spc="-65" dirty="0">
                <a:solidFill>
                  <a:srgbClr val="231F20"/>
                </a:solidFill>
                <a:latin typeface="ＭＳ ゴシック"/>
                <a:cs typeface="ＭＳ ゴシック"/>
              </a:rPr>
              <a:t>に</a:t>
            </a:r>
            <a:r>
              <a:rPr sz="1000" spc="-120" dirty="0">
                <a:solidFill>
                  <a:srgbClr val="231F20"/>
                </a:solidFill>
                <a:latin typeface="ＭＳ ゴシック"/>
                <a:cs typeface="ＭＳ ゴシック"/>
              </a:rPr>
              <a:t>切</a:t>
            </a:r>
            <a:r>
              <a:rPr sz="1000" spc="-95" dirty="0">
                <a:solidFill>
                  <a:srgbClr val="231F20"/>
                </a:solidFill>
                <a:latin typeface="ＭＳ ゴシック"/>
                <a:cs typeface="ＭＳ ゴシック"/>
              </a:rPr>
              <a:t>り</a:t>
            </a:r>
            <a:r>
              <a:rPr sz="1000" spc="-25" dirty="0">
                <a:solidFill>
                  <a:srgbClr val="231F20"/>
                </a:solidFill>
                <a:latin typeface="ＭＳ ゴシック"/>
                <a:cs typeface="ＭＳ ゴシック"/>
              </a:rPr>
              <a:t>替</a:t>
            </a:r>
            <a:r>
              <a:rPr sz="1000" spc="-110" dirty="0">
                <a:solidFill>
                  <a:srgbClr val="231F20"/>
                </a:solidFill>
                <a:latin typeface="ＭＳ ゴシック"/>
                <a:cs typeface="ＭＳ ゴシック"/>
              </a:rPr>
              <a:t>わ</a:t>
            </a:r>
            <a:r>
              <a:rPr sz="1000" spc="-125" dirty="0">
                <a:solidFill>
                  <a:srgbClr val="231F20"/>
                </a:solidFill>
                <a:latin typeface="ＭＳ ゴシック"/>
                <a:cs typeface="ＭＳ ゴシック"/>
              </a:rPr>
              <a:t>り</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a:lnSpc>
                <a:spcPct val="100000"/>
              </a:lnSpc>
              <a:spcBef>
                <a:spcPts val="575"/>
              </a:spcBef>
            </a:pPr>
            <a:r>
              <a:rPr lang="ja-JP" altLang="en-US" sz="1000" spc="-40" dirty="0" smtClean="0">
                <a:solidFill>
                  <a:srgbClr val="231F20"/>
                </a:solidFill>
                <a:latin typeface="ＭＳ ゴシック"/>
                <a:cs typeface="ＭＳ ゴシック"/>
              </a:rPr>
              <a:t>「確認」ボタン（閲覧のみ）、「代行入力」ボタン（編集・削除が可能）をクリックする</a:t>
            </a:r>
            <a:r>
              <a:rPr lang="ja-JP" altLang="en-US" sz="1000" spc="-40" dirty="0">
                <a:solidFill>
                  <a:srgbClr val="231F20"/>
                </a:solidFill>
                <a:latin typeface="ＭＳ ゴシック"/>
                <a:cs typeface="ＭＳ ゴシック"/>
              </a:rPr>
              <a:t>と「一般外来研修の実施記録</a:t>
            </a:r>
            <a:r>
              <a:rPr lang="ja-JP" altLang="en-US" sz="1000" spc="-40" dirty="0" smtClean="0">
                <a:solidFill>
                  <a:srgbClr val="231F20"/>
                </a:solidFill>
                <a:latin typeface="ＭＳ ゴシック"/>
                <a:cs typeface="ＭＳ ゴシック"/>
              </a:rPr>
              <a:t>」画面が表示されます</a:t>
            </a:r>
            <a:r>
              <a:rPr lang="ja-JP" altLang="en-US" sz="1000" spc="-45" dirty="0" smtClean="0">
                <a:solidFill>
                  <a:srgbClr val="231F20"/>
                </a:solidFill>
                <a:latin typeface="ＭＳ ゴシック"/>
                <a:cs typeface="ＭＳ ゴシック"/>
              </a:rPr>
              <a:t>。</a:t>
            </a:r>
            <a:endParaRPr lang="en-US" altLang="ja-JP" sz="1000" spc="-45" dirty="0" smtClean="0">
              <a:solidFill>
                <a:srgbClr val="231F20"/>
              </a:solidFill>
              <a:latin typeface="ＭＳ ゴシック"/>
              <a:cs typeface="ＭＳ ゴシック"/>
            </a:endParaRPr>
          </a:p>
          <a:p>
            <a:pPr marL="140335">
              <a:lnSpc>
                <a:spcPct val="100000"/>
              </a:lnSpc>
              <a:spcBef>
                <a:spcPts val="575"/>
              </a:spcBef>
            </a:pPr>
            <a:r>
              <a:rPr lang="ja-JP" altLang="en-US" sz="1000" spc="-45" dirty="0">
                <a:solidFill>
                  <a:srgbClr val="231F20"/>
                </a:solidFill>
                <a:latin typeface="ＭＳ ゴシック"/>
                <a:cs typeface="ＭＳ ゴシック"/>
              </a:rPr>
              <a:t>・一般外来研修の実施</a:t>
            </a:r>
            <a:r>
              <a:rPr lang="ja-JP" altLang="en-US" sz="1000" spc="-45" dirty="0" smtClean="0">
                <a:solidFill>
                  <a:srgbClr val="231F20"/>
                </a:solidFill>
                <a:latin typeface="ＭＳ ゴシック"/>
                <a:cs typeface="ＭＳ ゴシック"/>
              </a:rPr>
              <a:t>記録の確認画面</a:t>
            </a:r>
            <a:endParaRPr lang="en-US" altLang="ja-JP" sz="1000" spc="-45" dirty="0" smtClean="0">
              <a:solidFill>
                <a:srgbClr val="231F20"/>
              </a:solidFill>
              <a:latin typeface="ＭＳ ゴシック"/>
              <a:cs typeface="ＭＳ ゴシック"/>
            </a:endParaRPr>
          </a:p>
          <a:p>
            <a:pPr marL="140335">
              <a:lnSpc>
                <a:spcPct val="100000"/>
              </a:lnSpc>
              <a:spcBef>
                <a:spcPts val="575"/>
              </a:spcBef>
            </a:pPr>
            <a:r>
              <a:rPr sz="1000" spc="-45" dirty="0" err="1" smtClean="0">
                <a:solidFill>
                  <a:srgbClr val="231F20"/>
                </a:solidFill>
                <a:latin typeface="ＭＳ ゴシック"/>
                <a:cs typeface="ＭＳ ゴシック"/>
              </a:rPr>
              <a:t>外</a:t>
            </a:r>
            <a:r>
              <a:rPr sz="1000" spc="-80" dirty="0" err="1" smtClean="0">
                <a:solidFill>
                  <a:srgbClr val="231F20"/>
                </a:solidFill>
                <a:latin typeface="ＭＳ ゴシック"/>
                <a:cs typeface="ＭＳ ゴシック"/>
              </a:rPr>
              <a:t>来</a:t>
            </a:r>
            <a:r>
              <a:rPr sz="1000" spc="-70" dirty="0" err="1" smtClean="0">
                <a:solidFill>
                  <a:srgbClr val="231F20"/>
                </a:solidFill>
                <a:latin typeface="ＭＳ ゴシック"/>
                <a:cs typeface="ＭＳ ゴシック"/>
              </a:rPr>
              <a:t>日</a:t>
            </a:r>
            <a:r>
              <a:rPr sz="1000" spc="-5" dirty="0" err="1" smtClean="0">
                <a:solidFill>
                  <a:srgbClr val="231F20"/>
                </a:solidFill>
                <a:latin typeface="ＭＳ ゴシック"/>
                <a:cs typeface="ＭＳ ゴシック"/>
              </a:rPr>
              <a:t>数</a:t>
            </a:r>
            <a:r>
              <a:rPr sz="1000" spc="-10" dirty="0" err="1" smtClean="0">
                <a:solidFill>
                  <a:srgbClr val="231F20"/>
                </a:solidFill>
                <a:latin typeface="ＭＳ ゴシック"/>
                <a:cs typeface="ＭＳ ゴシック"/>
              </a:rPr>
              <a:t>総</a:t>
            </a:r>
            <a:r>
              <a:rPr sz="1000" spc="-15" dirty="0" err="1" smtClean="0">
                <a:solidFill>
                  <a:srgbClr val="231F20"/>
                </a:solidFill>
                <a:latin typeface="ＭＳ ゴシック"/>
                <a:cs typeface="ＭＳ ゴシック"/>
              </a:rPr>
              <a:t>計</a:t>
            </a:r>
            <a:r>
              <a:rPr sz="1000" spc="-114" dirty="0" err="1" smtClean="0">
                <a:solidFill>
                  <a:srgbClr val="231F20"/>
                </a:solidFill>
                <a:latin typeface="ＭＳ ゴシック"/>
                <a:cs typeface="ＭＳ ゴシック"/>
              </a:rPr>
              <a:t>や</a:t>
            </a:r>
            <a:r>
              <a:rPr sz="1000" spc="10" dirty="0" err="1" smtClean="0">
                <a:solidFill>
                  <a:srgbClr val="231F20"/>
                </a:solidFill>
                <a:latin typeface="ＭＳ ゴシック"/>
                <a:cs typeface="ＭＳ ゴシック"/>
              </a:rPr>
              <a:t>、</a:t>
            </a:r>
            <a:r>
              <a:rPr sz="1000" spc="-45" dirty="0" err="1" smtClean="0">
                <a:solidFill>
                  <a:srgbClr val="231F20"/>
                </a:solidFill>
                <a:latin typeface="ＭＳ ゴシック"/>
                <a:cs typeface="ＭＳ ゴシック"/>
              </a:rPr>
              <a:t>外</a:t>
            </a:r>
            <a:r>
              <a:rPr sz="1000" spc="-15" dirty="0" err="1" smtClean="0">
                <a:solidFill>
                  <a:srgbClr val="231F20"/>
                </a:solidFill>
                <a:latin typeface="ＭＳ ゴシック"/>
                <a:cs typeface="ＭＳ ゴシック"/>
              </a:rPr>
              <a:t>来</a:t>
            </a:r>
            <a:r>
              <a:rPr sz="1000" spc="5" dirty="0" err="1" smtClean="0">
                <a:solidFill>
                  <a:srgbClr val="231F20"/>
                </a:solidFill>
                <a:latin typeface="ＭＳ ゴシック"/>
                <a:cs typeface="ＭＳ ゴシック"/>
              </a:rPr>
              <a:t>研</a:t>
            </a:r>
            <a:r>
              <a:rPr sz="1000" spc="-75" dirty="0" err="1" smtClean="0">
                <a:solidFill>
                  <a:srgbClr val="231F20"/>
                </a:solidFill>
                <a:latin typeface="ＭＳ ゴシック"/>
                <a:cs typeface="ＭＳ ゴシック"/>
              </a:rPr>
              <a:t>修</a:t>
            </a:r>
            <a:r>
              <a:rPr sz="1000" spc="-120" dirty="0" err="1" smtClean="0">
                <a:solidFill>
                  <a:srgbClr val="231F20"/>
                </a:solidFill>
                <a:latin typeface="ＭＳ ゴシック"/>
                <a:cs typeface="ＭＳ ゴシック"/>
              </a:rPr>
              <a:t>ご</a:t>
            </a:r>
            <a:r>
              <a:rPr sz="1000" spc="-90" dirty="0" err="1" smtClean="0">
                <a:solidFill>
                  <a:srgbClr val="231F20"/>
                </a:solidFill>
                <a:latin typeface="ＭＳ ゴシック"/>
                <a:cs typeface="ＭＳ ゴシック"/>
              </a:rPr>
              <a:t>と</a:t>
            </a:r>
            <a:r>
              <a:rPr sz="1000" spc="-20" dirty="0" err="1" smtClean="0">
                <a:solidFill>
                  <a:srgbClr val="231F20"/>
                </a:solidFill>
                <a:latin typeface="ＭＳ ゴシック"/>
                <a:cs typeface="ＭＳ ゴシック"/>
              </a:rPr>
              <a:t>の</a:t>
            </a:r>
            <a:r>
              <a:rPr sz="1000" spc="5" dirty="0" err="1" smtClean="0">
                <a:solidFill>
                  <a:srgbClr val="231F20"/>
                </a:solidFill>
                <a:latin typeface="ＭＳ ゴシック"/>
                <a:cs typeface="ＭＳ ゴシック"/>
              </a:rPr>
              <a:t>研</a:t>
            </a:r>
            <a:r>
              <a:rPr sz="1000" spc="-65" dirty="0" err="1" smtClean="0">
                <a:solidFill>
                  <a:srgbClr val="231F20"/>
                </a:solidFill>
                <a:latin typeface="ＭＳ ゴシック"/>
                <a:cs typeface="ＭＳ ゴシック"/>
              </a:rPr>
              <a:t>修</a:t>
            </a:r>
            <a:r>
              <a:rPr sz="1000" dirty="0" err="1" smtClean="0">
                <a:solidFill>
                  <a:srgbClr val="231F20"/>
                </a:solidFill>
                <a:latin typeface="ＭＳ ゴシック"/>
                <a:cs typeface="ＭＳ ゴシック"/>
              </a:rPr>
              <a:t>日</a:t>
            </a:r>
            <a:r>
              <a:rPr sz="1000" spc="-320" dirty="0" smtClean="0">
                <a:solidFill>
                  <a:srgbClr val="231F20"/>
                </a:solidFill>
                <a:latin typeface="ＭＳ ゴシック"/>
                <a:cs typeface="ＭＳ ゴシック"/>
              </a:rPr>
              <a:t> </a:t>
            </a:r>
            <a:r>
              <a:rPr sz="1000" dirty="0" smtClean="0">
                <a:solidFill>
                  <a:srgbClr val="231F20"/>
                </a:solidFill>
                <a:latin typeface="ＭＳ ゴシック"/>
                <a:cs typeface="ＭＳ ゴシック"/>
              </a:rPr>
              <a:t>/</a:t>
            </a:r>
            <a:r>
              <a:rPr sz="1000" spc="-310" dirty="0" smtClean="0">
                <a:solidFill>
                  <a:srgbClr val="231F20"/>
                </a:solidFill>
                <a:latin typeface="ＭＳ ゴシック"/>
                <a:cs typeface="ＭＳ ゴシック"/>
              </a:rPr>
              <a:t> </a:t>
            </a:r>
            <a:r>
              <a:rPr sz="1000" spc="-55" dirty="0" err="1" smtClean="0">
                <a:solidFill>
                  <a:srgbClr val="231F20"/>
                </a:solidFill>
                <a:latin typeface="ＭＳ ゴシック"/>
                <a:cs typeface="ＭＳ ゴシック"/>
              </a:rPr>
              <a:t>単</a:t>
            </a:r>
            <a:r>
              <a:rPr sz="1000" dirty="0" err="1" smtClean="0">
                <a:solidFill>
                  <a:srgbClr val="231F20"/>
                </a:solidFill>
                <a:latin typeface="ＭＳ ゴシック"/>
                <a:cs typeface="ＭＳ ゴシック"/>
              </a:rPr>
              <a:t>位</a:t>
            </a:r>
            <a:r>
              <a:rPr sz="1000" spc="-260" dirty="0" smtClean="0">
                <a:solidFill>
                  <a:srgbClr val="231F20"/>
                </a:solidFill>
                <a:latin typeface="ＭＳ ゴシック"/>
                <a:cs typeface="ＭＳ ゴシック"/>
              </a:rPr>
              <a:t> </a:t>
            </a:r>
            <a:r>
              <a:rPr sz="1000" dirty="0" smtClean="0">
                <a:solidFill>
                  <a:srgbClr val="231F20"/>
                </a:solidFill>
                <a:latin typeface="ＭＳ ゴシック"/>
                <a:cs typeface="ＭＳ ゴシック"/>
              </a:rPr>
              <a:t>/</a:t>
            </a:r>
            <a:r>
              <a:rPr sz="1000" spc="-280" dirty="0" smtClean="0">
                <a:solidFill>
                  <a:srgbClr val="231F20"/>
                </a:solidFill>
                <a:latin typeface="ＭＳ ゴシック"/>
                <a:cs typeface="ＭＳ ゴシック"/>
              </a:rPr>
              <a:t> </a:t>
            </a:r>
            <a:r>
              <a:rPr sz="1000" spc="-20" dirty="0" err="1" smtClean="0">
                <a:solidFill>
                  <a:srgbClr val="231F20"/>
                </a:solidFill>
                <a:latin typeface="ＭＳ ゴシック"/>
                <a:cs typeface="ＭＳ ゴシック"/>
              </a:rPr>
              <a:t>施</a:t>
            </a:r>
            <a:r>
              <a:rPr sz="1000" spc="-95" dirty="0" err="1" smtClean="0">
                <a:solidFill>
                  <a:srgbClr val="231F20"/>
                </a:solidFill>
                <a:latin typeface="ＭＳ ゴシック"/>
                <a:cs typeface="ＭＳ ゴシック"/>
              </a:rPr>
              <a:t>設</a:t>
            </a:r>
            <a:r>
              <a:rPr sz="1000" spc="-90" dirty="0" err="1" smtClean="0">
                <a:solidFill>
                  <a:srgbClr val="231F20"/>
                </a:solidFill>
                <a:latin typeface="ＭＳ ゴシック"/>
                <a:cs typeface="ＭＳ ゴシック"/>
              </a:rPr>
              <a:t>・</a:t>
            </a:r>
            <a:r>
              <a:rPr sz="1000" dirty="0" err="1" smtClean="0">
                <a:solidFill>
                  <a:srgbClr val="231F20"/>
                </a:solidFill>
                <a:latin typeface="ＭＳ ゴシック"/>
                <a:cs typeface="ＭＳ ゴシック"/>
              </a:rPr>
              <a:t>診</a:t>
            </a:r>
            <a:r>
              <a:rPr sz="1000" spc="-35" dirty="0" err="1" smtClean="0">
                <a:solidFill>
                  <a:srgbClr val="231F20"/>
                </a:solidFill>
                <a:latin typeface="ＭＳ ゴシック"/>
                <a:cs typeface="ＭＳ ゴシック"/>
              </a:rPr>
              <a:t>療</a:t>
            </a:r>
            <a:r>
              <a:rPr sz="1000" spc="200" dirty="0" err="1" smtClean="0">
                <a:solidFill>
                  <a:srgbClr val="231F20"/>
                </a:solidFill>
                <a:latin typeface="ＭＳ ゴシック"/>
                <a:cs typeface="ＭＳ ゴシック"/>
              </a:rPr>
              <a:t>科</a:t>
            </a:r>
            <a:r>
              <a:rPr sz="1000" dirty="0" smtClean="0">
                <a:solidFill>
                  <a:srgbClr val="231F20"/>
                </a:solidFill>
                <a:latin typeface="ＭＳ ゴシック"/>
                <a:cs typeface="ＭＳ ゴシック"/>
              </a:rPr>
              <a:t>/</a:t>
            </a:r>
            <a:r>
              <a:rPr sz="1000" spc="-270" dirty="0" smtClean="0">
                <a:solidFill>
                  <a:srgbClr val="231F20"/>
                </a:solidFill>
                <a:latin typeface="ＭＳ ゴシック"/>
                <a:cs typeface="ＭＳ ゴシック"/>
              </a:rPr>
              <a:t> </a:t>
            </a:r>
            <a:r>
              <a:rPr sz="1000" spc="5" dirty="0" err="1" smtClean="0">
                <a:solidFill>
                  <a:srgbClr val="231F20"/>
                </a:solidFill>
                <a:latin typeface="ＭＳ ゴシック"/>
                <a:cs typeface="ＭＳ ゴシック"/>
              </a:rPr>
              <a:t>研</a:t>
            </a:r>
            <a:r>
              <a:rPr sz="1000" spc="-80" dirty="0" err="1" smtClean="0">
                <a:solidFill>
                  <a:srgbClr val="231F20"/>
                </a:solidFill>
                <a:latin typeface="ＭＳ ゴシック"/>
                <a:cs typeface="ＭＳ ゴシック"/>
              </a:rPr>
              <a:t>修</a:t>
            </a:r>
            <a:r>
              <a:rPr sz="1000" spc="-100" dirty="0" err="1" smtClean="0">
                <a:solidFill>
                  <a:srgbClr val="231F20"/>
                </a:solidFill>
                <a:latin typeface="ＭＳ ゴシック"/>
                <a:cs typeface="ＭＳ ゴシック"/>
              </a:rPr>
              <a:t>ブ</a:t>
            </a:r>
            <a:r>
              <a:rPr sz="1000" spc="-135" dirty="0" err="1" smtClean="0">
                <a:solidFill>
                  <a:srgbClr val="231F20"/>
                </a:solidFill>
                <a:latin typeface="ＭＳ ゴシック"/>
                <a:cs typeface="ＭＳ ゴシック"/>
              </a:rPr>
              <a:t>ロ</a:t>
            </a:r>
            <a:r>
              <a:rPr sz="1000" spc="-100" dirty="0" err="1" smtClean="0">
                <a:solidFill>
                  <a:srgbClr val="231F20"/>
                </a:solidFill>
                <a:latin typeface="ＭＳ ゴシック"/>
                <a:cs typeface="ＭＳ ゴシック"/>
              </a:rPr>
              <a:t>ック</a:t>
            </a:r>
            <a:r>
              <a:rPr sz="1000" spc="-85" dirty="0" err="1" smtClean="0">
                <a:solidFill>
                  <a:srgbClr val="231F20"/>
                </a:solidFill>
                <a:latin typeface="ＭＳ ゴシック"/>
                <a:cs typeface="ＭＳ ゴシック"/>
              </a:rPr>
              <a:t>な</a:t>
            </a:r>
            <a:r>
              <a:rPr sz="1000" spc="-75" dirty="0" err="1" smtClean="0">
                <a:solidFill>
                  <a:srgbClr val="231F20"/>
                </a:solidFill>
                <a:latin typeface="ＭＳ ゴシック"/>
                <a:cs typeface="ＭＳ ゴシック"/>
              </a:rPr>
              <a:t>ど</a:t>
            </a:r>
            <a:r>
              <a:rPr sz="1000" spc="-35" dirty="0" err="1" smtClean="0">
                <a:solidFill>
                  <a:srgbClr val="231F20"/>
                </a:solidFill>
                <a:latin typeface="ＭＳ ゴシック"/>
                <a:cs typeface="ＭＳ ゴシック"/>
              </a:rPr>
              <a:t>を</a:t>
            </a:r>
            <a:r>
              <a:rPr sz="1000" spc="-10" dirty="0" err="1" smtClean="0">
                <a:solidFill>
                  <a:srgbClr val="231F20"/>
                </a:solidFill>
                <a:latin typeface="ＭＳ ゴシック"/>
                <a:cs typeface="ＭＳ ゴシック"/>
              </a:rPr>
              <a:t>確</a:t>
            </a:r>
            <a:r>
              <a:rPr sz="1000" spc="-110" dirty="0" err="1" smtClean="0">
                <a:solidFill>
                  <a:srgbClr val="231F20"/>
                </a:solidFill>
                <a:latin typeface="ＭＳ ゴシック"/>
                <a:cs typeface="ＭＳ ゴシック"/>
              </a:rPr>
              <a:t>認</a:t>
            </a:r>
            <a:r>
              <a:rPr sz="1000" spc="-190" dirty="0" err="1" smtClean="0">
                <a:solidFill>
                  <a:srgbClr val="231F20"/>
                </a:solidFill>
                <a:latin typeface="ＭＳ ゴシック"/>
                <a:cs typeface="ＭＳ ゴシック"/>
              </a:rPr>
              <a:t>し</a:t>
            </a:r>
            <a:r>
              <a:rPr sz="1000" spc="-215" dirty="0" err="1" smtClean="0">
                <a:solidFill>
                  <a:srgbClr val="231F20"/>
                </a:solidFill>
                <a:latin typeface="ＭＳ ゴシック"/>
                <a:cs typeface="ＭＳ ゴシック"/>
              </a:rPr>
              <a:t>て</a:t>
            </a:r>
            <a:r>
              <a:rPr sz="1000" spc="-155" dirty="0" err="1" smtClean="0">
                <a:solidFill>
                  <a:srgbClr val="231F20"/>
                </a:solidFill>
                <a:latin typeface="ＭＳ ゴシック"/>
                <a:cs typeface="ＭＳ ゴシック"/>
              </a:rPr>
              <a:t>く</a:t>
            </a:r>
            <a:r>
              <a:rPr sz="1000" spc="-105" dirty="0" err="1" smtClean="0">
                <a:solidFill>
                  <a:srgbClr val="231F20"/>
                </a:solidFill>
                <a:latin typeface="ＭＳ ゴシック"/>
                <a:cs typeface="ＭＳ ゴシック"/>
              </a:rPr>
              <a:t>だ</a:t>
            </a:r>
            <a:r>
              <a:rPr sz="1000" spc="-100" dirty="0" err="1" smtClean="0">
                <a:solidFill>
                  <a:srgbClr val="231F20"/>
                </a:solidFill>
                <a:latin typeface="ＭＳ ゴシック"/>
                <a:cs typeface="ＭＳ ゴシック"/>
              </a:rPr>
              <a:t>さ</a:t>
            </a:r>
            <a:r>
              <a:rPr sz="1000" spc="-65" dirty="0" err="1" smtClean="0">
                <a:solidFill>
                  <a:srgbClr val="231F20"/>
                </a:solidFill>
                <a:latin typeface="ＭＳ ゴシック"/>
                <a:cs typeface="ＭＳ ゴシック"/>
              </a:rPr>
              <a:t>い</a:t>
            </a:r>
            <a:r>
              <a:rPr sz="1000" dirty="0" smtClean="0">
                <a:solidFill>
                  <a:srgbClr val="231F20"/>
                </a:solidFill>
                <a:latin typeface="ＭＳ ゴシック"/>
                <a:cs typeface="ＭＳ ゴシック"/>
              </a:rPr>
              <a:t>。</a:t>
            </a:r>
            <a:endParaRPr lang="en-US" sz="1000" dirty="0">
              <a:solidFill>
                <a:srgbClr val="231F20"/>
              </a:solidFill>
              <a:latin typeface="ＭＳ ゴシック"/>
              <a:cs typeface="ＭＳ ゴシック"/>
            </a:endParaRPr>
          </a:p>
          <a:p>
            <a:pPr marL="140335">
              <a:lnSpc>
                <a:spcPct val="100000"/>
              </a:lnSpc>
              <a:spcBef>
                <a:spcPts val="575"/>
              </a:spcBef>
            </a:pPr>
            <a:r>
              <a:rPr lang="ja-JP" altLang="en-US" sz="1000" dirty="0" smtClean="0">
                <a:solidFill>
                  <a:srgbClr val="231F20"/>
                </a:solidFill>
                <a:latin typeface="ＭＳ ゴシック"/>
                <a:cs typeface="ＭＳ ゴシック"/>
              </a:rPr>
              <a:t>・</a:t>
            </a:r>
            <a:r>
              <a:rPr lang="ja-JP" altLang="en-US" sz="1000" spc="-45" dirty="0">
                <a:solidFill>
                  <a:srgbClr val="231F20"/>
                </a:solidFill>
                <a:latin typeface="ＭＳ ゴシック"/>
                <a:cs typeface="ＭＳ ゴシック"/>
              </a:rPr>
              <a:t>一般外来研修の実施</a:t>
            </a:r>
            <a:r>
              <a:rPr lang="ja-JP" altLang="en-US" sz="1000" spc="-45" dirty="0" smtClean="0">
                <a:solidFill>
                  <a:srgbClr val="231F20"/>
                </a:solidFill>
                <a:latin typeface="ＭＳ ゴシック"/>
                <a:cs typeface="ＭＳ ゴシック"/>
              </a:rPr>
              <a:t>記録の</a:t>
            </a:r>
            <a:r>
              <a:rPr lang="ja-JP" altLang="en-US" sz="1000" dirty="0" smtClean="0">
                <a:solidFill>
                  <a:srgbClr val="231F20"/>
                </a:solidFill>
                <a:latin typeface="ＭＳ ゴシック"/>
                <a:cs typeface="ＭＳ ゴシック"/>
              </a:rPr>
              <a:t>代行入力画面</a:t>
            </a:r>
            <a:endParaRPr lang="en-US" altLang="ja-JP" sz="1000" dirty="0" smtClean="0">
              <a:solidFill>
                <a:srgbClr val="231F20"/>
              </a:solidFill>
              <a:latin typeface="ＭＳ ゴシック"/>
              <a:cs typeface="ＭＳ ゴシック"/>
            </a:endParaRPr>
          </a:p>
          <a:p>
            <a:pPr marL="140335">
              <a:lnSpc>
                <a:spcPct val="100000"/>
              </a:lnSpc>
              <a:spcBef>
                <a:spcPts val="575"/>
              </a:spcBef>
            </a:pPr>
            <a:r>
              <a:rPr lang="ja-JP" altLang="en-US" sz="1000" spc="-45" dirty="0">
                <a:solidFill>
                  <a:srgbClr val="231F20"/>
                </a:solidFill>
                <a:latin typeface="ＭＳ ゴシック"/>
                <a:cs typeface="ＭＳ ゴシック"/>
              </a:rPr>
              <a:t>一般外来研修</a:t>
            </a:r>
            <a:r>
              <a:rPr lang="ja-JP" altLang="en-US" sz="1000" dirty="0" smtClean="0">
                <a:latin typeface="ＭＳ ゴシック"/>
                <a:cs typeface="ＭＳ ゴシック"/>
              </a:rPr>
              <a:t>の新規追加、編集、削除が行えます。</a:t>
            </a:r>
            <a:endParaRPr lang="en-US" altLang="ja-JP" sz="1000" dirty="0" smtClean="0">
              <a:latin typeface="ＭＳ ゴシック"/>
              <a:cs typeface="ＭＳ ゴシック"/>
            </a:endParaRPr>
          </a:p>
          <a:p>
            <a:pPr marL="140335">
              <a:lnSpc>
                <a:spcPct val="100000"/>
              </a:lnSpc>
              <a:spcBef>
                <a:spcPts val="575"/>
              </a:spcBef>
            </a:pPr>
            <a:endParaRPr lang="en-US" sz="1000" dirty="0">
              <a:latin typeface="ＭＳ ゴシック"/>
              <a:cs typeface="ＭＳ ゴシック"/>
            </a:endParaRPr>
          </a:p>
        </p:txBody>
      </p:sp>
      <p:sp>
        <p:nvSpPr>
          <p:cNvPr id="22" name="object 22"/>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43</a:t>
            </a:fld>
            <a:endParaRPr dirty="0"/>
          </a:p>
        </p:txBody>
      </p:sp>
      <p:sp>
        <p:nvSpPr>
          <p:cNvPr id="20" name="object 20"/>
          <p:cNvSpPr txBox="1"/>
          <p:nvPr/>
        </p:nvSpPr>
        <p:spPr>
          <a:xfrm>
            <a:off x="3262545" y="1677855"/>
            <a:ext cx="112014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0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35" dirty="0">
                <a:solidFill>
                  <a:srgbClr val="231F20"/>
                </a:solidFill>
                <a:latin typeface="ＭＳ ゴシック"/>
                <a:cs typeface="ＭＳ ゴシック"/>
              </a:rPr>
              <a:t>医</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r>
              <a:rPr sz="1000" spc="-254" dirty="0">
                <a:solidFill>
                  <a:srgbClr val="231F20"/>
                </a:solidFill>
                <a:latin typeface="ＭＳ ゴシック"/>
                <a:cs typeface="ＭＳ ゴシック"/>
              </a:rPr>
              <a:t> </a:t>
            </a:r>
            <a:endParaRPr sz="1000" dirty="0">
              <a:latin typeface="ＭＳ ゴシック"/>
              <a:cs typeface="ＭＳ ゴシック"/>
            </a:endParaRPr>
          </a:p>
        </p:txBody>
      </p:sp>
      <p:sp>
        <p:nvSpPr>
          <p:cNvPr id="21" name="object 21"/>
          <p:cNvSpPr txBox="1"/>
          <p:nvPr/>
        </p:nvSpPr>
        <p:spPr>
          <a:xfrm>
            <a:off x="3217777" y="4148338"/>
            <a:ext cx="120967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10" dirty="0">
                <a:solidFill>
                  <a:srgbClr val="231F20"/>
                </a:solidFill>
                <a:latin typeface="ＭＳ ゴシック"/>
                <a:cs typeface="ＭＳ ゴシック"/>
              </a:rPr>
              <a:t> </a:t>
            </a:r>
            <a:r>
              <a:rPr sz="1000" spc="-45" dirty="0">
                <a:solidFill>
                  <a:srgbClr val="231F20"/>
                </a:solidFill>
                <a:latin typeface="ＭＳ ゴシック"/>
                <a:cs typeface="ＭＳ ゴシック"/>
              </a:rPr>
              <a:t>外</a:t>
            </a:r>
            <a:r>
              <a:rPr sz="1000" spc="-25" dirty="0">
                <a:solidFill>
                  <a:srgbClr val="231F20"/>
                </a:solidFill>
                <a:latin typeface="ＭＳ ゴシック"/>
                <a:cs typeface="ＭＳ ゴシック"/>
              </a:rPr>
              <a:t>来</a:t>
            </a:r>
            <a:r>
              <a:rPr sz="1000" dirty="0">
                <a:solidFill>
                  <a:srgbClr val="231F20"/>
                </a:solidFill>
                <a:latin typeface="ＭＳ ゴシック"/>
                <a:cs typeface="ＭＳ ゴシック"/>
              </a:rPr>
              <a:t>履</a:t>
            </a:r>
            <a:r>
              <a:rPr sz="1000" spc="-20" dirty="0">
                <a:solidFill>
                  <a:srgbClr val="231F20"/>
                </a:solidFill>
                <a:latin typeface="ＭＳ ゴシック"/>
                <a:cs typeface="ＭＳ ゴシック"/>
              </a:rPr>
              <a:t>歴</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24" name="角丸四角形 23"/>
          <p:cNvSpPr/>
          <p:nvPr/>
        </p:nvSpPr>
        <p:spPr>
          <a:xfrm>
            <a:off x="1198108" y="5018667"/>
            <a:ext cx="5418320" cy="428327"/>
          </a:xfrm>
          <a:prstGeom prst="roundRect">
            <a:avLst>
              <a:gd name="adj" fmla="val 15870"/>
            </a:avLst>
          </a:prstGeom>
          <a:ln w="12598">
            <a:solidFill>
              <a:srgbClr val="DA2128"/>
            </a:solidFill>
            <a:round/>
          </a:ln>
        </p:spPr>
        <p:txBody>
          <a:bodyPr wrap="square" lIns="0" tIns="0" rIns="0" bIns="0" rtlCol="0" anchor="ctr"/>
          <a:lstStyle/>
          <a:p>
            <a:pPr algn="ctr"/>
            <a:endParaRPr kumimoji="1" lang="ja-JP" altLang="en-US"/>
          </a:p>
        </p:txBody>
      </p:sp>
      <p:sp>
        <p:nvSpPr>
          <p:cNvPr id="25" name="角丸四角形 24"/>
          <p:cNvSpPr/>
          <p:nvPr/>
        </p:nvSpPr>
        <p:spPr>
          <a:xfrm>
            <a:off x="1187450" y="2987893"/>
            <a:ext cx="5428978" cy="911007"/>
          </a:xfrm>
          <a:prstGeom prst="roundRect">
            <a:avLst>
              <a:gd name="adj" fmla="val 12941"/>
            </a:avLst>
          </a:prstGeom>
          <a:ln w="12598">
            <a:solidFill>
              <a:srgbClr val="DA2128"/>
            </a:solidFill>
            <a:round/>
          </a:ln>
        </p:spPr>
        <p:txBody>
          <a:bodyPr wrap="square" lIns="0" tIns="0" rIns="0" bIns="0" rtlCol="0" anchor="ctr"/>
          <a:lstStyle/>
          <a:p>
            <a:pPr algn="ctr"/>
            <a:endParaRPr kumimoji="1" lang="ja-JP" altLang="en-US"/>
          </a:p>
        </p:txBody>
      </p:sp>
      <p:sp>
        <p:nvSpPr>
          <p:cNvPr id="26" name="角丸四角形 25"/>
          <p:cNvSpPr/>
          <p:nvPr/>
        </p:nvSpPr>
        <p:spPr>
          <a:xfrm>
            <a:off x="2645847" y="2248476"/>
            <a:ext cx="2530962" cy="436988"/>
          </a:xfrm>
          <a:prstGeom prst="roundRect">
            <a:avLst>
              <a:gd name="adj" fmla="val 19402"/>
            </a:avLst>
          </a:prstGeom>
          <a:ln w="12598">
            <a:solidFill>
              <a:srgbClr val="DA2128"/>
            </a:solidFill>
            <a:round/>
          </a:ln>
        </p:spPr>
        <p:txBody>
          <a:bodyPr wrap="square" lIns="0" tIns="0" rIns="0" bIns="0" rtlCol="0" anchor="ctr"/>
          <a:lstStyle/>
          <a:p>
            <a:pPr algn="ctr"/>
            <a:endParaRPr kumimoji="1" lang="ja-JP" altLang="en-US"/>
          </a:p>
        </p:txBody>
      </p:sp>
      <p:grpSp>
        <p:nvGrpSpPr>
          <p:cNvPr id="13" name="グループ化 12"/>
          <p:cNvGrpSpPr/>
          <p:nvPr/>
        </p:nvGrpSpPr>
        <p:grpSpPr>
          <a:xfrm>
            <a:off x="4632897" y="2233215"/>
            <a:ext cx="1619885" cy="312420"/>
            <a:chOff x="4632897" y="2233215"/>
            <a:chExt cx="1619885" cy="312420"/>
          </a:xfrm>
        </p:grpSpPr>
        <p:sp>
          <p:nvSpPr>
            <p:cNvPr id="28" name="object 18"/>
            <p:cNvSpPr/>
            <p:nvPr/>
          </p:nvSpPr>
          <p:spPr>
            <a:xfrm>
              <a:off x="5176809" y="2279578"/>
              <a:ext cx="990600" cy="259715"/>
            </a:xfrm>
            <a:custGeom>
              <a:avLst/>
              <a:gdLst/>
              <a:ahLst/>
              <a:cxnLst/>
              <a:rect l="l" t="t" r="r" b="b"/>
              <a:pathLst>
                <a:path w="990600" h="259714">
                  <a:moveTo>
                    <a:pt x="989990" y="0"/>
                  </a:moveTo>
                  <a:lnTo>
                    <a:pt x="247903" y="0"/>
                  </a:lnTo>
                  <a:lnTo>
                    <a:pt x="0" y="259194"/>
                  </a:lnTo>
                  <a:lnTo>
                    <a:pt x="989990" y="259194"/>
                  </a:lnTo>
                  <a:lnTo>
                    <a:pt x="989990" y="0"/>
                  </a:lnTo>
                  <a:close/>
                </a:path>
              </a:pathLst>
            </a:custGeom>
            <a:solidFill>
              <a:srgbClr val="DA2128"/>
            </a:solidFill>
          </p:spPr>
          <p:txBody>
            <a:bodyPr wrap="square" lIns="0" tIns="0" rIns="0" bIns="0" rtlCol="0"/>
            <a:lstStyle/>
            <a:p>
              <a:endParaRPr/>
            </a:p>
          </p:txBody>
        </p:sp>
        <p:sp>
          <p:nvSpPr>
            <p:cNvPr id="27" name="object 18"/>
            <p:cNvSpPr/>
            <p:nvPr/>
          </p:nvSpPr>
          <p:spPr>
            <a:xfrm>
              <a:off x="4650308" y="2279578"/>
              <a:ext cx="990600" cy="259715"/>
            </a:xfrm>
            <a:custGeom>
              <a:avLst/>
              <a:gdLst/>
              <a:ahLst/>
              <a:cxnLst/>
              <a:rect l="l" t="t" r="r" b="b"/>
              <a:pathLst>
                <a:path w="990600" h="259714">
                  <a:moveTo>
                    <a:pt x="989990" y="0"/>
                  </a:moveTo>
                  <a:lnTo>
                    <a:pt x="247903" y="0"/>
                  </a:lnTo>
                  <a:lnTo>
                    <a:pt x="0" y="259194"/>
                  </a:lnTo>
                  <a:lnTo>
                    <a:pt x="989990" y="259194"/>
                  </a:lnTo>
                  <a:lnTo>
                    <a:pt x="989990" y="0"/>
                  </a:lnTo>
                  <a:close/>
                </a:path>
              </a:pathLst>
            </a:custGeom>
            <a:solidFill>
              <a:srgbClr val="DA2128"/>
            </a:solidFill>
          </p:spPr>
          <p:txBody>
            <a:bodyPr wrap="square" lIns="0" tIns="0" rIns="0" bIns="0" rtlCol="0"/>
            <a:lstStyle/>
            <a:p>
              <a:endParaRPr/>
            </a:p>
          </p:txBody>
        </p:sp>
        <p:sp>
          <p:nvSpPr>
            <p:cNvPr id="15" name="object 15"/>
            <p:cNvSpPr txBox="1"/>
            <p:nvPr/>
          </p:nvSpPr>
          <p:spPr>
            <a:xfrm>
              <a:off x="4632897" y="2233215"/>
              <a:ext cx="1619885" cy="312420"/>
            </a:xfrm>
            <a:prstGeom prst="rect">
              <a:avLst/>
            </a:prstGeom>
          </p:spPr>
          <p:txBody>
            <a:bodyPr vert="horz" wrap="square" lIns="0" tIns="93980" rIns="0" bIns="0" rtlCol="0">
              <a:spAutoFit/>
            </a:bodyPr>
            <a:lstStyle/>
            <a:p>
              <a:pPr marL="352425">
                <a:lnSpc>
                  <a:spcPct val="100000"/>
                </a:lnSpc>
                <a:spcBef>
                  <a:spcPts val="740"/>
                </a:spcBef>
              </a:pPr>
              <a:r>
                <a:rPr sz="900" spc="10" dirty="0">
                  <a:solidFill>
                    <a:srgbClr val="FFFFFF"/>
                  </a:solidFill>
                  <a:latin typeface="ＭＳ ゴシック"/>
                  <a:cs typeface="ＭＳ ゴシック"/>
                </a:rPr>
                <a:t>研</a:t>
              </a:r>
              <a:r>
                <a:rPr sz="900" spc="-15" dirty="0">
                  <a:solidFill>
                    <a:srgbClr val="FFFFFF"/>
                  </a:solidFill>
                  <a:latin typeface="ＭＳ ゴシック"/>
                  <a:cs typeface="ＭＳ ゴシック"/>
                </a:rPr>
                <a:t>修</a:t>
              </a:r>
              <a:r>
                <a:rPr sz="900" dirty="0">
                  <a:solidFill>
                    <a:srgbClr val="FFFFFF"/>
                  </a:solidFill>
                  <a:latin typeface="ＭＳ ゴシック"/>
                  <a:cs typeface="ＭＳ ゴシック"/>
                </a:rPr>
                <a:t>医</a:t>
              </a:r>
              <a:r>
                <a:rPr sz="900" spc="-85" dirty="0">
                  <a:solidFill>
                    <a:srgbClr val="FFFFFF"/>
                  </a:solidFill>
                  <a:latin typeface="ＭＳ ゴシック"/>
                  <a:cs typeface="ＭＳ ゴシック"/>
                </a:rPr>
                <a:t>絞り</a:t>
              </a:r>
              <a:r>
                <a:rPr sz="900" spc="-5" dirty="0">
                  <a:solidFill>
                    <a:srgbClr val="FFFFFF"/>
                  </a:solidFill>
                  <a:latin typeface="ＭＳ ゴシック"/>
                  <a:cs typeface="ＭＳ ゴシック"/>
                </a:rPr>
                <a:t>込</a:t>
              </a:r>
              <a:r>
                <a:rPr sz="900" spc="-35" dirty="0">
                  <a:solidFill>
                    <a:srgbClr val="FFFFFF"/>
                  </a:solidFill>
                  <a:latin typeface="ＭＳ ゴシック"/>
                  <a:cs typeface="ＭＳ ゴシック"/>
                </a:rPr>
                <a:t>み</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grpSp>
      <p:sp>
        <p:nvSpPr>
          <p:cNvPr id="18" name="object 18"/>
          <p:cNvSpPr/>
          <p:nvPr/>
        </p:nvSpPr>
        <p:spPr>
          <a:xfrm>
            <a:off x="5683250" y="2791998"/>
            <a:ext cx="1137914" cy="259715"/>
          </a:xfrm>
          <a:custGeom>
            <a:avLst/>
            <a:gdLst/>
            <a:ahLst/>
            <a:cxnLst/>
            <a:rect l="l" t="t" r="r" b="b"/>
            <a:pathLst>
              <a:path w="990600" h="259714">
                <a:moveTo>
                  <a:pt x="989990" y="0"/>
                </a:moveTo>
                <a:lnTo>
                  <a:pt x="247903" y="0"/>
                </a:lnTo>
                <a:lnTo>
                  <a:pt x="0" y="259194"/>
                </a:lnTo>
                <a:lnTo>
                  <a:pt x="989990" y="259194"/>
                </a:lnTo>
                <a:lnTo>
                  <a:pt x="989990" y="0"/>
                </a:lnTo>
                <a:close/>
              </a:path>
            </a:pathLst>
          </a:custGeom>
          <a:solidFill>
            <a:srgbClr val="DA2128"/>
          </a:solidFill>
        </p:spPr>
        <p:txBody>
          <a:bodyPr wrap="square" lIns="0" tIns="0" rIns="0" bIns="0" rtlCol="0"/>
          <a:lstStyle/>
          <a:p>
            <a:endParaRPr/>
          </a:p>
        </p:txBody>
      </p:sp>
      <p:sp>
        <p:nvSpPr>
          <p:cNvPr id="19" name="object 19"/>
          <p:cNvSpPr txBox="1"/>
          <p:nvPr/>
        </p:nvSpPr>
        <p:spPr>
          <a:xfrm>
            <a:off x="5760079" y="2849255"/>
            <a:ext cx="1061085" cy="204470"/>
          </a:xfrm>
          <a:prstGeom prst="rect">
            <a:avLst/>
          </a:prstGeom>
        </p:spPr>
        <p:txBody>
          <a:bodyPr vert="horz" wrap="square" lIns="0" tIns="0" rIns="0" bIns="0" rtlCol="0">
            <a:spAutoFit/>
          </a:bodyPr>
          <a:lstStyle/>
          <a:p>
            <a:pPr marL="318770">
              <a:lnSpc>
                <a:spcPts val="1045"/>
              </a:lnSpc>
            </a:pPr>
            <a:r>
              <a:rPr sz="900" spc="10" dirty="0">
                <a:solidFill>
                  <a:srgbClr val="FFFFFF"/>
                </a:solidFill>
                <a:latin typeface="ＭＳ ゴシック"/>
                <a:cs typeface="ＭＳ ゴシック"/>
              </a:rPr>
              <a:t>研</a:t>
            </a:r>
            <a:r>
              <a:rPr sz="900" spc="-15" dirty="0">
                <a:solidFill>
                  <a:srgbClr val="FFFFFF"/>
                </a:solidFill>
                <a:latin typeface="ＭＳ ゴシック"/>
                <a:cs typeface="ＭＳ ゴシック"/>
              </a:rPr>
              <a:t>修</a:t>
            </a:r>
            <a:r>
              <a:rPr sz="900" spc="-30" dirty="0">
                <a:solidFill>
                  <a:srgbClr val="FFFFFF"/>
                </a:solidFill>
                <a:latin typeface="ＭＳ ゴシック"/>
                <a:cs typeface="ＭＳ ゴシック"/>
              </a:rPr>
              <a:t>医</a:t>
            </a:r>
            <a:r>
              <a:rPr sz="900" spc="-40" dirty="0">
                <a:solidFill>
                  <a:srgbClr val="FFFFFF"/>
                </a:solidFill>
                <a:latin typeface="ＭＳ ゴシック"/>
                <a:cs typeface="ＭＳ ゴシック"/>
              </a:rPr>
              <a:t>一</a:t>
            </a:r>
            <a:r>
              <a:rPr sz="900" dirty="0">
                <a:solidFill>
                  <a:srgbClr val="FFFFFF"/>
                </a:solidFill>
                <a:latin typeface="ＭＳ ゴシック"/>
                <a:cs typeface="ＭＳ ゴシック"/>
              </a:rPr>
              <a:t>覧</a:t>
            </a:r>
            <a:endParaRPr sz="900" dirty="0">
              <a:latin typeface="ＭＳ ゴシック"/>
              <a:cs typeface="ＭＳ ゴシック"/>
            </a:endParaRPr>
          </a:p>
        </p:txBody>
      </p:sp>
      <p:pic>
        <p:nvPicPr>
          <p:cNvPr id="31" name="図 30"/>
          <p:cNvPicPr>
            <a:picLocks noChangeAspect="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34985" t="20755" r="57504" b="71865"/>
          <a:stretch/>
        </p:blipFill>
        <p:spPr>
          <a:xfrm>
            <a:off x="2863850" y="5118531"/>
            <a:ext cx="457200" cy="228600"/>
          </a:xfrm>
          <a:prstGeom prst="rect">
            <a:avLst/>
          </a:prstGeom>
        </p:spPr>
      </p:pic>
      <p:pic>
        <p:nvPicPr>
          <p:cNvPr id="32" name="図 31"/>
          <p:cNvPicPr>
            <a:picLocks noChangeAspect="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30617" t="39989" r="43093" b="54295"/>
          <a:stretch/>
        </p:blipFill>
        <p:spPr>
          <a:xfrm>
            <a:off x="2597150" y="5703044"/>
            <a:ext cx="1600200" cy="177055"/>
          </a:xfrm>
          <a:prstGeom prst="rect">
            <a:avLst/>
          </a:prstGeom>
        </p:spPr>
      </p:pic>
      <p:pic>
        <p:nvPicPr>
          <p:cNvPr id="33" name="図 32"/>
          <p:cNvPicPr>
            <a:picLocks noChangeAspect="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50007" t="57654" r="42481" b="37426"/>
          <a:stretch/>
        </p:blipFill>
        <p:spPr>
          <a:xfrm>
            <a:off x="3776980" y="6254718"/>
            <a:ext cx="457200" cy="152400"/>
          </a:xfrm>
          <a:prstGeom prst="rect">
            <a:avLst/>
          </a:prstGeom>
        </p:spPr>
      </p:pic>
      <p:pic>
        <p:nvPicPr>
          <p:cNvPr id="34" name="図 33"/>
          <p:cNvPicPr>
            <a:picLocks noChangeAspect="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50007" t="57654" r="42481" b="37426"/>
          <a:stretch/>
        </p:blipFill>
        <p:spPr>
          <a:xfrm>
            <a:off x="3776980" y="6538916"/>
            <a:ext cx="457200" cy="152400"/>
          </a:xfrm>
          <a:prstGeom prst="rect">
            <a:avLst/>
          </a:prstGeom>
        </p:spPr>
      </p:pic>
      <p:pic>
        <p:nvPicPr>
          <p:cNvPr id="35" name="図 34"/>
          <p:cNvPicPr>
            <a:picLocks noChangeAspect="1"/>
          </p:cNvPicPr>
          <p:nvPr/>
        </p:nvPicPr>
        <p:blipFill rotWithShape="1">
          <a:blip r:embed="rId4" cstate="print">
            <a:extLst>
              <a:ext uri="{BEBA8EAE-BF5A-486C-A8C5-ECC9F3942E4B}">
                <a14:imgProps xmlns:a14="http://schemas.microsoft.com/office/drawing/2010/main">
                  <a14:imgLayer r:embed="rId5">
                    <a14:imgEffect>
                      <a14:artisticBlur/>
                    </a14:imgEffect>
                  </a14:imgLayer>
                </a14:imgProps>
              </a:ext>
              <a:ext uri="{28A0092B-C50C-407E-A947-70E740481C1C}">
                <a14:useLocalDpi xmlns:a14="http://schemas.microsoft.com/office/drawing/2010/main" val="0"/>
              </a:ext>
            </a:extLst>
          </a:blip>
          <a:srcRect l="50007" t="57654" r="42481" b="37426"/>
          <a:stretch/>
        </p:blipFill>
        <p:spPr>
          <a:xfrm>
            <a:off x="3776980" y="6818719"/>
            <a:ext cx="457200" cy="152400"/>
          </a:xfrm>
          <a:prstGeom prst="rect">
            <a:avLst/>
          </a:prstGeom>
        </p:spPr>
      </p:pic>
      <p:sp>
        <p:nvSpPr>
          <p:cNvPr id="43" name="object 18"/>
          <p:cNvSpPr/>
          <p:nvPr/>
        </p:nvSpPr>
        <p:spPr>
          <a:xfrm>
            <a:off x="5640908" y="4934683"/>
            <a:ext cx="1331044" cy="259715"/>
          </a:xfrm>
          <a:custGeom>
            <a:avLst/>
            <a:gdLst/>
            <a:ahLst/>
            <a:cxnLst/>
            <a:rect l="l" t="t" r="r" b="b"/>
            <a:pathLst>
              <a:path w="990600" h="259714">
                <a:moveTo>
                  <a:pt x="989990" y="0"/>
                </a:moveTo>
                <a:lnTo>
                  <a:pt x="247903" y="0"/>
                </a:lnTo>
                <a:lnTo>
                  <a:pt x="0" y="259194"/>
                </a:lnTo>
                <a:lnTo>
                  <a:pt x="989990" y="259194"/>
                </a:lnTo>
                <a:lnTo>
                  <a:pt x="989990" y="0"/>
                </a:lnTo>
                <a:close/>
              </a:path>
            </a:pathLst>
          </a:custGeom>
          <a:solidFill>
            <a:srgbClr val="DA2128"/>
          </a:solidFill>
        </p:spPr>
        <p:txBody>
          <a:bodyPr wrap="square" lIns="0" tIns="0" rIns="0" bIns="0" rtlCol="0"/>
          <a:lstStyle/>
          <a:p>
            <a:endParaRPr/>
          </a:p>
        </p:txBody>
      </p:sp>
      <p:sp>
        <p:nvSpPr>
          <p:cNvPr id="45" name="object 44"/>
          <p:cNvSpPr txBox="1"/>
          <p:nvPr/>
        </p:nvSpPr>
        <p:spPr>
          <a:xfrm>
            <a:off x="6044852" y="4967208"/>
            <a:ext cx="927100" cy="151323"/>
          </a:xfrm>
          <a:prstGeom prst="rect">
            <a:avLst/>
          </a:prstGeom>
        </p:spPr>
        <p:txBody>
          <a:bodyPr vert="horz" wrap="square" lIns="0" tIns="12700" rIns="0" bIns="0" rtlCol="0">
            <a:spAutoFit/>
          </a:bodyPr>
          <a:lstStyle/>
          <a:p>
            <a:pPr marL="12700">
              <a:lnSpc>
                <a:spcPct val="100000"/>
              </a:lnSpc>
              <a:spcBef>
                <a:spcPts val="100"/>
              </a:spcBef>
            </a:pPr>
            <a:r>
              <a:rPr sz="900" spc="-15" dirty="0" err="1" smtClean="0">
                <a:solidFill>
                  <a:srgbClr val="FFFFFF"/>
                </a:solidFill>
                <a:latin typeface="ＭＳ ゴシック"/>
                <a:cs typeface="ＭＳ ゴシック"/>
              </a:rPr>
              <a:t>選</a:t>
            </a:r>
            <a:r>
              <a:rPr sz="900" spc="-55" dirty="0" err="1" smtClean="0">
                <a:solidFill>
                  <a:srgbClr val="FFFFFF"/>
                </a:solidFill>
                <a:latin typeface="ＭＳ ゴシック"/>
                <a:cs typeface="ＭＳ ゴシック"/>
              </a:rPr>
              <a:t>択</a:t>
            </a:r>
            <a:r>
              <a:rPr sz="900" spc="-30" dirty="0" err="1" smtClean="0">
                <a:solidFill>
                  <a:srgbClr val="FFFFFF"/>
                </a:solidFill>
                <a:latin typeface="ＭＳ ゴシック"/>
                <a:cs typeface="ＭＳ ゴシック"/>
              </a:rPr>
              <a:t>中</a:t>
            </a:r>
            <a:r>
              <a:rPr lang="ja-JP" altLang="en-US" sz="900" spc="10" dirty="0">
                <a:solidFill>
                  <a:srgbClr val="FFFFFF"/>
                </a:solidFill>
                <a:latin typeface="ＭＳ ゴシック"/>
                <a:cs typeface="ＭＳ ゴシック"/>
              </a:rPr>
              <a:t>施設</a:t>
            </a:r>
            <a:r>
              <a:rPr sz="900" spc="5" dirty="0" err="1" smtClean="0">
                <a:solidFill>
                  <a:srgbClr val="FFFFFF"/>
                </a:solidFill>
                <a:latin typeface="ＭＳ ゴシック"/>
                <a:cs typeface="ＭＳ ゴシック"/>
              </a:rPr>
              <a:t>情</a:t>
            </a:r>
            <a:r>
              <a:rPr sz="900" dirty="0" err="1" smtClean="0">
                <a:solidFill>
                  <a:srgbClr val="FFFFFF"/>
                </a:solidFill>
                <a:latin typeface="ＭＳ ゴシック"/>
                <a:cs typeface="ＭＳ ゴシック"/>
              </a:rPr>
              <a:t>報</a:t>
            </a:r>
            <a:endParaRPr sz="900" dirty="0">
              <a:latin typeface="ＭＳ ゴシック"/>
              <a:cs typeface="ＭＳ ゴシック"/>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400" y="3686723"/>
            <a:ext cx="6091555" cy="3067205"/>
          </a:xfrm>
          <a:prstGeom prst="rect">
            <a:avLst/>
          </a:prstGeom>
        </p:spPr>
      </p:pic>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401" y="1902444"/>
            <a:ext cx="6091555" cy="1420343"/>
          </a:xfrm>
          <a:prstGeom prst="rect">
            <a:avLst/>
          </a:prstGeom>
        </p:spPr>
      </p:pic>
      <p:sp>
        <p:nvSpPr>
          <p:cNvPr id="24" name="object 24"/>
          <p:cNvSpPr txBox="1"/>
          <p:nvPr/>
        </p:nvSpPr>
        <p:spPr>
          <a:xfrm>
            <a:off x="3232562" y="1676422"/>
            <a:ext cx="112014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0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35" dirty="0">
                <a:solidFill>
                  <a:srgbClr val="231F20"/>
                </a:solidFill>
                <a:latin typeface="ＭＳ ゴシック"/>
                <a:cs typeface="ＭＳ ゴシック"/>
              </a:rPr>
              <a:t>医</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r>
              <a:rPr sz="1000" spc="-254" dirty="0">
                <a:solidFill>
                  <a:srgbClr val="231F20"/>
                </a:solidFill>
                <a:latin typeface="ＭＳ ゴシック"/>
                <a:cs typeface="ＭＳ ゴシック"/>
              </a:rPr>
              <a:t> </a:t>
            </a:r>
            <a:endParaRPr sz="1000" dirty="0">
              <a:latin typeface="ＭＳ ゴシック"/>
              <a:cs typeface="ＭＳ ゴシック"/>
            </a:endParaRPr>
          </a:p>
        </p:txBody>
      </p:sp>
      <p:sp>
        <p:nvSpPr>
          <p:cNvPr id="25" name="object 25"/>
          <p:cNvSpPr txBox="1"/>
          <p:nvPr/>
        </p:nvSpPr>
        <p:spPr>
          <a:xfrm>
            <a:off x="2945860" y="3422277"/>
            <a:ext cx="169354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80" dirty="0">
                <a:solidFill>
                  <a:srgbClr val="231F20"/>
                </a:solidFill>
                <a:latin typeface="ＭＳ ゴシック"/>
                <a:cs typeface="ＭＳ ゴシック"/>
              </a:rPr>
              <a:t> </a:t>
            </a:r>
            <a:r>
              <a:rPr sz="1000" spc="-50" dirty="0">
                <a:solidFill>
                  <a:srgbClr val="231F20"/>
                </a:solidFill>
                <a:latin typeface="ＭＳ ゴシック"/>
                <a:cs typeface="ＭＳ ゴシック"/>
              </a:rPr>
              <a:t>そ</a:t>
            </a:r>
            <a:r>
              <a:rPr sz="1000" spc="-15" dirty="0">
                <a:solidFill>
                  <a:srgbClr val="231F20"/>
                </a:solidFill>
                <a:latin typeface="ＭＳ ゴシック"/>
                <a:cs typeface="ＭＳ ゴシック"/>
              </a:rPr>
              <a:t>の</a:t>
            </a:r>
            <a:r>
              <a:rPr sz="1000" spc="-35" dirty="0">
                <a:solidFill>
                  <a:srgbClr val="231F20"/>
                </a:solidFill>
                <a:latin typeface="ＭＳ ゴシック"/>
                <a:cs typeface="ＭＳ ゴシック"/>
              </a:rPr>
              <a:t>他</a:t>
            </a:r>
            <a:r>
              <a:rPr sz="1000" spc="-20" dirty="0">
                <a:solidFill>
                  <a:srgbClr val="231F20"/>
                </a:solidFill>
                <a:latin typeface="ＭＳ ゴシック"/>
                <a:cs typeface="ＭＳ ゴシック"/>
              </a:rPr>
              <a:t>の</a:t>
            </a:r>
            <a:r>
              <a:rPr sz="1000" spc="5" dirty="0">
                <a:solidFill>
                  <a:srgbClr val="231F20"/>
                </a:solidFill>
                <a:latin typeface="ＭＳ ゴシック"/>
                <a:cs typeface="ＭＳ ゴシック"/>
              </a:rPr>
              <a:t>研</a:t>
            </a:r>
            <a:r>
              <a:rPr sz="1000" spc="-40" dirty="0">
                <a:solidFill>
                  <a:srgbClr val="231F20"/>
                </a:solidFill>
                <a:latin typeface="ＭＳ ゴシック"/>
                <a:cs typeface="ＭＳ ゴシック"/>
              </a:rPr>
              <a:t>修</a:t>
            </a:r>
            <a:r>
              <a:rPr sz="1000" spc="-35" dirty="0">
                <a:solidFill>
                  <a:srgbClr val="231F20"/>
                </a:solidFill>
                <a:latin typeface="ＭＳ ゴシック"/>
                <a:cs typeface="ＭＳ ゴシック"/>
              </a:rPr>
              <a:t>活</a:t>
            </a:r>
            <a:r>
              <a:rPr sz="1000" spc="-25" dirty="0">
                <a:solidFill>
                  <a:srgbClr val="231F20"/>
                </a:solidFill>
                <a:latin typeface="ＭＳ ゴシック"/>
                <a:cs typeface="ＭＳ ゴシック"/>
              </a:rPr>
              <a:t>動</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300"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27" name="object 27"/>
          <p:cNvSpPr txBox="1"/>
          <p:nvPr/>
        </p:nvSpPr>
        <p:spPr>
          <a:xfrm>
            <a:off x="1834409" y="6833514"/>
            <a:ext cx="134048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0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5" dirty="0">
                <a:solidFill>
                  <a:srgbClr val="231F20"/>
                </a:solidFill>
                <a:latin typeface="ＭＳ ゴシック"/>
                <a:cs typeface="ＭＳ ゴシック"/>
              </a:rPr>
              <a:t>修</a:t>
            </a:r>
            <a:r>
              <a:rPr sz="1000" spc="-30" dirty="0">
                <a:solidFill>
                  <a:srgbClr val="231F20"/>
                </a:solidFill>
                <a:latin typeface="ＭＳ ゴシック"/>
                <a:cs typeface="ＭＳ ゴシック"/>
              </a:rPr>
              <a:t>内</a:t>
            </a:r>
            <a:r>
              <a:rPr sz="1000" spc="-10" dirty="0">
                <a:solidFill>
                  <a:srgbClr val="231F20"/>
                </a:solidFill>
                <a:latin typeface="ＭＳ ゴシック"/>
                <a:cs typeface="ＭＳ ゴシック"/>
              </a:rPr>
              <a:t>容</a:t>
            </a:r>
            <a:r>
              <a:rPr sz="1000" spc="-15" dirty="0">
                <a:solidFill>
                  <a:srgbClr val="231F20"/>
                </a:solidFill>
                <a:latin typeface="ＭＳ ゴシック"/>
                <a:cs typeface="ＭＳ ゴシック"/>
              </a:rPr>
              <a:t>の</a:t>
            </a:r>
            <a:r>
              <a:rPr sz="1000" spc="-30" dirty="0">
                <a:solidFill>
                  <a:srgbClr val="231F20"/>
                </a:solidFill>
                <a:latin typeface="ＭＳ ゴシック"/>
                <a:cs typeface="ＭＳ ゴシック"/>
              </a:rPr>
              <a:t>参</a:t>
            </a:r>
            <a:r>
              <a:rPr sz="1000" spc="-25" dirty="0">
                <a:solidFill>
                  <a:srgbClr val="231F20"/>
                </a:solidFill>
                <a:latin typeface="ＭＳ ゴシック"/>
                <a:cs typeface="ＭＳ ゴシック"/>
              </a:rPr>
              <a:t>照</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28" name="object 28"/>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29" name="object 29"/>
          <p:cNvSpPr txBox="1"/>
          <p:nvPr/>
        </p:nvSpPr>
        <p:spPr>
          <a:xfrm>
            <a:off x="734402" y="837006"/>
            <a:ext cx="6091555" cy="752770"/>
          </a:xfrm>
          <a:prstGeom prst="rect">
            <a:avLst/>
          </a:prstGeom>
          <a:solidFill>
            <a:srgbClr val="ED6C00"/>
          </a:solidFill>
        </p:spPr>
        <p:txBody>
          <a:bodyPr vert="horz" wrap="square" lIns="0" tIns="36830" rIns="0" bIns="0" rtlCol="0">
            <a:spAutoFit/>
          </a:bodyPr>
          <a:lstStyle/>
          <a:p>
            <a:pPr marL="566420">
              <a:lnSpc>
                <a:spcPct val="100000"/>
              </a:lnSpc>
              <a:spcBef>
                <a:spcPts val="290"/>
              </a:spcBef>
            </a:pPr>
            <a:r>
              <a:rPr sz="2200" spc="55" dirty="0" err="1" smtClean="0">
                <a:solidFill>
                  <a:srgbClr val="FFFFFF"/>
                </a:solidFill>
                <a:latin typeface="HGPｺﾞｼｯｸE"/>
                <a:cs typeface="HGPｺﾞｼｯｸE"/>
              </a:rPr>
              <a:t>研</a:t>
            </a:r>
            <a:r>
              <a:rPr sz="2200" spc="-10" dirty="0" err="1" smtClean="0">
                <a:solidFill>
                  <a:srgbClr val="FFFFFF"/>
                </a:solidFill>
                <a:latin typeface="HGPｺﾞｼｯｸE"/>
                <a:cs typeface="HGPｺﾞｼｯｸE"/>
              </a:rPr>
              <a:t>修</a:t>
            </a:r>
            <a:r>
              <a:rPr sz="2200" spc="-70" dirty="0" err="1" smtClean="0">
                <a:solidFill>
                  <a:srgbClr val="FFFFFF"/>
                </a:solidFill>
                <a:latin typeface="HGPｺﾞｼｯｸE"/>
                <a:cs typeface="HGPｺﾞｼｯｸE"/>
              </a:rPr>
              <a:t>医</a:t>
            </a:r>
            <a:r>
              <a:rPr sz="2200" spc="-5" dirty="0" err="1" smtClean="0">
                <a:solidFill>
                  <a:srgbClr val="FFFFFF"/>
                </a:solidFill>
                <a:latin typeface="HGPｺﾞｼｯｸE"/>
                <a:cs typeface="HGPｺﾞｼｯｸE"/>
              </a:rPr>
              <a:t>の</a:t>
            </a:r>
            <a:r>
              <a:rPr sz="2200" spc="-25" dirty="0" err="1" smtClean="0">
                <a:solidFill>
                  <a:srgbClr val="FFFFFF"/>
                </a:solidFill>
                <a:latin typeface="HGPｺﾞｼｯｸE"/>
                <a:cs typeface="HGPｺﾞｼｯｸE"/>
              </a:rPr>
              <a:t>そ</a:t>
            </a:r>
            <a:r>
              <a:rPr sz="2200" spc="15" dirty="0" err="1" smtClean="0">
                <a:solidFill>
                  <a:srgbClr val="FFFFFF"/>
                </a:solidFill>
                <a:latin typeface="HGPｺﾞｼｯｸE"/>
                <a:cs typeface="HGPｺﾞｼｯｸE"/>
              </a:rPr>
              <a:t>の</a:t>
            </a:r>
            <a:r>
              <a:rPr sz="2200" spc="-35" dirty="0" err="1" smtClean="0">
                <a:solidFill>
                  <a:srgbClr val="FFFFFF"/>
                </a:solidFill>
                <a:latin typeface="HGPｺﾞｼｯｸE"/>
                <a:cs typeface="HGPｺﾞｼｯｸE"/>
              </a:rPr>
              <a:t>他</a:t>
            </a:r>
            <a:r>
              <a:rPr sz="2200" spc="5" dirty="0" err="1" smtClean="0">
                <a:solidFill>
                  <a:srgbClr val="FFFFFF"/>
                </a:solidFill>
                <a:latin typeface="HGPｺﾞｼｯｸE"/>
                <a:cs typeface="HGPｺﾞｼｯｸE"/>
              </a:rPr>
              <a:t>の</a:t>
            </a:r>
            <a:r>
              <a:rPr sz="2200" spc="55" dirty="0" err="1" smtClean="0">
                <a:solidFill>
                  <a:srgbClr val="FFFFFF"/>
                </a:solidFill>
                <a:latin typeface="HGPｺﾞｼｯｸE"/>
                <a:cs typeface="HGPｺﾞｼｯｸE"/>
              </a:rPr>
              <a:t>研</a:t>
            </a:r>
            <a:r>
              <a:rPr sz="2200" spc="-35" dirty="0" err="1" smtClean="0">
                <a:solidFill>
                  <a:srgbClr val="FFFFFF"/>
                </a:solidFill>
                <a:latin typeface="HGPｺﾞｼｯｸE"/>
                <a:cs typeface="HGPｺﾞｼｯｸE"/>
              </a:rPr>
              <a:t>修</a:t>
            </a:r>
            <a:r>
              <a:rPr sz="2200" spc="-20" dirty="0" err="1" smtClean="0">
                <a:solidFill>
                  <a:srgbClr val="FFFFFF"/>
                </a:solidFill>
                <a:latin typeface="HGPｺﾞｼｯｸE"/>
                <a:cs typeface="HGPｺﾞｼｯｸE"/>
              </a:rPr>
              <a:t>活</a:t>
            </a:r>
            <a:r>
              <a:rPr sz="2200" spc="-35" dirty="0" err="1" smtClean="0">
                <a:solidFill>
                  <a:srgbClr val="FFFFFF"/>
                </a:solidFill>
                <a:latin typeface="HGPｺﾞｼｯｸE"/>
                <a:cs typeface="HGPｺﾞｼｯｸE"/>
              </a:rPr>
              <a:t>動</a:t>
            </a:r>
            <a:r>
              <a:rPr sz="2200" spc="-40" dirty="0" err="1" smtClean="0">
                <a:solidFill>
                  <a:srgbClr val="FFFFFF"/>
                </a:solidFill>
                <a:latin typeface="HGPｺﾞｼｯｸE"/>
                <a:cs typeface="HGPｺﾞｼｯｸE"/>
              </a:rPr>
              <a:t>の</a:t>
            </a:r>
            <a:endParaRPr lang="en-US" sz="2200" spc="-40" dirty="0" smtClean="0">
              <a:solidFill>
                <a:srgbClr val="FFFFFF"/>
              </a:solidFill>
              <a:latin typeface="HGPｺﾞｼｯｸE"/>
              <a:cs typeface="HGPｺﾞｼｯｸE"/>
            </a:endParaRPr>
          </a:p>
          <a:p>
            <a:pPr marL="566420">
              <a:lnSpc>
                <a:spcPct val="100000"/>
              </a:lnSpc>
              <a:spcBef>
                <a:spcPts val="290"/>
              </a:spcBef>
            </a:pPr>
            <a:r>
              <a:rPr lang="ja-JP" altLang="en-US" sz="2200" spc="-40" dirty="0">
                <a:solidFill>
                  <a:srgbClr val="FFFFFF"/>
                </a:solidFill>
                <a:latin typeface="HGPｺﾞｼｯｸE"/>
                <a:cs typeface="HGPｺﾞｼｯｸE"/>
              </a:rPr>
              <a:t>　</a:t>
            </a:r>
            <a:r>
              <a:rPr lang="ja-JP" altLang="en-US" sz="2200" spc="-40" dirty="0" smtClean="0">
                <a:solidFill>
                  <a:srgbClr val="FFFFFF"/>
                </a:solidFill>
                <a:latin typeface="HGPｺﾞｼｯｸE"/>
                <a:cs typeface="HGPｺﾞｼｯｸE"/>
              </a:rPr>
              <a:t>　　　　　　　　　　　　</a:t>
            </a:r>
            <a:r>
              <a:rPr sz="2200" spc="-20" dirty="0" err="1" smtClean="0">
                <a:solidFill>
                  <a:srgbClr val="FFFFFF"/>
                </a:solidFill>
                <a:latin typeface="HGPｺﾞｼｯｸE"/>
                <a:cs typeface="HGPｺﾞｼｯｸE"/>
              </a:rPr>
              <a:t>記録</a:t>
            </a:r>
            <a:r>
              <a:rPr sz="2200" spc="5" dirty="0" err="1" smtClean="0">
                <a:solidFill>
                  <a:srgbClr val="FFFFFF"/>
                </a:solidFill>
                <a:latin typeface="HGPｺﾞｼｯｸE"/>
                <a:cs typeface="HGPｺﾞｼｯｸE"/>
              </a:rPr>
              <a:t>の</a:t>
            </a:r>
            <a:r>
              <a:rPr sz="2200" spc="20" dirty="0" err="1" smtClean="0">
                <a:solidFill>
                  <a:srgbClr val="FFFFFF"/>
                </a:solidFill>
                <a:latin typeface="HGPｺﾞｼｯｸE"/>
                <a:cs typeface="HGPｺﾞｼｯｸE"/>
              </a:rPr>
              <a:t>確</a:t>
            </a:r>
            <a:r>
              <a:rPr sz="2200" spc="-5" dirty="0" err="1" smtClean="0">
                <a:solidFill>
                  <a:srgbClr val="FFFFFF"/>
                </a:solidFill>
                <a:latin typeface="HGPｺﾞｼｯｸE"/>
                <a:cs typeface="HGPｺﾞｼｯｸE"/>
              </a:rPr>
              <a:t>認</a:t>
            </a:r>
            <a:r>
              <a:rPr lang="en-US" sz="2200" spc="-5" dirty="0" smtClean="0">
                <a:solidFill>
                  <a:srgbClr val="FFFFFF"/>
                </a:solidFill>
                <a:latin typeface="HGPｺﾞｼｯｸE" panose="020B0900000000000000" pitchFamily="50" charset="-128"/>
                <a:ea typeface="HGPｺﾞｼｯｸE" panose="020B0900000000000000" pitchFamily="50" charset="-128"/>
                <a:cs typeface="HGPｺﾞｼｯｸE"/>
              </a:rPr>
              <a:t>/</a:t>
            </a:r>
            <a:r>
              <a:rPr lang="ja-JP" altLang="en-US" sz="2200" spc="-5" dirty="0" smtClean="0">
                <a:solidFill>
                  <a:srgbClr val="FFFFFF"/>
                </a:solidFill>
                <a:latin typeface="HGPｺﾞｼｯｸE" panose="020B0900000000000000" pitchFamily="50" charset="-128"/>
                <a:ea typeface="HGPｺﾞｼｯｸE" panose="020B0900000000000000" pitchFamily="50" charset="-128"/>
                <a:cs typeface="HGPｺﾞｼｯｸE"/>
              </a:rPr>
              <a:t>代行入力</a:t>
            </a:r>
            <a:endParaRPr sz="2200" dirty="0">
              <a:latin typeface="HGPｺﾞｼｯｸE" panose="020B0900000000000000" pitchFamily="50" charset="-128"/>
              <a:ea typeface="HGPｺﾞｼｯｸE" panose="020B0900000000000000" pitchFamily="50" charset="-128"/>
              <a:cs typeface="HGPｺﾞｼｯｸE"/>
            </a:endParaRPr>
          </a:p>
        </p:txBody>
      </p:sp>
      <p:sp>
        <p:nvSpPr>
          <p:cNvPr id="31" name="object 31"/>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44</a:t>
            </a:fld>
            <a:endParaRPr dirty="0"/>
          </a:p>
        </p:txBody>
      </p:sp>
      <p:sp>
        <p:nvSpPr>
          <p:cNvPr id="30" name="object 30"/>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15"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a:latin typeface="ＭＳ Ｐゴシック"/>
              <a:cs typeface="ＭＳ Ｐゴシック"/>
            </a:endParaRPr>
          </a:p>
        </p:txBody>
      </p:sp>
      <p:pic>
        <p:nvPicPr>
          <p:cNvPr id="21" name="図 20"/>
          <p:cNvPicPr>
            <a:picLocks noChangeAspect="1"/>
          </p:cNvPicPr>
          <p:nvPr/>
        </p:nvPicPr>
        <p:blipFill rotWithShape="1">
          <a:blip r:embed="rId4" cstate="print">
            <a:extLst>
              <a:ext uri="{28A0092B-C50C-407E-A947-70E740481C1C}">
                <a14:useLocalDpi xmlns:a14="http://schemas.microsoft.com/office/drawing/2010/main" val="0"/>
              </a:ext>
            </a:extLst>
          </a:blip>
          <a:srcRect t="9499" b="10715"/>
          <a:stretch/>
        </p:blipFill>
        <p:spPr>
          <a:xfrm>
            <a:off x="734402" y="7117611"/>
            <a:ext cx="3540500" cy="2999012"/>
          </a:xfrm>
          <a:prstGeom prst="rect">
            <a:avLst/>
          </a:prstGeom>
        </p:spPr>
      </p:pic>
      <p:sp>
        <p:nvSpPr>
          <p:cNvPr id="12" name="角丸四角形 11"/>
          <p:cNvSpPr/>
          <p:nvPr/>
        </p:nvSpPr>
        <p:spPr>
          <a:xfrm>
            <a:off x="1157827" y="2933966"/>
            <a:ext cx="5428978" cy="401664"/>
          </a:xfrm>
          <a:prstGeom prst="roundRect">
            <a:avLst>
              <a:gd name="adj" fmla="val 12941"/>
            </a:avLst>
          </a:prstGeom>
          <a:ln w="12598">
            <a:solidFill>
              <a:srgbClr val="DA2128"/>
            </a:solidFill>
            <a:round/>
          </a:ln>
        </p:spPr>
        <p:txBody>
          <a:bodyPr wrap="square" lIns="0" tIns="0" rIns="0" bIns="0" rtlCol="0" anchor="ctr"/>
          <a:lstStyle/>
          <a:p>
            <a:pPr algn="ctr"/>
            <a:endParaRPr kumimoji="1" lang="ja-JP" altLang="en-US"/>
          </a:p>
        </p:txBody>
      </p:sp>
      <p:sp>
        <p:nvSpPr>
          <p:cNvPr id="13" name="角丸四角形 12"/>
          <p:cNvSpPr/>
          <p:nvPr/>
        </p:nvSpPr>
        <p:spPr>
          <a:xfrm>
            <a:off x="2616224" y="2237098"/>
            <a:ext cx="2530962" cy="436988"/>
          </a:xfrm>
          <a:prstGeom prst="roundRect">
            <a:avLst>
              <a:gd name="adj" fmla="val 19402"/>
            </a:avLst>
          </a:prstGeom>
          <a:ln w="12598">
            <a:solidFill>
              <a:srgbClr val="DA2128"/>
            </a:solidFill>
            <a:round/>
          </a:ln>
        </p:spPr>
        <p:txBody>
          <a:bodyPr wrap="square" lIns="0" tIns="0" rIns="0" bIns="0" rtlCol="0" anchor="ctr"/>
          <a:lstStyle/>
          <a:p>
            <a:pPr algn="ctr"/>
            <a:endParaRPr kumimoji="1" lang="ja-JP" altLang="en-US"/>
          </a:p>
        </p:txBody>
      </p:sp>
      <p:grpSp>
        <p:nvGrpSpPr>
          <p:cNvPr id="14" name="グループ化 13"/>
          <p:cNvGrpSpPr/>
          <p:nvPr/>
        </p:nvGrpSpPr>
        <p:grpSpPr>
          <a:xfrm>
            <a:off x="4603274" y="2221837"/>
            <a:ext cx="1619885" cy="312420"/>
            <a:chOff x="4632897" y="2233215"/>
            <a:chExt cx="1619885" cy="312420"/>
          </a:xfrm>
        </p:grpSpPr>
        <p:sp>
          <p:nvSpPr>
            <p:cNvPr id="15" name="object 18"/>
            <p:cNvSpPr/>
            <p:nvPr/>
          </p:nvSpPr>
          <p:spPr>
            <a:xfrm>
              <a:off x="5176809" y="2279578"/>
              <a:ext cx="990600" cy="259715"/>
            </a:xfrm>
            <a:custGeom>
              <a:avLst/>
              <a:gdLst/>
              <a:ahLst/>
              <a:cxnLst/>
              <a:rect l="l" t="t" r="r" b="b"/>
              <a:pathLst>
                <a:path w="990600" h="259714">
                  <a:moveTo>
                    <a:pt x="989990" y="0"/>
                  </a:moveTo>
                  <a:lnTo>
                    <a:pt x="247903" y="0"/>
                  </a:lnTo>
                  <a:lnTo>
                    <a:pt x="0" y="259194"/>
                  </a:lnTo>
                  <a:lnTo>
                    <a:pt x="989990" y="259194"/>
                  </a:lnTo>
                  <a:lnTo>
                    <a:pt x="989990" y="0"/>
                  </a:lnTo>
                  <a:close/>
                </a:path>
              </a:pathLst>
            </a:custGeom>
            <a:solidFill>
              <a:srgbClr val="DA2128"/>
            </a:solidFill>
          </p:spPr>
          <p:txBody>
            <a:bodyPr wrap="square" lIns="0" tIns="0" rIns="0" bIns="0" rtlCol="0"/>
            <a:lstStyle/>
            <a:p>
              <a:endParaRPr/>
            </a:p>
          </p:txBody>
        </p:sp>
        <p:sp>
          <p:nvSpPr>
            <p:cNvPr id="16" name="object 18"/>
            <p:cNvSpPr/>
            <p:nvPr/>
          </p:nvSpPr>
          <p:spPr>
            <a:xfrm>
              <a:off x="4650308" y="2279578"/>
              <a:ext cx="990600" cy="259715"/>
            </a:xfrm>
            <a:custGeom>
              <a:avLst/>
              <a:gdLst/>
              <a:ahLst/>
              <a:cxnLst/>
              <a:rect l="l" t="t" r="r" b="b"/>
              <a:pathLst>
                <a:path w="990600" h="259714">
                  <a:moveTo>
                    <a:pt x="989990" y="0"/>
                  </a:moveTo>
                  <a:lnTo>
                    <a:pt x="247903" y="0"/>
                  </a:lnTo>
                  <a:lnTo>
                    <a:pt x="0" y="259194"/>
                  </a:lnTo>
                  <a:lnTo>
                    <a:pt x="989990" y="259194"/>
                  </a:lnTo>
                  <a:lnTo>
                    <a:pt x="989990" y="0"/>
                  </a:lnTo>
                  <a:close/>
                </a:path>
              </a:pathLst>
            </a:custGeom>
            <a:solidFill>
              <a:srgbClr val="DA2128"/>
            </a:solidFill>
          </p:spPr>
          <p:txBody>
            <a:bodyPr wrap="square" lIns="0" tIns="0" rIns="0" bIns="0" rtlCol="0"/>
            <a:lstStyle/>
            <a:p>
              <a:endParaRPr/>
            </a:p>
          </p:txBody>
        </p:sp>
        <p:sp>
          <p:nvSpPr>
            <p:cNvPr id="17" name="object 15"/>
            <p:cNvSpPr txBox="1"/>
            <p:nvPr/>
          </p:nvSpPr>
          <p:spPr>
            <a:xfrm>
              <a:off x="4632897" y="2233215"/>
              <a:ext cx="1619885" cy="312420"/>
            </a:xfrm>
            <a:prstGeom prst="rect">
              <a:avLst/>
            </a:prstGeom>
          </p:spPr>
          <p:txBody>
            <a:bodyPr vert="horz" wrap="square" lIns="0" tIns="93980" rIns="0" bIns="0" rtlCol="0">
              <a:spAutoFit/>
            </a:bodyPr>
            <a:lstStyle/>
            <a:p>
              <a:pPr marL="352425">
                <a:lnSpc>
                  <a:spcPct val="100000"/>
                </a:lnSpc>
                <a:spcBef>
                  <a:spcPts val="740"/>
                </a:spcBef>
              </a:pPr>
              <a:r>
                <a:rPr sz="900" spc="10" dirty="0">
                  <a:solidFill>
                    <a:srgbClr val="FFFFFF"/>
                  </a:solidFill>
                  <a:latin typeface="ＭＳ ゴシック"/>
                  <a:cs typeface="ＭＳ ゴシック"/>
                </a:rPr>
                <a:t>研</a:t>
              </a:r>
              <a:r>
                <a:rPr sz="900" spc="-15" dirty="0">
                  <a:solidFill>
                    <a:srgbClr val="FFFFFF"/>
                  </a:solidFill>
                  <a:latin typeface="ＭＳ ゴシック"/>
                  <a:cs typeface="ＭＳ ゴシック"/>
                </a:rPr>
                <a:t>修</a:t>
              </a:r>
              <a:r>
                <a:rPr sz="900" dirty="0">
                  <a:solidFill>
                    <a:srgbClr val="FFFFFF"/>
                  </a:solidFill>
                  <a:latin typeface="ＭＳ ゴシック"/>
                  <a:cs typeface="ＭＳ ゴシック"/>
                </a:rPr>
                <a:t>医</a:t>
              </a:r>
              <a:r>
                <a:rPr sz="900" spc="-85" dirty="0">
                  <a:solidFill>
                    <a:srgbClr val="FFFFFF"/>
                  </a:solidFill>
                  <a:latin typeface="ＭＳ ゴシック"/>
                  <a:cs typeface="ＭＳ ゴシック"/>
                </a:rPr>
                <a:t>絞り</a:t>
              </a:r>
              <a:r>
                <a:rPr sz="900" spc="-5" dirty="0">
                  <a:solidFill>
                    <a:srgbClr val="FFFFFF"/>
                  </a:solidFill>
                  <a:latin typeface="ＭＳ ゴシック"/>
                  <a:cs typeface="ＭＳ ゴシック"/>
                </a:rPr>
                <a:t>込</a:t>
              </a:r>
              <a:r>
                <a:rPr sz="900" spc="-35" dirty="0">
                  <a:solidFill>
                    <a:srgbClr val="FFFFFF"/>
                  </a:solidFill>
                  <a:latin typeface="ＭＳ ゴシック"/>
                  <a:cs typeface="ＭＳ ゴシック"/>
                </a:rPr>
                <a:t>み</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grpSp>
      <p:sp>
        <p:nvSpPr>
          <p:cNvPr id="18" name="object 18"/>
          <p:cNvSpPr/>
          <p:nvPr/>
        </p:nvSpPr>
        <p:spPr>
          <a:xfrm>
            <a:off x="5653627" y="2780620"/>
            <a:ext cx="1137914" cy="259715"/>
          </a:xfrm>
          <a:custGeom>
            <a:avLst/>
            <a:gdLst/>
            <a:ahLst/>
            <a:cxnLst/>
            <a:rect l="l" t="t" r="r" b="b"/>
            <a:pathLst>
              <a:path w="990600" h="259714">
                <a:moveTo>
                  <a:pt x="989990" y="0"/>
                </a:moveTo>
                <a:lnTo>
                  <a:pt x="247903" y="0"/>
                </a:lnTo>
                <a:lnTo>
                  <a:pt x="0" y="259194"/>
                </a:lnTo>
                <a:lnTo>
                  <a:pt x="989990" y="259194"/>
                </a:lnTo>
                <a:lnTo>
                  <a:pt x="989990" y="0"/>
                </a:lnTo>
                <a:close/>
              </a:path>
            </a:pathLst>
          </a:custGeom>
          <a:solidFill>
            <a:srgbClr val="DA2128"/>
          </a:solidFill>
        </p:spPr>
        <p:txBody>
          <a:bodyPr wrap="square" lIns="0" tIns="0" rIns="0" bIns="0" rtlCol="0"/>
          <a:lstStyle/>
          <a:p>
            <a:endParaRPr/>
          </a:p>
        </p:txBody>
      </p:sp>
      <p:sp>
        <p:nvSpPr>
          <p:cNvPr id="19" name="object 19"/>
          <p:cNvSpPr txBox="1"/>
          <p:nvPr/>
        </p:nvSpPr>
        <p:spPr>
          <a:xfrm>
            <a:off x="5730456" y="2837877"/>
            <a:ext cx="1061085" cy="204470"/>
          </a:xfrm>
          <a:prstGeom prst="rect">
            <a:avLst/>
          </a:prstGeom>
        </p:spPr>
        <p:txBody>
          <a:bodyPr vert="horz" wrap="square" lIns="0" tIns="0" rIns="0" bIns="0" rtlCol="0">
            <a:spAutoFit/>
          </a:bodyPr>
          <a:lstStyle/>
          <a:p>
            <a:pPr marL="318770">
              <a:lnSpc>
                <a:spcPts val="1045"/>
              </a:lnSpc>
            </a:pPr>
            <a:r>
              <a:rPr sz="900" spc="10" dirty="0">
                <a:solidFill>
                  <a:srgbClr val="FFFFFF"/>
                </a:solidFill>
                <a:latin typeface="ＭＳ ゴシック"/>
                <a:cs typeface="ＭＳ ゴシック"/>
              </a:rPr>
              <a:t>研</a:t>
            </a:r>
            <a:r>
              <a:rPr sz="900" spc="-15" dirty="0">
                <a:solidFill>
                  <a:srgbClr val="FFFFFF"/>
                </a:solidFill>
                <a:latin typeface="ＭＳ ゴシック"/>
                <a:cs typeface="ＭＳ ゴシック"/>
              </a:rPr>
              <a:t>修</a:t>
            </a:r>
            <a:r>
              <a:rPr sz="900" spc="-30" dirty="0">
                <a:solidFill>
                  <a:srgbClr val="FFFFFF"/>
                </a:solidFill>
                <a:latin typeface="ＭＳ ゴシック"/>
                <a:cs typeface="ＭＳ ゴシック"/>
              </a:rPr>
              <a:t>医</a:t>
            </a:r>
            <a:r>
              <a:rPr sz="900" spc="-40" dirty="0">
                <a:solidFill>
                  <a:srgbClr val="FFFFFF"/>
                </a:solidFill>
                <a:latin typeface="ＭＳ ゴシック"/>
                <a:cs typeface="ＭＳ ゴシック"/>
              </a:rPr>
              <a:t>一</a:t>
            </a:r>
            <a:r>
              <a:rPr sz="900" dirty="0">
                <a:solidFill>
                  <a:srgbClr val="FFFFFF"/>
                </a:solidFill>
                <a:latin typeface="ＭＳ ゴシック"/>
                <a:cs typeface="ＭＳ ゴシック"/>
              </a:rPr>
              <a:t>覧</a:t>
            </a:r>
            <a:endParaRPr sz="900" dirty="0">
              <a:latin typeface="ＭＳ ゴシック"/>
              <a:cs typeface="ＭＳ ゴシック"/>
            </a:endParaRPr>
          </a:p>
        </p:txBody>
      </p:sp>
      <p:sp>
        <p:nvSpPr>
          <p:cNvPr id="20" name="角丸四角形 19"/>
          <p:cNvSpPr/>
          <p:nvPr/>
        </p:nvSpPr>
        <p:spPr>
          <a:xfrm>
            <a:off x="5226049" y="4892128"/>
            <a:ext cx="512365" cy="1080899"/>
          </a:xfrm>
          <a:prstGeom prst="roundRect">
            <a:avLst>
              <a:gd name="adj" fmla="val 19402"/>
            </a:avLst>
          </a:prstGeom>
          <a:ln w="12598">
            <a:solidFill>
              <a:srgbClr val="F92B57"/>
            </a:solidFill>
            <a:round/>
          </a:ln>
        </p:spPr>
        <p:txBody>
          <a:bodyPr wrap="square" lIns="0" tIns="0" rIns="0" bIns="0" rtlCol="0" anchor="ctr"/>
          <a:lstStyle/>
          <a:p>
            <a:pPr algn="ctr"/>
            <a:endParaRPr kumimoji="1" lang="ja-JP" altLang="en-US"/>
          </a:p>
        </p:txBody>
      </p:sp>
      <p:sp>
        <p:nvSpPr>
          <p:cNvPr id="22" name="角丸四角形 21"/>
          <p:cNvSpPr/>
          <p:nvPr/>
        </p:nvSpPr>
        <p:spPr>
          <a:xfrm>
            <a:off x="5759450" y="5194300"/>
            <a:ext cx="378336" cy="183319"/>
          </a:xfrm>
          <a:prstGeom prst="roundRect">
            <a:avLst>
              <a:gd name="adj" fmla="val 15346"/>
            </a:avLst>
          </a:prstGeom>
          <a:ln w="12598">
            <a:solidFill>
              <a:srgbClr val="DA2128"/>
            </a:solidFill>
            <a:round/>
          </a:ln>
        </p:spPr>
        <p:txBody>
          <a:bodyPr wrap="square" lIns="0" tIns="0" rIns="0" bIns="0" rtlCol="0" anchor="ctr"/>
          <a:lstStyle/>
          <a:p>
            <a:pPr algn="ctr"/>
            <a:endParaRPr kumimoji="1" lang="ja-JP"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813838" y="622300"/>
            <a:ext cx="6116955" cy="3810000"/>
          </a:xfrm>
          <a:prstGeom prst="rect">
            <a:avLst/>
          </a:prstGeom>
        </p:spPr>
        <p:txBody>
          <a:bodyPr vert="horz" wrap="square" lIns="0" tIns="85725" rIns="0" bIns="0" numCol="1" spcCol="0" rtlCol="0">
            <a:noAutofit/>
          </a:bodyPr>
          <a:lstStyle/>
          <a:p>
            <a:pPr marL="139700" indent="-127635">
              <a:lnSpc>
                <a:spcPct val="100000"/>
              </a:lnSpc>
              <a:spcBef>
                <a:spcPts val="675"/>
              </a:spcBef>
              <a:buSzPct val="90000"/>
              <a:buChar char="■"/>
              <a:tabLst>
                <a:tab pos="140335" algn="l"/>
              </a:tabLst>
            </a:pPr>
            <a:r>
              <a:rPr sz="1000" spc="5" dirty="0">
                <a:solidFill>
                  <a:srgbClr val="A9511A"/>
                </a:solidFill>
                <a:latin typeface="ＭＳ ゴシック"/>
                <a:cs typeface="ＭＳ ゴシック"/>
              </a:rPr>
              <a:t>研</a:t>
            </a:r>
            <a:r>
              <a:rPr sz="1000" spc="-20" dirty="0">
                <a:solidFill>
                  <a:srgbClr val="A9511A"/>
                </a:solidFill>
                <a:latin typeface="ＭＳ ゴシック"/>
                <a:cs typeface="ＭＳ ゴシック"/>
              </a:rPr>
              <a:t>修</a:t>
            </a:r>
            <a:r>
              <a:rPr sz="1000" spc="-40" dirty="0">
                <a:solidFill>
                  <a:srgbClr val="A9511A"/>
                </a:solidFill>
                <a:latin typeface="ＭＳ ゴシック"/>
                <a:cs typeface="ＭＳ ゴシック"/>
              </a:rPr>
              <a:t>医</a:t>
            </a:r>
            <a:r>
              <a:rPr sz="1000" spc="-45" dirty="0">
                <a:solidFill>
                  <a:srgbClr val="A9511A"/>
                </a:solidFill>
                <a:latin typeface="ＭＳ ゴシック"/>
                <a:cs typeface="ＭＳ ゴシック"/>
              </a:rPr>
              <a:t>の</a:t>
            </a:r>
            <a:r>
              <a:rPr sz="1000" spc="-50" dirty="0">
                <a:solidFill>
                  <a:srgbClr val="A9511A"/>
                </a:solidFill>
                <a:latin typeface="ＭＳ ゴシック"/>
                <a:cs typeface="ＭＳ ゴシック"/>
              </a:rPr>
              <a:t>そ</a:t>
            </a:r>
            <a:r>
              <a:rPr sz="1000" spc="-15" dirty="0">
                <a:solidFill>
                  <a:srgbClr val="A9511A"/>
                </a:solidFill>
                <a:latin typeface="ＭＳ ゴシック"/>
                <a:cs typeface="ＭＳ ゴシック"/>
              </a:rPr>
              <a:t>の</a:t>
            </a:r>
            <a:r>
              <a:rPr sz="1000" spc="-35" dirty="0">
                <a:solidFill>
                  <a:srgbClr val="A9511A"/>
                </a:solidFill>
                <a:latin typeface="ＭＳ ゴシック"/>
                <a:cs typeface="ＭＳ ゴシック"/>
              </a:rPr>
              <a:t>他</a:t>
            </a:r>
            <a:r>
              <a:rPr sz="1000" spc="-20" dirty="0">
                <a:solidFill>
                  <a:srgbClr val="A9511A"/>
                </a:solidFill>
                <a:latin typeface="ＭＳ ゴシック"/>
                <a:cs typeface="ＭＳ ゴシック"/>
              </a:rPr>
              <a:t>の</a:t>
            </a:r>
            <a:r>
              <a:rPr sz="1000" spc="5" dirty="0">
                <a:solidFill>
                  <a:srgbClr val="A9511A"/>
                </a:solidFill>
                <a:latin typeface="ＭＳ ゴシック"/>
                <a:cs typeface="ＭＳ ゴシック"/>
              </a:rPr>
              <a:t>研</a:t>
            </a:r>
            <a:r>
              <a:rPr sz="1000" spc="-40" dirty="0">
                <a:solidFill>
                  <a:srgbClr val="A9511A"/>
                </a:solidFill>
                <a:latin typeface="ＭＳ ゴシック"/>
                <a:cs typeface="ＭＳ ゴシック"/>
              </a:rPr>
              <a:t>修</a:t>
            </a:r>
            <a:r>
              <a:rPr sz="1000" spc="-35" dirty="0">
                <a:solidFill>
                  <a:srgbClr val="A9511A"/>
                </a:solidFill>
                <a:latin typeface="ＭＳ ゴシック"/>
                <a:cs typeface="ＭＳ ゴシック"/>
              </a:rPr>
              <a:t>活</a:t>
            </a:r>
            <a:r>
              <a:rPr sz="1000" spc="-30" dirty="0">
                <a:solidFill>
                  <a:srgbClr val="A9511A"/>
                </a:solidFill>
                <a:latin typeface="ＭＳ ゴシック"/>
                <a:cs typeface="ＭＳ ゴシック"/>
              </a:rPr>
              <a:t>動</a:t>
            </a:r>
            <a:r>
              <a:rPr sz="1000" spc="-55" dirty="0">
                <a:solidFill>
                  <a:srgbClr val="A9511A"/>
                </a:solidFill>
                <a:latin typeface="ＭＳ ゴシック"/>
                <a:cs typeface="ＭＳ ゴシック"/>
              </a:rPr>
              <a:t>の</a:t>
            </a:r>
            <a:r>
              <a:rPr sz="1000" spc="-25" dirty="0">
                <a:solidFill>
                  <a:srgbClr val="A9511A"/>
                </a:solidFill>
                <a:latin typeface="ＭＳ ゴシック"/>
                <a:cs typeface="ＭＳ ゴシック"/>
              </a:rPr>
              <a:t>記録</a:t>
            </a:r>
            <a:r>
              <a:rPr sz="1000" spc="-15" dirty="0">
                <a:solidFill>
                  <a:srgbClr val="A9511A"/>
                </a:solidFill>
                <a:latin typeface="ＭＳ ゴシック"/>
                <a:cs typeface="ＭＳ ゴシック"/>
              </a:rPr>
              <a:t>の</a:t>
            </a:r>
            <a:r>
              <a:rPr sz="1000" spc="-10" dirty="0">
                <a:solidFill>
                  <a:srgbClr val="A9511A"/>
                </a:solidFill>
                <a:latin typeface="ＭＳ ゴシック"/>
                <a:cs typeface="ＭＳ ゴシック"/>
              </a:rPr>
              <a:t>確</a:t>
            </a:r>
            <a:r>
              <a:rPr sz="1000" dirty="0">
                <a:solidFill>
                  <a:srgbClr val="A9511A"/>
                </a:solidFill>
                <a:latin typeface="ＭＳ ゴシック"/>
                <a:cs typeface="ＭＳ ゴシック"/>
              </a:rPr>
              <a:t>認</a:t>
            </a:r>
            <a:endParaRPr sz="1000" dirty="0">
              <a:latin typeface="ＭＳ ゴシック"/>
              <a:cs typeface="ＭＳ ゴシック"/>
            </a:endParaRPr>
          </a:p>
          <a:p>
            <a:pPr marL="131445" indent="-119380">
              <a:lnSpc>
                <a:spcPct val="100000"/>
              </a:lnSpc>
              <a:spcBef>
                <a:spcPts val="580"/>
              </a:spcBef>
              <a:buSzPct val="90000"/>
              <a:buAutoNum type="arabicPeriod"/>
              <a:tabLst>
                <a:tab pos="132080" algn="l"/>
              </a:tabLst>
            </a:pPr>
            <a:r>
              <a:rPr sz="1000" dirty="0">
                <a:solidFill>
                  <a:srgbClr val="231F20"/>
                </a:solidFill>
                <a:latin typeface="ＭＳ ゴシック"/>
                <a:cs typeface="ＭＳ ゴシック"/>
              </a:rPr>
              <a:t>&lt;</a:t>
            </a:r>
            <a:r>
              <a:rPr sz="1000" spc="-26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35" dirty="0">
                <a:solidFill>
                  <a:srgbClr val="231F20"/>
                </a:solidFill>
                <a:latin typeface="ＭＳ ゴシック"/>
                <a:cs typeface="ＭＳ ゴシック"/>
              </a:rPr>
              <a:t>医</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r>
              <a:rPr sz="1000" spc="15" dirty="0">
                <a:solidFill>
                  <a:srgbClr val="231F20"/>
                </a:solidFill>
                <a:latin typeface="ＭＳ ゴシック"/>
                <a:cs typeface="ＭＳ ゴシック"/>
              </a:rPr>
              <a:t> </a:t>
            </a:r>
            <a:r>
              <a:rPr sz="1000" spc="-105" dirty="0">
                <a:solidFill>
                  <a:srgbClr val="231F20"/>
                </a:solidFill>
                <a:latin typeface="ＭＳ ゴシック"/>
                <a:cs typeface="ＭＳ ゴシック"/>
              </a:rPr>
              <a:t>で</a:t>
            </a:r>
            <a:r>
              <a:rPr sz="1000" spc="10" dirty="0">
                <a:solidFill>
                  <a:srgbClr val="231F20"/>
                </a:solidFill>
                <a:latin typeface="ＭＳ ゴシック"/>
                <a:cs typeface="ＭＳ ゴシック"/>
              </a:rPr>
              <a:t>、</a:t>
            </a:r>
            <a:r>
              <a:rPr sz="1000" spc="-30" dirty="0">
                <a:solidFill>
                  <a:srgbClr val="231F20"/>
                </a:solidFill>
                <a:latin typeface="ＭＳ ゴシック"/>
                <a:cs typeface="ＭＳ ゴシック"/>
              </a:rPr>
              <a:t>参</a:t>
            </a:r>
            <a:r>
              <a:rPr sz="1000" spc="-114" dirty="0">
                <a:solidFill>
                  <a:srgbClr val="231F20"/>
                </a:solidFill>
                <a:latin typeface="ＭＳ ゴシック"/>
                <a:cs typeface="ＭＳ ゴシック"/>
              </a:rPr>
              <a:t>照</a:t>
            </a:r>
            <a:r>
              <a:rPr sz="1000" spc="-95" dirty="0">
                <a:solidFill>
                  <a:srgbClr val="231F20"/>
                </a:solidFill>
                <a:latin typeface="ＭＳ ゴシック"/>
                <a:cs typeface="ＭＳ ゴシック"/>
              </a:rPr>
              <a:t>し</a:t>
            </a:r>
            <a:r>
              <a:rPr sz="1000" spc="-80" dirty="0">
                <a:solidFill>
                  <a:srgbClr val="231F20"/>
                </a:solidFill>
                <a:latin typeface="ＭＳ ゴシック"/>
                <a:cs typeface="ＭＳ ゴシック"/>
              </a:rPr>
              <a:t>た</a:t>
            </a:r>
            <a:r>
              <a:rPr sz="1000" spc="-20" dirty="0">
                <a:solidFill>
                  <a:srgbClr val="231F20"/>
                </a:solidFill>
                <a:latin typeface="ＭＳ ゴシック"/>
                <a:cs typeface="ＭＳ ゴシック"/>
              </a:rPr>
              <a:t>い</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65" dirty="0">
                <a:solidFill>
                  <a:srgbClr val="231F20"/>
                </a:solidFill>
                <a:latin typeface="ＭＳ ゴシック"/>
                <a:cs typeface="ＭＳ ゴシック"/>
              </a:rPr>
              <a:t>医</a:t>
            </a:r>
            <a:r>
              <a:rPr sz="1000" spc="-25" dirty="0">
                <a:solidFill>
                  <a:srgbClr val="231F20"/>
                </a:solidFill>
                <a:latin typeface="ＭＳ ゴシック"/>
                <a:cs typeface="ＭＳ ゴシック"/>
              </a:rPr>
              <a:t>を</a:t>
            </a:r>
            <a:r>
              <a:rPr sz="1000" spc="-45" dirty="0">
                <a:solidFill>
                  <a:srgbClr val="231F20"/>
                </a:solidFill>
                <a:latin typeface="ＭＳ ゴシック"/>
                <a:cs typeface="ＭＳ ゴシック"/>
              </a:rPr>
              <a:t>選</a:t>
            </a:r>
            <a:r>
              <a:rPr sz="1000" spc="-60" dirty="0">
                <a:solidFill>
                  <a:srgbClr val="231F20"/>
                </a:solidFill>
                <a:latin typeface="ＭＳ ゴシック"/>
                <a:cs typeface="ＭＳ ゴシック"/>
              </a:rPr>
              <a:t>び</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5080" indent="635">
              <a:lnSpc>
                <a:spcPct val="148200"/>
              </a:lnSpc>
            </a:pPr>
            <a:r>
              <a:rPr sz="1000" spc="-25" dirty="0" err="1">
                <a:solidFill>
                  <a:srgbClr val="231F20"/>
                </a:solidFill>
                <a:latin typeface="ＭＳ ゴシック"/>
                <a:cs typeface="ＭＳ ゴシック"/>
              </a:rPr>
              <a:t>表</a:t>
            </a:r>
            <a:r>
              <a:rPr sz="1000" spc="-80" dirty="0" err="1">
                <a:solidFill>
                  <a:srgbClr val="231F20"/>
                </a:solidFill>
                <a:latin typeface="ＭＳ ゴシック"/>
                <a:cs typeface="ＭＳ ゴシック"/>
              </a:rPr>
              <a:t>示さ</a:t>
            </a:r>
            <a:r>
              <a:rPr sz="1000" spc="-135" dirty="0" err="1">
                <a:solidFill>
                  <a:srgbClr val="231F20"/>
                </a:solidFill>
                <a:latin typeface="ＭＳ ゴシック"/>
                <a:cs typeface="ＭＳ ゴシック"/>
              </a:rPr>
              <a:t>れ</a:t>
            </a:r>
            <a:r>
              <a:rPr sz="1000" spc="-75" dirty="0" err="1">
                <a:solidFill>
                  <a:srgbClr val="231F20"/>
                </a:solidFill>
                <a:latin typeface="ＭＳ ゴシック"/>
                <a:cs typeface="ＭＳ ゴシック"/>
              </a:rPr>
              <a:t>て</a:t>
            </a:r>
            <a:r>
              <a:rPr sz="1000" spc="-40" dirty="0" err="1">
                <a:solidFill>
                  <a:srgbClr val="231F20"/>
                </a:solidFill>
                <a:latin typeface="ＭＳ ゴシック"/>
                <a:cs typeface="ＭＳ ゴシック"/>
              </a:rPr>
              <a:t>い</a:t>
            </a:r>
            <a:r>
              <a:rPr sz="1000" spc="-50" dirty="0" err="1">
                <a:solidFill>
                  <a:srgbClr val="231F20"/>
                </a:solidFill>
                <a:latin typeface="ＭＳ ゴシック"/>
                <a:cs typeface="ＭＳ ゴシック"/>
              </a:rPr>
              <a:t>る</a:t>
            </a:r>
            <a:r>
              <a:rPr sz="1000" spc="10" dirty="0" err="1">
                <a:solidFill>
                  <a:srgbClr val="231F20"/>
                </a:solidFill>
                <a:latin typeface="ＭＳ ゴシック"/>
                <a:cs typeface="ＭＳ ゴシック"/>
              </a:rPr>
              <a:t>研</a:t>
            </a:r>
            <a:r>
              <a:rPr sz="1000" spc="-15" dirty="0" err="1">
                <a:solidFill>
                  <a:srgbClr val="231F20"/>
                </a:solidFill>
                <a:latin typeface="ＭＳ ゴシック"/>
                <a:cs typeface="ＭＳ ゴシック"/>
              </a:rPr>
              <a:t>修</a:t>
            </a:r>
            <a:r>
              <a:rPr sz="1000" spc="-10" dirty="0" err="1">
                <a:solidFill>
                  <a:srgbClr val="231F20"/>
                </a:solidFill>
                <a:latin typeface="ＭＳ ゴシック"/>
                <a:cs typeface="ＭＳ ゴシック"/>
              </a:rPr>
              <a:t>医</a:t>
            </a:r>
            <a:r>
              <a:rPr sz="1000" spc="-55" dirty="0" err="1">
                <a:solidFill>
                  <a:srgbClr val="231F20"/>
                </a:solidFill>
                <a:latin typeface="ＭＳ ゴシック"/>
                <a:cs typeface="ＭＳ ゴシック"/>
              </a:rPr>
              <a:t>が多</a:t>
            </a:r>
            <a:r>
              <a:rPr sz="1000" spc="-15" dirty="0" err="1">
                <a:solidFill>
                  <a:srgbClr val="231F20"/>
                </a:solidFill>
                <a:latin typeface="ＭＳ ゴシック"/>
                <a:cs typeface="ＭＳ ゴシック"/>
              </a:rPr>
              <a:t>い</a:t>
            </a:r>
            <a:r>
              <a:rPr sz="1000" spc="-5" dirty="0" err="1">
                <a:solidFill>
                  <a:srgbClr val="231F20"/>
                </a:solidFill>
                <a:latin typeface="ＭＳ ゴシック"/>
                <a:cs typeface="ＭＳ ゴシック"/>
              </a:rPr>
              <a:t>場</a:t>
            </a:r>
            <a:r>
              <a:rPr sz="1000" spc="-40" dirty="0" err="1">
                <a:solidFill>
                  <a:srgbClr val="231F20"/>
                </a:solidFill>
                <a:latin typeface="ＭＳ ゴシック"/>
                <a:cs typeface="ＭＳ ゴシック"/>
              </a:rPr>
              <a:t>合</a:t>
            </a:r>
            <a:r>
              <a:rPr sz="1000" spc="-25" dirty="0" err="1">
                <a:solidFill>
                  <a:srgbClr val="231F20"/>
                </a:solidFill>
                <a:latin typeface="ＭＳ ゴシック"/>
                <a:cs typeface="ＭＳ ゴシック"/>
              </a:rPr>
              <a:t>は</a:t>
            </a:r>
            <a:r>
              <a:rPr sz="1000" spc="-610" dirty="0" smtClean="0">
                <a:solidFill>
                  <a:srgbClr val="231F20"/>
                </a:solidFill>
                <a:latin typeface="ＭＳ ゴシック"/>
                <a:cs typeface="ＭＳ ゴシック"/>
              </a:rPr>
              <a:t>、</a:t>
            </a:r>
            <a:r>
              <a:rPr sz="1000" spc="15" dirty="0" smtClean="0">
                <a:solidFill>
                  <a:srgbClr val="231F20"/>
                </a:solidFill>
                <a:latin typeface="ＭＳ ゴシック"/>
                <a:cs typeface="ＭＳ ゴシック"/>
              </a:rPr>
              <a:t>「</a:t>
            </a:r>
            <a:r>
              <a:rPr lang="ja-JP" altLang="en-US" sz="1000" spc="15" dirty="0" smtClean="0">
                <a:solidFill>
                  <a:srgbClr val="231F20"/>
                </a:solidFill>
                <a:latin typeface="ＭＳ ゴシック"/>
                <a:cs typeface="ＭＳ ゴシック"/>
              </a:rPr>
              <a:t>　</a:t>
            </a:r>
            <a:r>
              <a:rPr sz="1000" spc="10" dirty="0" err="1" smtClean="0">
                <a:solidFill>
                  <a:srgbClr val="231F20"/>
                </a:solidFill>
                <a:latin typeface="ＭＳ ゴシック"/>
                <a:cs typeface="ＭＳ ゴシック"/>
              </a:rPr>
              <a:t>研</a:t>
            </a:r>
            <a:r>
              <a:rPr sz="1000" spc="-15" dirty="0" err="1" smtClean="0">
                <a:solidFill>
                  <a:srgbClr val="231F20"/>
                </a:solidFill>
                <a:latin typeface="ＭＳ ゴシック"/>
                <a:cs typeface="ＭＳ ゴシック"/>
              </a:rPr>
              <a:t>修</a:t>
            </a:r>
            <a:r>
              <a:rPr sz="1000" dirty="0" err="1" smtClean="0">
                <a:solidFill>
                  <a:srgbClr val="231F20"/>
                </a:solidFill>
                <a:latin typeface="ＭＳ ゴシック"/>
                <a:cs typeface="ＭＳ ゴシック"/>
              </a:rPr>
              <a:t>医</a:t>
            </a:r>
            <a:r>
              <a:rPr sz="1000" spc="-95" dirty="0" err="1" smtClean="0">
                <a:solidFill>
                  <a:srgbClr val="231F20"/>
                </a:solidFill>
                <a:latin typeface="ＭＳ ゴシック"/>
                <a:cs typeface="ＭＳ ゴシック"/>
              </a:rPr>
              <a:t>絞り</a:t>
            </a:r>
            <a:r>
              <a:rPr sz="1000" spc="-5" dirty="0" err="1" smtClean="0">
                <a:solidFill>
                  <a:srgbClr val="231F20"/>
                </a:solidFill>
                <a:latin typeface="ＭＳ ゴシック"/>
                <a:cs typeface="ＭＳ ゴシック"/>
              </a:rPr>
              <a:t>込</a:t>
            </a:r>
            <a:r>
              <a:rPr sz="1000" spc="-40" dirty="0" err="1" smtClean="0">
                <a:solidFill>
                  <a:srgbClr val="231F20"/>
                </a:solidFill>
                <a:latin typeface="ＭＳ ゴシック"/>
                <a:cs typeface="ＭＳ ゴシック"/>
              </a:rPr>
              <a:t>み</a:t>
            </a:r>
            <a:r>
              <a:rPr sz="1000" spc="-155" dirty="0" err="1" smtClean="0">
                <a:solidFill>
                  <a:srgbClr val="231F20"/>
                </a:solidFill>
                <a:latin typeface="ＭＳ ゴシック"/>
                <a:cs typeface="ＭＳ ゴシック"/>
              </a:rPr>
              <a:t>エ</a:t>
            </a:r>
            <a:r>
              <a:rPr sz="1000" spc="-120" dirty="0" err="1" smtClean="0">
                <a:solidFill>
                  <a:srgbClr val="231F20"/>
                </a:solidFill>
                <a:latin typeface="ＭＳ ゴシック"/>
                <a:cs typeface="ＭＳ ゴシック"/>
              </a:rPr>
              <a:t>リ</a:t>
            </a:r>
            <a:r>
              <a:rPr sz="1000" spc="-150" dirty="0" err="1" smtClean="0">
                <a:solidFill>
                  <a:srgbClr val="231F20"/>
                </a:solidFill>
                <a:latin typeface="ＭＳ ゴシック"/>
                <a:cs typeface="ＭＳ ゴシック"/>
              </a:rPr>
              <a:t>ア</a:t>
            </a:r>
            <a:r>
              <a:rPr sz="1000" spc="15" dirty="0" err="1">
                <a:solidFill>
                  <a:srgbClr val="231F20"/>
                </a:solidFill>
                <a:latin typeface="ＭＳ ゴシック"/>
                <a:cs typeface="ＭＳ ゴシック"/>
              </a:rPr>
              <a:t>」</a:t>
            </a:r>
            <a:r>
              <a:rPr sz="1000" spc="-65" dirty="0" err="1">
                <a:solidFill>
                  <a:srgbClr val="231F20"/>
                </a:solidFill>
                <a:latin typeface="ＭＳ ゴシック"/>
                <a:cs typeface="ＭＳ ゴシック"/>
              </a:rPr>
              <a:t>に</a:t>
            </a:r>
            <a:r>
              <a:rPr sz="1000" spc="-105" dirty="0" err="1">
                <a:solidFill>
                  <a:srgbClr val="231F20"/>
                </a:solidFill>
                <a:latin typeface="ＭＳ ゴシック"/>
                <a:cs typeface="ＭＳ ゴシック"/>
              </a:rPr>
              <a:t>て</a:t>
            </a:r>
            <a:r>
              <a:rPr sz="1000" spc="15" dirty="0" err="1">
                <a:solidFill>
                  <a:srgbClr val="231F20"/>
                </a:solidFill>
                <a:latin typeface="ＭＳ ゴシック"/>
                <a:cs typeface="ＭＳ ゴシック"/>
              </a:rPr>
              <a:t>、</a:t>
            </a:r>
            <a:r>
              <a:rPr sz="1000" spc="-30" dirty="0" err="1">
                <a:solidFill>
                  <a:srgbClr val="231F20"/>
                </a:solidFill>
                <a:latin typeface="ＭＳ ゴシック"/>
                <a:cs typeface="ＭＳ ゴシック"/>
              </a:rPr>
              <a:t>氏</a:t>
            </a:r>
            <a:r>
              <a:rPr sz="1000" spc="-80" dirty="0" err="1">
                <a:solidFill>
                  <a:srgbClr val="231F20"/>
                </a:solidFill>
                <a:latin typeface="ＭＳ ゴシック"/>
                <a:cs typeface="ＭＳ ゴシック"/>
              </a:rPr>
              <a:t>名</a:t>
            </a:r>
            <a:r>
              <a:rPr sz="1000" spc="-114" dirty="0" err="1">
                <a:solidFill>
                  <a:srgbClr val="231F20"/>
                </a:solidFill>
                <a:latin typeface="ＭＳ ゴシック"/>
                <a:cs typeface="ＭＳ ゴシック"/>
              </a:rPr>
              <a:t>や</a:t>
            </a:r>
            <a:r>
              <a:rPr sz="1000" spc="15" dirty="0" err="1">
                <a:solidFill>
                  <a:srgbClr val="231F20"/>
                </a:solidFill>
                <a:latin typeface="ＭＳ ゴシック"/>
                <a:cs typeface="ＭＳ ゴシック"/>
              </a:rPr>
              <a:t>、</a:t>
            </a:r>
            <a:r>
              <a:rPr sz="1000" spc="-50" dirty="0" err="1" smtClean="0">
                <a:solidFill>
                  <a:srgbClr val="231F20"/>
                </a:solidFill>
                <a:latin typeface="ＭＳ ゴシック"/>
                <a:cs typeface="ＭＳ ゴシック"/>
              </a:rPr>
              <a:t>あ</a:t>
            </a:r>
            <a:r>
              <a:rPr sz="1000" spc="-110" dirty="0" err="1" smtClean="0">
                <a:solidFill>
                  <a:srgbClr val="231F20"/>
                </a:solidFill>
                <a:latin typeface="ＭＳ ゴシック"/>
                <a:cs typeface="ＭＳ ゴシック"/>
              </a:rPr>
              <a:t>い</a:t>
            </a:r>
            <a:r>
              <a:rPr sz="1000" spc="-160" dirty="0" err="1" smtClean="0">
                <a:solidFill>
                  <a:srgbClr val="231F20"/>
                </a:solidFill>
                <a:latin typeface="ＭＳ ゴシック"/>
                <a:cs typeface="ＭＳ ゴシック"/>
              </a:rPr>
              <a:t>う</a:t>
            </a:r>
            <a:r>
              <a:rPr sz="1000" spc="-55" dirty="0" err="1" smtClean="0">
                <a:solidFill>
                  <a:srgbClr val="231F20"/>
                </a:solidFill>
                <a:latin typeface="ＭＳ ゴシック"/>
                <a:cs typeface="ＭＳ ゴシック"/>
              </a:rPr>
              <a:t>え</a:t>
            </a:r>
            <a:r>
              <a:rPr sz="1000" spc="-35" dirty="0" err="1" smtClean="0">
                <a:solidFill>
                  <a:srgbClr val="231F20"/>
                </a:solidFill>
                <a:latin typeface="ＭＳ ゴシック"/>
                <a:cs typeface="ＭＳ ゴシック"/>
              </a:rPr>
              <a:t>お</a:t>
            </a:r>
            <a:r>
              <a:rPr sz="1000" spc="-45" dirty="0" err="1" smtClean="0">
                <a:solidFill>
                  <a:srgbClr val="231F20"/>
                </a:solidFill>
                <a:latin typeface="ＭＳ ゴシック"/>
                <a:cs typeface="ＭＳ ゴシック"/>
              </a:rPr>
              <a:t>順</a:t>
            </a:r>
            <a:r>
              <a:rPr sz="1000" spc="-40" dirty="0" err="1" smtClean="0">
                <a:solidFill>
                  <a:srgbClr val="231F20"/>
                </a:solidFill>
                <a:latin typeface="ＭＳ ゴシック"/>
                <a:cs typeface="ＭＳ ゴシック"/>
              </a:rPr>
              <a:t>で</a:t>
            </a:r>
            <a:r>
              <a:rPr sz="1000" spc="-10" dirty="0" err="1" smtClean="0">
                <a:solidFill>
                  <a:srgbClr val="231F20"/>
                </a:solidFill>
                <a:latin typeface="ＭＳ ゴシック"/>
                <a:cs typeface="ＭＳ ゴシック"/>
              </a:rPr>
              <a:t>の</a:t>
            </a:r>
            <a:r>
              <a:rPr sz="1000" spc="-95" dirty="0" err="1" smtClean="0">
                <a:solidFill>
                  <a:srgbClr val="231F20"/>
                </a:solidFill>
                <a:latin typeface="ＭＳ ゴシック"/>
                <a:cs typeface="ＭＳ ゴシック"/>
              </a:rPr>
              <a:t>絞り</a:t>
            </a:r>
            <a:r>
              <a:rPr sz="1000" spc="-5" dirty="0" err="1" smtClean="0">
                <a:solidFill>
                  <a:srgbClr val="231F20"/>
                </a:solidFill>
                <a:latin typeface="ＭＳ ゴシック"/>
                <a:cs typeface="ＭＳ ゴシック"/>
              </a:rPr>
              <a:t>込</a:t>
            </a:r>
            <a:r>
              <a:rPr sz="1000" spc="-60" dirty="0" err="1" smtClean="0">
                <a:solidFill>
                  <a:srgbClr val="231F20"/>
                </a:solidFill>
                <a:latin typeface="ＭＳ ゴシック"/>
                <a:cs typeface="ＭＳ ゴシック"/>
              </a:rPr>
              <a:t>み</a:t>
            </a:r>
            <a:r>
              <a:rPr sz="1000" spc="-50" dirty="0" err="1" smtClean="0">
                <a:solidFill>
                  <a:srgbClr val="231F20"/>
                </a:solidFill>
                <a:latin typeface="ＭＳ ゴシック"/>
                <a:cs typeface="ＭＳ ゴシック"/>
              </a:rPr>
              <a:t>が</a:t>
            </a:r>
            <a:r>
              <a:rPr sz="1000" dirty="0" err="1" smtClean="0">
                <a:solidFill>
                  <a:srgbClr val="231F20"/>
                </a:solidFill>
                <a:latin typeface="ＭＳ ゴシック"/>
                <a:cs typeface="ＭＳ ゴシック"/>
              </a:rPr>
              <a:t>で</a:t>
            </a:r>
            <a:r>
              <a:rPr sz="1000" spc="-80" dirty="0" err="1" smtClean="0">
                <a:solidFill>
                  <a:srgbClr val="231F20"/>
                </a:solidFill>
                <a:latin typeface="ＭＳ ゴシック"/>
                <a:cs typeface="ＭＳ ゴシック"/>
              </a:rPr>
              <a:t>き</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indent="-128270">
              <a:lnSpc>
                <a:spcPct val="100000"/>
              </a:lnSpc>
              <a:spcBef>
                <a:spcPts val="580"/>
              </a:spcBef>
              <a:buSzPct val="90000"/>
              <a:buAutoNum type="arabicPeriod" startAt="2"/>
              <a:tabLst>
                <a:tab pos="140970" algn="l"/>
              </a:tabLst>
            </a:pPr>
            <a:r>
              <a:rPr sz="1000" spc="-50" dirty="0">
                <a:solidFill>
                  <a:srgbClr val="231F20"/>
                </a:solidFill>
                <a:latin typeface="ＭＳ ゴシック"/>
                <a:cs typeface="ＭＳ ゴシック"/>
              </a:rPr>
              <a:t>そ</a:t>
            </a:r>
            <a:r>
              <a:rPr sz="1000" spc="-20" dirty="0">
                <a:solidFill>
                  <a:srgbClr val="231F20"/>
                </a:solidFill>
                <a:latin typeface="ＭＳ ゴシック"/>
                <a:cs typeface="ＭＳ ゴシック"/>
              </a:rPr>
              <a:t>の</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40" dirty="0">
                <a:solidFill>
                  <a:srgbClr val="231F20"/>
                </a:solidFill>
                <a:latin typeface="ＭＳ ゴシック"/>
                <a:cs typeface="ＭＳ ゴシック"/>
              </a:rPr>
              <a:t>医</a:t>
            </a:r>
            <a:r>
              <a:rPr sz="1000" spc="-20" dirty="0">
                <a:solidFill>
                  <a:srgbClr val="231F20"/>
                </a:solidFill>
                <a:latin typeface="ＭＳ ゴシック"/>
                <a:cs typeface="ＭＳ ゴシック"/>
              </a:rPr>
              <a:t>の</a:t>
            </a:r>
            <a:r>
              <a:rPr sz="1000" spc="-35" dirty="0">
                <a:solidFill>
                  <a:srgbClr val="231F20"/>
                </a:solidFill>
                <a:latin typeface="ＭＳ ゴシック"/>
                <a:cs typeface="ＭＳ ゴシック"/>
              </a:rPr>
              <a:t>行</a:t>
            </a:r>
            <a:r>
              <a:rPr sz="1000" spc="-65" dirty="0">
                <a:solidFill>
                  <a:srgbClr val="231F20"/>
                </a:solidFill>
                <a:latin typeface="ＭＳ ゴシック"/>
                <a:cs typeface="ＭＳ ゴシック"/>
              </a:rPr>
              <a:t>に</a:t>
            </a:r>
            <a:r>
              <a:rPr sz="1000" spc="-55"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10" dirty="0">
                <a:solidFill>
                  <a:srgbClr val="231F20"/>
                </a:solidFill>
                <a:latin typeface="ＭＳ ゴシック"/>
                <a:cs typeface="ＭＳ ゴシック"/>
              </a:rPr>
              <a:t>「</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40" dirty="0">
                <a:solidFill>
                  <a:srgbClr val="231F20"/>
                </a:solidFill>
                <a:latin typeface="ＭＳ ゴシック"/>
                <a:cs typeface="ＭＳ ゴシック"/>
              </a:rPr>
              <a:t>医</a:t>
            </a:r>
            <a:r>
              <a:rPr sz="1000" spc="-45" dirty="0">
                <a:solidFill>
                  <a:srgbClr val="231F20"/>
                </a:solidFill>
                <a:latin typeface="ＭＳ ゴシック"/>
                <a:cs typeface="ＭＳ ゴシック"/>
              </a:rPr>
              <a:t>の</a:t>
            </a:r>
            <a:r>
              <a:rPr sz="1000" spc="-50" dirty="0">
                <a:solidFill>
                  <a:srgbClr val="231F20"/>
                </a:solidFill>
                <a:latin typeface="ＭＳ ゴシック"/>
                <a:cs typeface="ＭＳ ゴシック"/>
              </a:rPr>
              <a:t>そ</a:t>
            </a:r>
            <a:r>
              <a:rPr sz="1000" spc="-15" dirty="0">
                <a:solidFill>
                  <a:srgbClr val="231F20"/>
                </a:solidFill>
                <a:latin typeface="ＭＳ ゴシック"/>
                <a:cs typeface="ＭＳ ゴシック"/>
              </a:rPr>
              <a:t>の</a:t>
            </a:r>
            <a:r>
              <a:rPr sz="1000" spc="-35" dirty="0">
                <a:solidFill>
                  <a:srgbClr val="231F20"/>
                </a:solidFill>
                <a:latin typeface="ＭＳ ゴシック"/>
                <a:cs typeface="ＭＳ ゴシック"/>
              </a:rPr>
              <a:t>他</a:t>
            </a:r>
            <a:r>
              <a:rPr sz="1000" spc="-20" dirty="0">
                <a:solidFill>
                  <a:srgbClr val="231F20"/>
                </a:solidFill>
                <a:latin typeface="ＭＳ ゴシック"/>
                <a:cs typeface="ＭＳ ゴシック"/>
              </a:rPr>
              <a:t>の</a:t>
            </a:r>
            <a:r>
              <a:rPr sz="1000" spc="5" dirty="0">
                <a:solidFill>
                  <a:srgbClr val="231F20"/>
                </a:solidFill>
                <a:latin typeface="ＭＳ ゴシック"/>
                <a:cs typeface="ＭＳ ゴシック"/>
              </a:rPr>
              <a:t>研</a:t>
            </a:r>
            <a:r>
              <a:rPr sz="1000" spc="-40" dirty="0">
                <a:solidFill>
                  <a:srgbClr val="231F20"/>
                </a:solidFill>
                <a:latin typeface="ＭＳ ゴシック"/>
                <a:cs typeface="ＭＳ ゴシック"/>
              </a:rPr>
              <a:t>修</a:t>
            </a:r>
            <a:r>
              <a:rPr sz="1000" spc="-35" dirty="0">
                <a:solidFill>
                  <a:srgbClr val="231F20"/>
                </a:solidFill>
                <a:latin typeface="ＭＳ ゴシック"/>
                <a:cs typeface="ＭＳ ゴシック"/>
              </a:rPr>
              <a:t>活</a:t>
            </a:r>
            <a:r>
              <a:rPr sz="1000" spc="-30" dirty="0">
                <a:solidFill>
                  <a:srgbClr val="231F20"/>
                </a:solidFill>
                <a:latin typeface="ＭＳ ゴシック"/>
                <a:cs typeface="ＭＳ ゴシック"/>
              </a:rPr>
              <a:t>動</a:t>
            </a:r>
            <a:r>
              <a:rPr sz="1000" spc="-55" dirty="0">
                <a:solidFill>
                  <a:srgbClr val="231F20"/>
                </a:solidFill>
                <a:latin typeface="ＭＳ ゴシック"/>
                <a:cs typeface="ＭＳ ゴシック"/>
              </a:rPr>
              <a:t>の</a:t>
            </a:r>
            <a:r>
              <a:rPr sz="1000" spc="-25" dirty="0">
                <a:solidFill>
                  <a:srgbClr val="231F20"/>
                </a:solidFill>
                <a:latin typeface="ＭＳ ゴシック"/>
                <a:cs typeface="ＭＳ ゴシック"/>
              </a:rPr>
              <a:t>記録</a:t>
            </a:r>
            <a:r>
              <a:rPr sz="1000" spc="-15" dirty="0">
                <a:solidFill>
                  <a:srgbClr val="231F20"/>
                </a:solidFill>
                <a:latin typeface="ＭＳ ゴシック"/>
                <a:cs typeface="ＭＳ ゴシック"/>
              </a:rPr>
              <a:t>の</a:t>
            </a:r>
            <a:r>
              <a:rPr sz="1000" spc="-10" dirty="0">
                <a:solidFill>
                  <a:srgbClr val="231F20"/>
                </a:solidFill>
                <a:latin typeface="ＭＳ ゴシック"/>
                <a:cs typeface="ＭＳ ゴシック"/>
              </a:rPr>
              <a:t>確</a:t>
            </a:r>
            <a:r>
              <a:rPr sz="1000" spc="-15" dirty="0">
                <a:solidFill>
                  <a:srgbClr val="231F20"/>
                </a:solidFill>
                <a:latin typeface="ＭＳ ゴシック"/>
                <a:cs typeface="ＭＳ ゴシック"/>
              </a:rPr>
              <a:t>認</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37160" indent="-125095">
              <a:lnSpc>
                <a:spcPct val="100000"/>
              </a:lnSpc>
              <a:spcBef>
                <a:spcPts val="580"/>
              </a:spcBef>
              <a:buSzPct val="90000"/>
              <a:buAutoNum type="arabicPeriod" startAt="2"/>
              <a:tabLst>
                <a:tab pos="137795" algn="l"/>
              </a:tabLst>
            </a:pPr>
            <a:r>
              <a:rPr sz="1000" dirty="0">
                <a:solidFill>
                  <a:srgbClr val="231F20"/>
                </a:solidFill>
                <a:latin typeface="ＭＳ ゴシック"/>
                <a:cs typeface="ＭＳ ゴシック"/>
              </a:rPr>
              <a:t>&lt;</a:t>
            </a:r>
            <a:r>
              <a:rPr sz="1000" spc="-355" dirty="0">
                <a:solidFill>
                  <a:srgbClr val="231F20"/>
                </a:solidFill>
                <a:latin typeface="ＭＳ ゴシック"/>
                <a:cs typeface="ＭＳ ゴシック"/>
              </a:rPr>
              <a:t> </a:t>
            </a:r>
            <a:r>
              <a:rPr sz="1000" spc="-50" dirty="0">
                <a:solidFill>
                  <a:srgbClr val="231F20"/>
                </a:solidFill>
                <a:latin typeface="ＭＳ ゴシック"/>
                <a:cs typeface="ＭＳ ゴシック"/>
              </a:rPr>
              <a:t>そ</a:t>
            </a:r>
            <a:r>
              <a:rPr sz="1000" spc="-15" dirty="0">
                <a:solidFill>
                  <a:srgbClr val="231F20"/>
                </a:solidFill>
                <a:latin typeface="ＭＳ ゴシック"/>
                <a:cs typeface="ＭＳ ゴシック"/>
              </a:rPr>
              <a:t>の</a:t>
            </a:r>
            <a:r>
              <a:rPr sz="1000" spc="-35" dirty="0">
                <a:solidFill>
                  <a:srgbClr val="231F20"/>
                </a:solidFill>
                <a:latin typeface="ＭＳ ゴシック"/>
                <a:cs typeface="ＭＳ ゴシック"/>
              </a:rPr>
              <a:t>他</a:t>
            </a:r>
            <a:r>
              <a:rPr sz="1000" spc="-20" dirty="0">
                <a:solidFill>
                  <a:srgbClr val="231F20"/>
                </a:solidFill>
                <a:latin typeface="ＭＳ ゴシック"/>
                <a:cs typeface="ＭＳ ゴシック"/>
              </a:rPr>
              <a:t>の</a:t>
            </a:r>
            <a:r>
              <a:rPr sz="1000" spc="5" dirty="0">
                <a:solidFill>
                  <a:srgbClr val="231F20"/>
                </a:solidFill>
                <a:latin typeface="ＭＳ ゴシック"/>
                <a:cs typeface="ＭＳ ゴシック"/>
              </a:rPr>
              <a:t>研</a:t>
            </a:r>
            <a:r>
              <a:rPr sz="1000" spc="-40" dirty="0">
                <a:solidFill>
                  <a:srgbClr val="231F20"/>
                </a:solidFill>
                <a:latin typeface="ＭＳ ゴシック"/>
                <a:cs typeface="ＭＳ ゴシック"/>
              </a:rPr>
              <a:t>修</a:t>
            </a:r>
            <a:r>
              <a:rPr sz="1000" spc="-35" dirty="0">
                <a:solidFill>
                  <a:srgbClr val="231F20"/>
                </a:solidFill>
                <a:latin typeface="ＭＳ ゴシック"/>
                <a:cs typeface="ＭＳ ゴシック"/>
              </a:rPr>
              <a:t>活</a:t>
            </a:r>
            <a:r>
              <a:rPr sz="1000" spc="-25" dirty="0">
                <a:solidFill>
                  <a:srgbClr val="231F20"/>
                </a:solidFill>
                <a:latin typeface="ＭＳ ゴシック"/>
                <a:cs typeface="ＭＳ ゴシック"/>
              </a:rPr>
              <a:t>動</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54" dirty="0">
                <a:solidFill>
                  <a:srgbClr val="231F20"/>
                </a:solidFill>
                <a:latin typeface="ＭＳ ゴシック"/>
                <a:cs typeface="ＭＳ ゴシック"/>
              </a:rPr>
              <a:t> </a:t>
            </a:r>
            <a:r>
              <a:rPr sz="1000" dirty="0">
                <a:solidFill>
                  <a:srgbClr val="231F20"/>
                </a:solidFill>
                <a:latin typeface="ＭＳ ゴシック"/>
                <a:cs typeface="ＭＳ ゴシック"/>
              </a:rPr>
              <a:t>&gt;</a:t>
            </a:r>
            <a:r>
              <a:rPr sz="1000" spc="-330" dirty="0">
                <a:solidFill>
                  <a:srgbClr val="231F20"/>
                </a:solidFill>
                <a:latin typeface="ＭＳ ゴシック"/>
                <a:cs typeface="ＭＳ ゴシック"/>
              </a:rPr>
              <a:t> </a:t>
            </a:r>
            <a:r>
              <a:rPr sz="1000" spc="-105" dirty="0">
                <a:solidFill>
                  <a:srgbClr val="231F20"/>
                </a:solidFill>
                <a:latin typeface="ＭＳ ゴシック"/>
                <a:cs typeface="ＭＳ ゴシック"/>
              </a:rPr>
              <a:t>で</a:t>
            </a:r>
            <a:r>
              <a:rPr sz="1000" spc="10" dirty="0">
                <a:solidFill>
                  <a:srgbClr val="231F20"/>
                </a:solidFill>
                <a:latin typeface="ＭＳ ゴシック"/>
                <a:cs typeface="ＭＳ ゴシック"/>
              </a:rPr>
              <a:t>、</a:t>
            </a:r>
            <a:r>
              <a:rPr sz="1000" spc="-5" dirty="0">
                <a:solidFill>
                  <a:srgbClr val="231F20"/>
                </a:solidFill>
                <a:latin typeface="ＭＳ ゴシック"/>
                <a:cs typeface="ＭＳ ゴシック"/>
              </a:rPr>
              <a:t>各</a:t>
            </a:r>
            <a:r>
              <a:rPr sz="1000" spc="5" dirty="0">
                <a:solidFill>
                  <a:srgbClr val="231F20"/>
                </a:solidFill>
                <a:latin typeface="ＭＳ ゴシック"/>
                <a:cs typeface="ＭＳ ゴシック"/>
              </a:rPr>
              <a:t>研</a:t>
            </a:r>
            <a:r>
              <a:rPr sz="1000" spc="-15" dirty="0">
                <a:solidFill>
                  <a:srgbClr val="231F20"/>
                </a:solidFill>
                <a:latin typeface="ＭＳ ゴシック"/>
                <a:cs typeface="ＭＳ ゴシック"/>
              </a:rPr>
              <a:t>修</a:t>
            </a:r>
            <a:r>
              <a:rPr sz="1000" spc="-50" dirty="0">
                <a:solidFill>
                  <a:srgbClr val="231F20"/>
                </a:solidFill>
                <a:latin typeface="ＭＳ ゴシック"/>
                <a:cs typeface="ＭＳ ゴシック"/>
              </a:rPr>
              <a:t>の</a:t>
            </a:r>
            <a:r>
              <a:rPr sz="1000" spc="-30" dirty="0">
                <a:solidFill>
                  <a:srgbClr val="231F20"/>
                </a:solidFill>
                <a:latin typeface="ＭＳ ゴシック"/>
                <a:cs typeface="ＭＳ ゴシック"/>
              </a:rPr>
              <a:t>内</a:t>
            </a:r>
            <a:r>
              <a:rPr sz="1000" spc="-70" dirty="0">
                <a:solidFill>
                  <a:srgbClr val="231F20"/>
                </a:solidFill>
                <a:latin typeface="ＭＳ ゴシック"/>
                <a:cs typeface="ＭＳ ゴシック"/>
              </a:rPr>
              <a:t>容</a:t>
            </a:r>
            <a:r>
              <a:rPr sz="1000" spc="-35" dirty="0">
                <a:solidFill>
                  <a:srgbClr val="231F20"/>
                </a:solidFill>
                <a:latin typeface="ＭＳ ゴシック"/>
                <a:cs typeface="ＭＳ ゴシック"/>
              </a:rPr>
              <a:t>を</a:t>
            </a:r>
            <a:r>
              <a:rPr sz="1000" spc="-10" dirty="0">
                <a:solidFill>
                  <a:srgbClr val="231F20"/>
                </a:solidFill>
                <a:latin typeface="ＭＳ ゴシック"/>
                <a:cs typeface="ＭＳ ゴシック"/>
              </a:rPr>
              <a:t>確</a:t>
            </a:r>
            <a:r>
              <a:rPr sz="1000" spc="-110" dirty="0">
                <a:solidFill>
                  <a:srgbClr val="231F20"/>
                </a:solidFill>
                <a:latin typeface="ＭＳ ゴシック"/>
                <a:cs typeface="ＭＳ ゴシック"/>
              </a:rPr>
              <a:t>認</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R="969644" indent="64135">
              <a:lnSpc>
                <a:spcPct val="148200"/>
              </a:lnSpc>
            </a:pPr>
            <a:r>
              <a:rPr sz="1000" spc="10" dirty="0">
                <a:solidFill>
                  <a:srgbClr val="231F20"/>
                </a:solidFill>
                <a:latin typeface="ＭＳ ゴシック"/>
                <a:cs typeface="ＭＳ ゴシック"/>
              </a:rPr>
              <a:t>「</a:t>
            </a:r>
            <a:r>
              <a:rPr sz="1000" spc="5" dirty="0" err="1">
                <a:solidFill>
                  <a:srgbClr val="231F20"/>
                </a:solidFill>
                <a:latin typeface="ＭＳ ゴシック"/>
                <a:cs typeface="ＭＳ ゴシック"/>
              </a:rPr>
              <a:t>研</a:t>
            </a:r>
            <a:r>
              <a:rPr sz="1000" spc="-15" dirty="0" err="1">
                <a:solidFill>
                  <a:srgbClr val="231F20"/>
                </a:solidFill>
                <a:latin typeface="ＭＳ ゴシック"/>
                <a:cs typeface="ＭＳ ゴシック"/>
              </a:rPr>
              <a:t>修</a:t>
            </a:r>
            <a:r>
              <a:rPr sz="1000" spc="-35" dirty="0" err="1">
                <a:solidFill>
                  <a:srgbClr val="231F20"/>
                </a:solidFill>
                <a:latin typeface="ＭＳ ゴシック"/>
                <a:cs typeface="ＭＳ ゴシック"/>
              </a:rPr>
              <a:t>の</a:t>
            </a:r>
            <a:r>
              <a:rPr sz="1000" spc="-40" dirty="0" err="1">
                <a:solidFill>
                  <a:srgbClr val="231F20"/>
                </a:solidFill>
                <a:latin typeface="ＭＳ ゴシック"/>
                <a:cs typeface="ＭＳ ゴシック"/>
              </a:rPr>
              <a:t>場</a:t>
            </a:r>
            <a:r>
              <a:rPr sz="1000" spc="-535" dirty="0" smtClean="0">
                <a:solidFill>
                  <a:srgbClr val="231F20"/>
                </a:solidFill>
                <a:latin typeface="ＭＳ ゴシック"/>
                <a:cs typeface="ＭＳ ゴシック"/>
              </a:rPr>
              <a:t>」</a:t>
            </a:r>
            <a:r>
              <a:rPr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　</a:t>
            </a:r>
            <a:r>
              <a:rPr sz="1000" spc="5" dirty="0" err="1" smtClean="0">
                <a:solidFill>
                  <a:srgbClr val="231F20"/>
                </a:solidFill>
                <a:latin typeface="ＭＳ ゴシック"/>
                <a:cs typeface="ＭＳ ゴシック"/>
              </a:rPr>
              <a:t>研</a:t>
            </a:r>
            <a:r>
              <a:rPr sz="1000" spc="-65" dirty="0" err="1" smtClean="0">
                <a:solidFill>
                  <a:srgbClr val="231F20"/>
                </a:solidFill>
                <a:latin typeface="ＭＳ ゴシック"/>
                <a:cs typeface="ＭＳ ゴシック"/>
              </a:rPr>
              <a:t>修</a:t>
            </a:r>
            <a:r>
              <a:rPr sz="1000" spc="-365" dirty="0" err="1" smtClean="0">
                <a:solidFill>
                  <a:srgbClr val="231F20"/>
                </a:solidFill>
                <a:latin typeface="ＭＳ ゴシック"/>
                <a:cs typeface="ＭＳ ゴシック"/>
              </a:rPr>
              <a:t>日</a:t>
            </a:r>
            <a:r>
              <a:rPr sz="1000" spc="10" dirty="0" err="1">
                <a:solidFill>
                  <a:srgbClr val="231F20"/>
                </a:solidFill>
                <a:latin typeface="ＭＳ ゴシック"/>
                <a:cs typeface="ＭＳ ゴシック"/>
              </a:rPr>
              <a:t>（</a:t>
            </a:r>
            <a:r>
              <a:rPr sz="1000" spc="-15" dirty="0" err="1">
                <a:solidFill>
                  <a:srgbClr val="231F20"/>
                </a:solidFill>
                <a:latin typeface="ＭＳ ゴシック"/>
                <a:cs typeface="ＭＳ ゴシック"/>
              </a:rPr>
              <a:t>期</a:t>
            </a:r>
            <a:r>
              <a:rPr sz="1000" spc="-35" dirty="0" err="1">
                <a:solidFill>
                  <a:srgbClr val="231F20"/>
                </a:solidFill>
                <a:latin typeface="ＭＳ ゴシック"/>
                <a:cs typeface="ＭＳ ゴシック"/>
              </a:rPr>
              <a:t>間</a:t>
            </a:r>
            <a:r>
              <a:rPr sz="1000" spc="-490" dirty="0">
                <a:solidFill>
                  <a:srgbClr val="231F20"/>
                </a:solidFill>
                <a:latin typeface="ＭＳ ゴシック"/>
                <a:cs typeface="ＭＳ ゴシック"/>
              </a:rPr>
              <a:t>）</a:t>
            </a:r>
            <a:r>
              <a:rPr sz="1000" spc="10" dirty="0">
                <a:solidFill>
                  <a:srgbClr val="231F20"/>
                </a:solidFill>
                <a:latin typeface="ＭＳ ゴシック"/>
                <a:cs typeface="ＭＳ ゴシック"/>
              </a:rPr>
              <a:t>」</a:t>
            </a:r>
            <a:r>
              <a:rPr sz="1000" spc="-55" dirty="0" err="1">
                <a:solidFill>
                  <a:srgbClr val="231F20"/>
                </a:solidFill>
                <a:latin typeface="ＭＳ ゴシック"/>
                <a:cs typeface="ＭＳ ゴシック"/>
              </a:rPr>
              <a:t>を</a:t>
            </a:r>
            <a:r>
              <a:rPr sz="1000" spc="-165" dirty="0" err="1">
                <a:solidFill>
                  <a:srgbClr val="231F20"/>
                </a:solidFill>
                <a:latin typeface="ＭＳ ゴシック"/>
                <a:cs typeface="ＭＳ ゴシック"/>
              </a:rPr>
              <a:t>ク</a:t>
            </a:r>
            <a:r>
              <a:rPr sz="1000" spc="-170" dirty="0" err="1">
                <a:solidFill>
                  <a:srgbClr val="231F20"/>
                </a:solidFill>
                <a:latin typeface="ＭＳ ゴシック"/>
                <a:cs typeface="ＭＳ ゴシック"/>
              </a:rPr>
              <a:t>リ</a:t>
            </a:r>
            <a:r>
              <a:rPr sz="1000" spc="-100" dirty="0" err="1">
                <a:solidFill>
                  <a:srgbClr val="231F20"/>
                </a:solidFill>
                <a:latin typeface="ＭＳ ゴシック"/>
                <a:cs typeface="ＭＳ ゴシック"/>
              </a:rPr>
              <a:t>ッ</a:t>
            </a:r>
            <a:r>
              <a:rPr sz="1000" spc="-80" dirty="0" err="1">
                <a:solidFill>
                  <a:srgbClr val="231F20"/>
                </a:solidFill>
                <a:latin typeface="ＭＳ ゴシック"/>
                <a:cs typeface="ＭＳ ゴシック"/>
              </a:rPr>
              <a:t>ク</a:t>
            </a:r>
            <a:r>
              <a:rPr sz="1000" spc="-140" dirty="0" err="1">
                <a:solidFill>
                  <a:srgbClr val="231F20"/>
                </a:solidFill>
                <a:latin typeface="ＭＳ ゴシック"/>
                <a:cs typeface="ＭＳ ゴシック"/>
              </a:rPr>
              <a:t>す</a:t>
            </a:r>
            <a:r>
              <a:rPr sz="1000" spc="-105" dirty="0" err="1">
                <a:solidFill>
                  <a:srgbClr val="231F20"/>
                </a:solidFill>
                <a:latin typeface="ＭＳ ゴシック"/>
                <a:cs typeface="ＭＳ ゴシック"/>
              </a:rPr>
              <a:t>ると</a:t>
            </a:r>
            <a:r>
              <a:rPr sz="1000" spc="10" dirty="0" err="1">
                <a:solidFill>
                  <a:srgbClr val="231F20"/>
                </a:solidFill>
                <a:latin typeface="ＭＳ ゴシック"/>
                <a:cs typeface="ＭＳ ゴシック"/>
              </a:rPr>
              <a:t>、</a:t>
            </a:r>
            <a:r>
              <a:rPr sz="1000" spc="-50" dirty="0" err="1" smtClean="0">
                <a:solidFill>
                  <a:srgbClr val="231F20"/>
                </a:solidFill>
                <a:latin typeface="ＭＳ ゴシック"/>
                <a:cs typeface="ＭＳ ゴシック"/>
              </a:rPr>
              <a:t>一</a:t>
            </a:r>
            <a:r>
              <a:rPr sz="1000" spc="-65" dirty="0" err="1" smtClean="0">
                <a:solidFill>
                  <a:srgbClr val="231F20"/>
                </a:solidFill>
                <a:latin typeface="ＭＳ ゴシック"/>
                <a:cs typeface="ＭＳ ゴシック"/>
              </a:rPr>
              <a:t>覧</a:t>
            </a:r>
            <a:r>
              <a:rPr sz="1000" spc="-50" dirty="0" err="1" smtClean="0">
                <a:solidFill>
                  <a:srgbClr val="231F20"/>
                </a:solidFill>
                <a:latin typeface="ＭＳ ゴシック"/>
                <a:cs typeface="ＭＳ ゴシック"/>
              </a:rPr>
              <a:t>の</a:t>
            </a:r>
            <a:r>
              <a:rPr sz="1000" spc="-25" dirty="0" err="1" smtClean="0">
                <a:solidFill>
                  <a:srgbClr val="231F20"/>
                </a:solidFill>
                <a:latin typeface="ＭＳ ゴシック"/>
                <a:cs typeface="ＭＳ ゴシック"/>
              </a:rPr>
              <a:t>順</a:t>
            </a:r>
            <a:r>
              <a:rPr sz="1000" spc="-50" dirty="0" err="1" smtClean="0">
                <a:solidFill>
                  <a:srgbClr val="231F20"/>
                </a:solidFill>
                <a:latin typeface="ＭＳ ゴシック"/>
                <a:cs typeface="ＭＳ ゴシック"/>
              </a:rPr>
              <a:t>番</a:t>
            </a:r>
            <a:r>
              <a:rPr sz="1000" spc="-80" dirty="0" err="1" smtClean="0">
                <a:solidFill>
                  <a:srgbClr val="231F20"/>
                </a:solidFill>
                <a:latin typeface="ＭＳ ゴシック"/>
                <a:cs typeface="ＭＳ ゴシック"/>
              </a:rPr>
              <a:t>を</a:t>
            </a:r>
            <a:r>
              <a:rPr sz="1000" spc="-55" dirty="0" err="1" smtClean="0">
                <a:solidFill>
                  <a:srgbClr val="231F20"/>
                </a:solidFill>
                <a:latin typeface="ＭＳ ゴシック"/>
                <a:cs typeface="ＭＳ ゴシック"/>
              </a:rPr>
              <a:t>並</a:t>
            </a:r>
            <a:r>
              <a:rPr sz="1000" spc="-45" dirty="0" err="1" smtClean="0">
                <a:solidFill>
                  <a:srgbClr val="231F20"/>
                </a:solidFill>
                <a:latin typeface="ＭＳ ゴシック"/>
                <a:cs typeface="ＭＳ ゴシック"/>
              </a:rPr>
              <a:t>べ</a:t>
            </a:r>
            <a:r>
              <a:rPr sz="1000" spc="-80" dirty="0" err="1" smtClean="0">
                <a:solidFill>
                  <a:srgbClr val="231F20"/>
                </a:solidFill>
                <a:latin typeface="ＭＳ ゴシック"/>
                <a:cs typeface="ＭＳ ゴシック"/>
              </a:rPr>
              <a:t>替</a:t>
            </a:r>
            <a:r>
              <a:rPr sz="1000" spc="-140" dirty="0" err="1" smtClean="0">
                <a:solidFill>
                  <a:srgbClr val="231F20"/>
                </a:solidFill>
                <a:latin typeface="ＭＳ ゴシック"/>
                <a:cs typeface="ＭＳ ゴシック"/>
              </a:rPr>
              <a:t>え</a:t>
            </a:r>
            <a:r>
              <a:rPr sz="1000" spc="-110" dirty="0" err="1" smtClean="0">
                <a:solidFill>
                  <a:srgbClr val="231F20"/>
                </a:solidFill>
                <a:latin typeface="ＭＳ ゴシック"/>
                <a:cs typeface="ＭＳ ゴシック"/>
              </a:rPr>
              <a:t>る</a:t>
            </a:r>
            <a:r>
              <a:rPr sz="1000" spc="-120" dirty="0" err="1" smtClean="0">
                <a:solidFill>
                  <a:srgbClr val="231F20"/>
                </a:solidFill>
                <a:latin typeface="ＭＳ ゴシック"/>
                <a:cs typeface="ＭＳ ゴシック"/>
              </a:rPr>
              <a:t>こ</a:t>
            </a:r>
            <a:r>
              <a:rPr sz="1000" spc="-85" dirty="0" err="1" smtClean="0">
                <a:solidFill>
                  <a:srgbClr val="231F20"/>
                </a:solidFill>
                <a:latin typeface="ＭＳ ゴシック"/>
                <a:cs typeface="ＭＳ ゴシック"/>
              </a:rPr>
              <a:t>と</a:t>
            </a:r>
            <a:r>
              <a:rPr sz="1000" spc="-55" dirty="0" err="1" smtClean="0">
                <a:solidFill>
                  <a:srgbClr val="231F20"/>
                </a:solidFill>
                <a:latin typeface="ＭＳ ゴシック"/>
                <a:cs typeface="ＭＳ ゴシック"/>
              </a:rPr>
              <a:t>が</a:t>
            </a:r>
            <a:r>
              <a:rPr sz="1000" spc="-65" dirty="0" err="1" smtClean="0">
                <a:solidFill>
                  <a:srgbClr val="231F20"/>
                </a:solidFill>
                <a:latin typeface="ＭＳ ゴシック"/>
                <a:cs typeface="ＭＳ ゴシック"/>
              </a:rPr>
              <a:t>で</a:t>
            </a:r>
            <a:r>
              <a:rPr sz="1000" spc="-80" dirty="0" err="1" smtClean="0">
                <a:solidFill>
                  <a:srgbClr val="231F20"/>
                </a:solidFill>
                <a:latin typeface="ＭＳ ゴシック"/>
                <a:cs typeface="ＭＳ ゴシック"/>
              </a:rPr>
              <a:t>き</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lang="ja-JP" altLang="en-US" sz="1000" dirty="0" smtClean="0">
                <a:solidFill>
                  <a:srgbClr val="231F20"/>
                </a:solidFill>
                <a:latin typeface="ＭＳ ゴシック"/>
                <a:cs typeface="ＭＳ ゴシック"/>
              </a:rPr>
              <a:t>　</a:t>
            </a:r>
            <a:r>
              <a:rPr sz="1000" dirty="0" smtClean="0">
                <a:solidFill>
                  <a:srgbClr val="231F20"/>
                </a:solidFill>
                <a:latin typeface="ＭＳ ゴシック"/>
                <a:cs typeface="ＭＳ ゴシック"/>
              </a:rPr>
              <a:t>4.</a:t>
            </a:r>
            <a:r>
              <a:rPr sz="1000" spc="-50" dirty="0" smtClean="0">
                <a:solidFill>
                  <a:srgbClr val="231F20"/>
                </a:solidFill>
                <a:latin typeface="ＭＳ ゴシック"/>
                <a:cs typeface="ＭＳ ゴシック"/>
              </a:rPr>
              <a:t>そ</a:t>
            </a:r>
            <a:r>
              <a:rPr sz="1000" spc="-20" dirty="0" smtClean="0">
                <a:solidFill>
                  <a:srgbClr val="231F20"/>
                </a:solidFill>
                <a:latin typeface="ＭＳ ゴシック"/>
                <a:cs typeface="ＭＳ ゴシック"/>
              </a:rPr>
              <a:t>の</a:t>
            </a:r>
            <a:r>
              <a:rPr sz="1000" spc="5" dirty="0" smtClean="0">
                <a:solidFill>
                  <a:srgbClr val="231F20"/>
                </a:solidFill>
                <a:latin typeface="ＭＳ ゴシック"/>
                <a:cs typeface="ＭＳ ゴシック"/>
              </a:rPr>
              <a:t>研</a:t>
            </a:r>
            <a:r>
              <a:rPr sz="1000" spc="-15" dirty="0" smtClean="0">
                <a:solidFill>
                  <a:srgbClr val="231F20"/>
                </a:solidFill>
                <a:latin typeface="ＭＳ ゴシック"/>
                <a:cs typeface="ＭＳ ゴシック"/>
              </a:rPr>
              <a:t>修</a:t>
            </a:r>
            <a:r>
              <a:rPr sz="1000" spc="-20" dirty="0" smtClean="0">
                <a:solidFill>
                  <a:srgbClr val="231F20"/>
                </a:solidFill>
                <a:latin typeface="ＭＳ ゴシック"/>
                <a:cs typeface="ＭＳ ゴシック"/>
              </a:rPr>
              <a:t>の</a:t>
            </a:r>
            <a:r>
              <a:rPr sz="1000" spc="-35" dirty="0" smtClean="0">
                <a:solidFill>
                  <a:srgbClr val="231F20"/>
                </a:solidFill>
                <a:latin typeface="ＭＳ ゴシック"/>
                <a:cs typeface="ＭＳ ゴシック"/>
              </a:rPr>
              <a:t>行</a:t>
            </a:r>
            <a:r>
              <a:rPr sz="1000" spc="-65" dirty="0" smtClean="0">
                <a:solidFill>
                  <a:srgbClr val="231F20"/>
                </a:solidFill>
                <a:latin typeface="ＭＳ ゴシック"/>
                <a:cs typeface="ＭＳ ゴシック"/>
              </a:rPr>
              <a:t>に</a:t>
            </a:r>
            <a:r>
              <a:rPr sz="1000" spc="-55" dirty="0" smtClean="0">
                <a:solidFill>
                  <a:srgbClr val="231F20"/>
                </a:solidFill>
                <a:latin typeface="ＭＳ ゴシック"/>
                <a:cs typeface="ＭＳ ゴシック"/>
              </a:rPr>
              <a:t>あ</a:t>
            </a:r>
            <a:r>
              <a:rPr sz="1000" spc="-320" dirty="0" smtClean="0">
                <a:solidFill>
                  <a:srgbClr val="231F20"/>
                </a:solidFill>
                <a:latin typeface="ＭＳ ゴシック"/>
                <a:cs typeface="ＭＳ ゴシック"/>
              </a:rPr>
              <a:t>る</a:t>
            </a:r>
            <a:r>
              <a:rPr sz="1000" spc="10" dirty="0" smtClean="0">
                <a:solidFill>
                  <a:srgbClr val="231F20"/>
                </a:solidFill>
                <a:latin typeface="ＭＳ ゴシック"/>
                <a:cs typeface="ＭＳ ゴシック"/>
              </a:rPr>
              <a:t>「</a:t>
            </a:r>
            <a:r>
              <a:rPr lang="ja-JP" altLang="en-US" sz="1000" spc="-30" dirty="0" smtClean="0">
                <a:solidFill>
                  <a:srgbClr val="231F20"/>
                </a:solidFill>
                <a:latin typeface="ＭＳ ゴシック"/>
                <a:cs typeface="ＭＳ ゴシック"/>
              </a:rPr>
              <a:t>編集</a:t>
            </a:r>
            <a:r>
              <a:rPr sz="1000" spc="10" dirty="0" smtClean="0">
                <a:solidFill>
                  <a:srgbClr val="231F20"/>
                </a:solidFill>
                <a:latin typeface="ＭＳ ゴシック"/>
                <a:cs typeface="ＭＳ ゴシック"/>
              </a:rPr>
              <a:t>」</a:t>
            </a:r>
            <a:r>
              <a:rPr sz="1000" spc="-105" dirty="0" err="1" smtClean="0">
                <a:solidFill>
                  <a:srgbClr val="231F20"/>
                </a:solidFill>
                <a:latin typeface="ＭＳ ゴシック"/>
                <a:cs typeface="ＭＳ ゴシック"/>
              </a:rPr>
              <a:t>ボ</a:t>
            </a:r>
            <a:r>
              <a:rPr sz="1000" spc="-145" dirty="0" err="1" smtClean="0">
                <a:solidFill>
                  <a:srgbClr val="231F20"/>
                </a:solidFill>
                <a:latin typeface="ＭＳ ゴシック"/>
                <a:cs typeface="ＭＳ ゴシック"/>
              </a:rPr>
              <a:t>タ</a:t>
            </a:r>
            <a:r>
              <a:rPr sz="1000" spc="-85" dirty="0" err="1" smtClean="0">
                <a:solidFill>
                  <a:srgbClr val="231F20"/>
                </a:solidFill>
                <a:latin typeface="ＭＳ ゴシック"/>
                <a:cs typeface="ＭＳ ゴシック"/>
              </a:rPr>
              <a:t>ン</a:t>
            </a:r>
            <a:r>
              <a:rPr sz="1000" spc="-55" dirty="0" err="1" smtClean="0">
                <a:solidFill>
                  <a:srgbClr val="231F20"/>
                </a:solidFill>
                <a:latin typeface="ＭＳ ゴシック"/>
                <a:cs typeface="ＭＳ ゴシック"/>
              </a:rPr>
              <a:t>を</a:t>
            </a:r>
            <a:r>
              <a:rPr sz="1000" spc="-165" dirty="0" err="1" smtClean="0">
                <a:solidFill>
                  <a:srgbClr val="231F20"/>
                </a:solidFill>
                <a:latin typeface="ＭＳ ゴシック"/>
                <a:cs typeface="ＭＳ ゴシック"/>
              </a:rPr>
              <a:t>ク</a:t>
            </a:r>
            <a:r>
              <a:rPr sz="1000" spc="-170" dirty="0" err="1" smtClean="0">
                <a:solidFill>
                  <a:srgbClr val="231F20"/>
                </a:solidFill>
                <a:latin typeface="ＭＳ ゴシック"/>
                <a:cs typeface="ＭＳ ゴシック"/>
              </a:rPr>
              <a:t>リ</a:t>
            </a:r>
            <a:r>
              <a:rPr sz="1000" spc="-100" dirty="0" err="1" smtClean="0">
                <a:solidFill>
                  <a:srgbClr val="231F20"/>
                </a:solidFill>
                <a:latin typeface="ＭＳ ゴシック"/>
                <a:cs typeface="ＭＳ ゴシック"/>
              </a:rPr>
              <a:t>ッ</a:t>
            </a:r>
            <a:r>
              <a:rPr sz="1000" spc="-80" dirty="0" err="1" smtClean="0">
                <a:solidFill>
                  <a:srgbClr val="231F20"/>
                </a:solidFill>
                <a:latin typeface="ＭＳ ゴシック"/>
                <a:cs typeface="ＭＳ ゴシック"/>
              </a:rPr>
              <a:t>ク</a:t>
            </a:r>
            <a:r>
              <a:rPr sz="1000" spc="-140" dirty="0" err="1" smtClean="0">
                <a:solidFill>
                  <a:srgbClr val="231F20"/>
                </a:solidFill>
                <a:latin typeface="ＭＳ ゴシック"/>
                <a:cs typeface="ＭＳ ゴシック"/>
              </a:rPr>
              <a:t>す</a:t>
            </a:r>
            <a:r>
              <a:rPr sz="1000" spc="-105" dirty="0" err="1" smtClean="0">
                <a:solidFill>
                  <a:srgbClr val="231F20"/>
                </a:solidFill>
                <a:latin typeface="ＭＳ ゴシック"/>
                <a:cs typeface="ＭＳ ゴシック"/>
              </a:rPr>
              <a:t>ると</a:t>
            </a:r>
            <a:r>
              <a:rPr sz="1000" spc="10" dirty="0" smtClean="0">
                <a:solidFill>
                  <a:srgbClr val="231F20"/>
                </a:solidFill>
                <a:latin typeface="ＭＳ ゴシック"/>
                <a:cs typeface="ＭＳ ゴシック"/>
              </a:rPr>
              <a:t>、</a:t>
            </a:r>
            <a:r>
              <a:rPr sz="1000" dirty="0" smtClean="0">
                <a:solidFill>
                  <a:srgbClr val="231F20"/>
                </a:solidFill>
                <a:latin typeface="ＭＳ ゴシック"/>
                <a:cs typeface="ＭＳ ゴシック"/>
              </a:rPr>
              <a:t>&lt;</a:t>
            </a:r>
            <a:r>
              <a:rPr sz="1000" spc="-290" dirty="0" smtClean="0">
                <a:solidFill>
                  <a:srgbClr val="231F20"/>
                </a:solidFill>
                <a:latin typeface="ＭＳ ゴシック"/>
                <a:cs typeface="ＭＳ ゴシック"/>
              </a:rPr>
              <a:t> </a:t>
            </a:r>
            <a:r>
              <a:rPr sz="1000" spc="5" dirty="0" err="1" smtClean="0">
                <a:solidFill>
                  <a:srgbClr val="231F20"/>
                </a:solidFill>
                <a:latin typeface="ＭＳ ゴシック"/>
                <a:cs typeface="ＭＳ ゴシック"/>
              </a:rPr>
              <a:t>研</a:t>
            </a:r>
            <a:r>
              <a:rPr sz="1000" spc="-25" dirty="0" err="1" smtClean="0">
                <a:solidFill>
                  <a:srgbClr val="231F20"/>
                </a:solidFill>
                <a:latin typeface="ＭＳ ゴシック"/>
                <a:cs typeface="ＭＳ ゴシック"/>
              </a:rPr>
              <a:t>修</a:t>
            </a:r>
            <a:r>
              <a:rPr sz="1000" spc="-30" dirty="0" err="1" smtClean="0">
                <a:solidFill>
                  <a:srgbClr val="231F20"/>
                </a:solidFill>
                <a:latin typeface="ＭＳ ゴシック"/>
                <a:cs typeface="ＭＳ ゴシック"/>
              </a:rPr>
              <a:t>内</a:t>
            </a:r>
            <a:r>
              <a:rPr sz="1000" spc="-10" dirty="0" err="1" smtClean="0">
                <a:solidFill>
                  <a:srgbClr val="231F20"/>
                </a:solidFill>
                <a:latin typeface="ＭＳ ゴシック"/>
                <a:cs typeface="ＭＳ ゴシック"/>
              </a:rPr>
              <a:t>容</a:t>
            </a:r>
            <a:r>
              <a:rPr sz="1000" spc="-15" dirty="0" err="1" smtClean="0">
                <a:solidFill>
                  <a:srgbClr val="231F20"/>
                </a:solidFill>
                <a:latin typeface="ＭＳ ゴシック"/>
                <a:cs typeface="ＭＳ ゴシック"/>
              </a:rPr>
              <a:t>の</a:t>
            </a:r>
            <a:r>
              <a:rPr sz="1000" spc="-30" dirty="0" err="1" smtClean="0">
                <a:solidFill>
                  <a:srgbClr val="231F20"/>
                </a:solidFill>
                <a:latin typeface="ＭＳ ゴシック"/>
                <a:cs typeface="ＭＳ ゴシック"/>
              </a:rPr>
              <a:t>参</a:t>
            </a:r>
            <a:r>
              <a:rPr sz="1000" spc="-25" dirty="0" err="1" smtClean="0">
                <a:solidFill>
                  <a:srgbClr val="231F20"/>
                </a:solidFill>
                <a:latin typeface="ＭＳ ゴシック"/>
                <a:cs typeface="ＭＳ ゴシック"/>
              </a:rPr>
              <a:t>照</a:t>
            </a:r>
            <a:r>
              <a:rPr sz="1000" spc="-20" dirty="0" err="1" smtClean="0">
                <a:solidFill>
                  <a:srgbClr val="231F20"/>
                </a:solidFill>
                <a:latin typeface="ＭＳ ゴシック"/>
                <a:cs typeface="ＭＳ ゴシック"/>
              </a:rPr>
              <a:t>画</a:t>
            </a:r>
            <a:r>
              <a:rPr sz="1000" dirty="0" err="1" smtClean="0">
                <a:solidFill>
                  <a:srgbClr val="231F20"/>
                </a:solidFill>
                <a:latin typeface="ＭＳ ゴシック"/>
                <a:cs typeface="ＭＳ ゴシック"/>
              </a:rPr>
              <a:t>面</a:t>
            </a:r>
            <a:r>
              <a:rPr sz="1000" spc="-285" dirty="0" smtClean="0">
                <a:solidFill>
                  <a:srgbClr val="231F20"/>
                </a:solidFill>
                <a:latin typeface="ＭＳ ゴシック"/>
                <a:cs typeface="ＭＳ ゴシック"/>
              </a:rPr>
              <a:t> </a:t>
            </a:r>
            <a:r>
              <a:rPr sz="1000" dirty="0" smtClean="0">
                <a:solidFill>
                  <a:srgbClr val="231F20"/>
                </a:solidFill>
                <a:latin typeface="ＭＳ ゴシック"/>
                <a:cs typeface="ＭＳ ゴシック"/>
              </a:rPr>
              <a:t>&gt;</a:t>
            </a:r>
            <a:r>
              <a:rPr sz="1000" spc="-310" dirty="0" smtClean="0">
                <a:solidFill>
                  <a:srgbClr val="231F20"/>
                </a:solidFill>
                <a:latin typeface="ＭＳ ゴシック"/>
                <a:cs typeface="ＭＳ ゴシック"/>
              </a:rPr>
              <a:t> </a:t>
            </a:r>
            <a:r>
              <a:rPr sz="1000" spc="-10" dirty="0" smtClean="0">
                <a:solidFill>
                  <a:srgbClr val="231F20"/>
                </a:solidFill>
                <a:latin typeface="ＭＳ ゴシック"/>
                <a:cs typeface="ＭＳ ゴシック"/>
              </a:rPr>
              <a:t>が</a:t>
            </a:r>
            <a:r>
              <a:rPr lang="ja-JP" altLang="en-US" sz="1000" spc="-65" dirty="0" smtClean="0">
                <a:solidFill>
                  <a:srgbClr val="231F20"/>
                </a:solidFill>
                <a:latin typeface="ＭＳ ゴシック"/>
                <a:cs typeface="ＭＳ ゴシック"/>
              </a:rPr>
              <a:t>開きます。</a:t>
            </a:r>
            <a:endParaRPr sz="1000" dirty="0" smtClean="0">
              <a:latin typeface="ＭＳ ゴシック"/>
              <a:cs typeface="ＭＳ ゴシック"/>
            </a:endParaRPr>
          </a:p>
          <a:p>
            <a:pPr marL="140335">
              <a:lnSpc>
                <a:spcPct val="148000"/>
              </a:lnSpc>
            </a:pPr>
            <a:r>
              <a:rPr lang="ja-JP" altLang="en-US" sz="1000" dirty="0" smtClean="0">
                <a:solidFill>
                  <a:srgbClr val="231F20"/>
                </a:solidFill>
                <a:latin typeface="ＭＳ ゴシック"/>
                <a:cs typeface="ＭＳ ゴシック"/>
              </a:rPr>
              <a:t>編集を行う場合は変更後「更新」ボタンを押し更新を行ってください。</a:t>
            </a:r>
            <a:endParaRPr lang="en-US" altLang="ja-JP" sz="1000" dirty="0" smtClean="0">
              <a:solidFill>
                <a:srgbClr val="231F20"/>
              </a:solidFill>
              <a:latin typeface="ＭＳ ゴシック"/>
              <a:cs typeface="ＭＳ ゴシック"/>
            </a:endParaRPr>
          </a:p>
          <a:p>
            <a:pPr marL="140335">
              <a:lnSpc>
                <a:spcPct val="148000"/>
              </a:lnSpc>
            </a:pPr>
            <a:r>
              <a:rPr lang="ja-JP" altLang="en-US" sz="1000" dirty="0" smtClean="0">
                <a:solidFill>
                  <a:srgbClr val="231F20"/>
                </a:solidFill>
                <a:latin typeface="ＭＳ ゴシック"/>
                <a:cs typeface="ＭＳ ゴシック"/>
              </a:rPr>
              <a:t>確認のみの場合は終わりましたら</a:t>
            </a:r>
            <a:r>
              <a:rPr sz="1000" dirty="0" smtClean="0">
                <a:solidFill>
                  <a:srgbClr val="231F20"/>
                </a:solidFill>
                <a:latin typeface="ＭＳ ゴシック"/>
                <a:cs typeface="ＭＳ ゴシック"/>
              </a:rPr>
              <a:t>「</a:t>
            </a:r>
            <a:r>
              <a:rPr sz="1000" dirty="0" err="1">
                <a:solidFill>
                  <a:srgbClr val="231F20"/>
                </a:solidFill>
                <a:latin typeface="ＭＳ ゴシック"/>
                <a:cs typeface="ＭＳ ゴシック"/>
              </a:rPr>
              <a:t>戻る」ボタンを押してください</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5080" indent="-128270">
              <a:lnSpc>
                <a:spcPct val="148200"/>
              </a:lnSpc>
              <a:buSzPct val="90000"/>
              <a:buAutoNum type="arabicPeriod" startAt="5"/>
              <a:tabLst>
                <a:tab pos="137160" algn="l"/>
              </a:tabLst>
            </a:pPr>
            <a:r>
              <a:rPr sz="1000" dirty="0">
                <a:solidFill>
                  <a:srgbClr val="231F20"/>
                </a:solidFill>
                <a:latin typeface="ＭＳ ゴシック"/>
                <a:cs typeface="ＭＳ ゴシック"/>
              </a:rPr>
              <a:t>&lt;</a:t>
            </a:r>
            <a:r>
              <a:rPr sz="1000" spc="-360" dirty="0">
                <a:solidFill>
                  <a:srgbClr val="231F20"/>
                </a:solidFill>
                <a:latin typeface="ＭＳ ゴシック"/>
                <a:cs typeface="ＭＳ ゴシック"/>
              </a:rPr>
              <a:t> </a:t>
            </a:r>
            <a:r>
              <a:rPr sz="1000" spc="-45" dirty="0">
                <a:solidFill>
                  <a:srgbClr val="231F20"/>
                </a:solidFill>
                <a:latin typeface="ＭＳ ゴシック"/>
                <a:cs typeface="ＭＳ ゴシック"/>
              </a:rPr>
              <a:t>そ</a:t>
            </a:r>
            <a:r>
              <a:rPr sz="1000" spc="-10" dirty="0">
                <a:solidFill>
                  <a:srgbClr val="231F20"/>
                </a:solidFill>
                <a:latin typeface="ＭＳ ゴシック"/>
                <a:cs typeface="ＭＳ ゴシック"/>
              </a:rPr>
              <a:t>の</a:t>
            </a:r>
            <a:r>
              <a:rPr sz="1000" spc="-30" dirty="0">
                <a:solidFill>
                  <a:srgbClr val="231F20"/>
                </a:solidFill>
                <a:latin typeface="ＭＳ ゴシック"/>
                <a:cs typeface="ＭＳ ゴシック"/>
              </a:rPr>
              <a:t>他</a:t>
            </a:r>
            <a:r>
              <a:rPr sz="1000" spc="-20" dirty="0">
                <a:solidFill>
                  <a:srgbClr val="231F20"/>
                </a:solidFill>
                <a:latin typeface="ＭＳ ゴシック"/>
                <a:cs typeface="ＭＳ ゴシック"/>
              </a:rPr>
              <a:t>の</a:t>
            </a:r>
            <a:r>
              <a:rPr sz="1000" spc="10" dirty="0">
                <a:solidFill>
                  <a:srgbClr val="231F20"/>
                </a:solidFill>
                <a:latin typeface="ＭＳ ゴシック"/>
                <a:cs typeface="ＭＳ ゴシック"/>
              </a:rPr>
              <a:t>研</a:t>
            </a:r>
            <a:r>
              <a:rPr sz="1000" spc="-35" dirty="0">
                <a:solidFill>
                  <a:srgbClr val="231F20"/>
                </a:solidFill>
                <a:latin typeface="ＭＳ ゴシック"/>
                <a:cs typeface="ＭＳ ゴシック"/>
              </a:rPr>
              <a:t>修</a:t>
            </a:r>
            <a:r>
              <a:rPr sz="1000" spc="-30" dirty="0">
                <a:solidFill>
                  <a:srgbClr val="231F20"/>
                </a:solidFill>
                <a:latin typeface="ＭＳ ゴシック"/>
                <a:cs typeface="ＭＳ ゴシック"/>
              </a:rPr>
              <a:t>活</a:t>
            </a:r>
            <a:r>
              <a:rPr sz="1000" spc="-20" dirty="0">
                <a:solidFill>
                  <a:srgbClr val="231F20"/>
                </a:solidFill>
                <a:latin typeface="ＭＳ ゴシック"/>
                <a:cs typeface="ＭＳ ゴシック"/>
              </a:rPr>
              <a:t>動</a:t>
            </a:r>
            <a:r>
              <a:rPr sz="1000" spc="-45"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70" dirty="0">
                <a:solidFill>
                  <a:srgbClr val="231F20"/>
                </a:solidFill>
                <a:latin typeface="ＭＳ ゴシック"/>
                <a:cs typeface="ＭＳ ゴシック"/>
              </a:rPr>
              <a:t> </a:t>
            </a:r>
            <a:r>
              <a:rPr sz="1000" dirty="0">
                <a:solidFill>
                  <a:srgbClr val="231F20"/>
                </a:solidFill>
                <a:latin typeface="ＭＳ ゴシック"/>
                <a:cs typeface="ＭＳ ゴシック"/>
              </a:rPr>
              <a:t>&gt;</a:t>
            </a:r>
            <a:r>
              <a:rPr sz="1000" spc="-340" dirty="0">
                <a:solidFill>
                  <a:srgbClr val="231F20"/>
                </a:solidFill>
                <a:latin typeface="ＭＳ ゴシック"/>
                <a:cs typeface="ＭＳ ゴシック"/>
              </a:rPr>
              <a:t> </a:t>
            </a:r>
            <a:r>
              <a:rPr sz="1000" spc="-50" dirty="0" smtClean="0">
                <a:solidFill>
                  <a:srgbClr val="231F20"/>
                </a:solidFill>
                <a:latin typeface="ＭＳ ゴシック"/>
                <a:cs typeface="ＭＳ ゴシック"/>
              </a:rPr>
              <a:t>で</a:t>
            </a:r>
            <a:r>
              <a:rPr lang="ja-JP" altLang="en-US" sz="1000" spc="-50" dirty="0" smtClean="0">
                <a:solidFill>
                  <a:srgbClr val="231F20"/>
                </a:solidFill>
                <a:latin typeface="ＭＳ ゴシック"/>
                <a:cs typeface="ＭＳ ゴシック"/>
              </a:rPr>
              <a:t>左側欄外の「その他の研修活動の複製」をクリックすると、「編集・削除」の</a:t>
            </a:r>
            <a:r>
              <a:rPr lang="ja-JP" altLang="en-US" sz="1000" spc="-50" dirty="0">
                <a:solidFill>
                  <a:srgbClr val="231F20"/>
                </a:solidFill>
                <a:latin typeface="ＭＳ ゴシック"/>
                <a:cs typeface="ＭＳ ゴシック"/>
              </a:rPr>
              <a:t>ボタン</a:t>
            </a:r>
            <a:r>
              <a:rPr lang="ja-JP" altLang="en-US" sz="1000" spc="-50" dirty="0" smtClean="0">
                <a:solidFill>
                  <a:srgbClr val="231F20"/>
                </a:solidFill>
                <a:latin typeface="ＭＳ ゴシック"/>
                <a:cs typeface="ＭＳ ゴシック"/>
              </a:rPr>
              <a:t>が「複製元を選択」ボタンへと変わります。複製する研修活動を選択し内容の確認、変更後「登録」ボタンを押し登録をしてください。複製をキャンセルする場合は、</a:t>
            </a:r>
            <a:r>
              <a:rPr lang="ja-JP" altLang="en-US" sz="1000" spc="-50" dirty="0">
                <a:solidFill>
                  <a:srgbClr val="231F20"/>
                </a:solidFill>
                <a:latin typeface="ＭＳ ゴシック"/>
                <a:cs typeface="ＭＳ ゴシック"/>
              </a:rPr>
              <a:t> 「その他の研修活動の</a:t>
            </a:r>
            <a:r>
              <a:rPr lang="ja-JP" altLang="en-US" sz="1000" spc="-50" dirty="0" smtClean="0">
                <a:solidFill>
                  <a:srgbClr val="231F20"/>
                </a:solidFill>
                <a:latin typeface="ＭＳ ゴシック"/>
                <a:cs typeface="ＭＳ ゴシック"/>
              </a:rPr>
              <a:t>複製を解除」を押すと元に戻ります。</a:t>
            </a:r>
            <a:endParaRPr lang="en-US" altLang="ja-JP" sz="1000" spc="-50" dirty="0" smtClean="0">
              <a:solidFill>
                <a:srgbClr val="231F20"/>
              </a:solidFill>
              <a:latin typeface="ＭＳ ゴシック"/>
              <a:cs typeface="ＭＳ ゴシック"/>
            </a:endParaRPr>
          </a:p>
          <a:p>
            <a:pPr marL="140335" marR="5080" indent="-128270">
              <a:lnSpc>
                <a:spcPct val="148200"/>
              </a:lnSpc>
              <a:buSzPct val="90000"/>
              <a:buAutoNum type="arabicPeriod" startAt="5"/>
              <a:tabLst>
                <a:tab pos="137160" algn="l"/>
              </a:tabLst>
            </a:pPr>
            <a:r>
              <a:rPr lang="en-US" altLang="ja-JP" sz="1000" dirty="0">
                <a:solidFill>
                  <a:srgbClr val="231F20"/>
                </a:solidFill>
                <a:latin typeface="ＭＳ ゴシック"/>
                <a:cs typeface="ＭＳ ゴシック"/>
              </a:rPr>
              <a:t>&lt;</a:t>
            </a:r>
            <a:r>
              <a:rPr lang="ja-JP" altLang="en-US" sz="1000" spc="-360" dirty="0">
                <a:solidFill>
                  <a:srgbClr val="231F20"/>
                </a:solidFill>
                <a:latin typeface="ＭＳ ゴシック"/>
                <a:cs typeface="ＭＳ ゴシック"/>
              </a:rPr>
              <a:t> </a:t>
            </a:r>
            <a:r>
              <a:rPr lang="ja-JP" altLang="en-US" sz="1000" spc="-45" dirty="0">
                <a:solidFill>
                  <a:srgbClr val="231F20"/>
                </a:solidFill>
                <a:latin typeface="ＭＳ ゴシック"/>
                <a:cs typeface="ＭＳ ゴシック"/>
              </a:rPr>
              <a:t>そ</a:t>
            </a:r>
            <a:r>
              <a:rPr lang="ja-JP" altLang="en-US" sz="1000" spc="-10" dirty="0">
                <a:solidFill>
                  <a:srgbClr val="231F20"/>
                </a:solidFill>
                <a:latin typeface="ＭＳ ゴシック"/>
                <a:cs typeface="ＭＳ ゴシック"/>
              </a:rPr>
              <a:t>の</a:t>
            </a:r>
            <a:r>
              <a:rPr lang="ja-JP" altLang="en-US" sz="1000" spc="-30" dirty="0">
                <a:solidFill>
                  <a:srgbClr val="231F20"/>
                </a:solidFill>
                <a:latin typeface="ＭＳ ゴシック"/>
                <a:cs typeface="ＭＳ ゴシック"/>
              </a:rPr>
              <a:t>他</a:t>
            </a:r>
            <a:r>
              <a:rPr lang="ja-JP" altLang="en-US" sz="1000" spc="-20" dirty="0">
                <a:solidFill>
                  <a:srgbClr val="231F20"/>
                </a:solidFill>
                <a:latin typeface="ＭＳ ゴシック"/>
                <a:cs typeface="ＭＳ ゴシック"/>
              </a:rPr>
              <a:t>の</a:t>
            </a:r>
            <a:r>
              <a:rPr lang="ja-JP" altLang="en-US" sz="1000" spc="10" dirty="0">
                <a:solidFill>
                  <a:srgbClr val="231F20"/>
                </a:solidFill>
                <a:latin typeface="ＭＳ ゴシック"/>
                <a:cs typeface="ＭＳ ゴシック"/>
              </a:rPr>
              <a:t>研</a:t>
            </a:r>
            <a:r>
              <a:rPr lang="ja-JP" altLang="en-US" sz="1000" spc="-35" dirty="0">
                <a:solidFill>
                  <a:srgbClr val="231F20"/>
                </a:solidFill>
                <a:latin typeface="ＭＳ ゴシック"/>
                <a:cs typeface="ＭＳ ゴシック"/>
              </a:rPr>
              <a:t>修</a:t>
            </a:r>
            <a:r>
              <a:rPr lang="ja-JP" altLang="en-US" sz="1000" spc="-30" dirty="0">
                <a:solidFill>
                  <a:srgbClr val="231F20"/>
                </a:solidFill>
                <a:latin typeface="ＭＳ ゴシック"/>
                <a:cs typeface="ＭＳ ゴシック"/>
              </a:rPr>
              <a:t>活</a:t>
            </a:r>
            <a:r>
              <a:rPr lang="ja-JP" altLang="en-US" sz="1000" spc="-20" dirty="0">
                <a:solidFill>
                  <a:srgbClr val="231F20"/>
                </a:solidFill>
                <a:latin typeface="ＭＳ ゴシック"/>
                <a:cs typeface="ＭＳ ゴシック"/>
              </a:rPr>
              <a:t>動</a:t>
            </a:r>
            <a:r>
              <a:rPr lang="ja-JP" altLang="en-US" sz="1000" spc="-45" dirty="0">
                <a:solidFill>
                  <a:srgbClr val="231F20"/>
                </a:solidFill>
                <a:latin typeface="ＭＳ ゴシック"/>
                <a:cs typeface="ＭＳ ゴシック"/>
              </a:rPr>
              <a:t>一</a:t>
            </a:r>
            <a:r>
              <a:rPr lang="ja-JP" altLang="en-US" sz="1000" spc="-10" dirty="0">
                <a:solidFill>
                  <a:srgbClr val="231F20"/>
                </a:solidFill>
                <a:latin typeface="ＭＳ ゴシック"/>
                <a:cs typeface="ＭＳ ゴシック"/>
              </a:rPr>
              <a:t>覧</a:t>
            </a:r>
            <a:r>
              <a:rPr lang="ja-JP" altLang="en-US" sz="1000" spc="-20" dirty="0">
                <a:solidFill>
                  <a:srgbClr val="231F20"/>
                </a:solidFill>
                <a:latin typeface="ＭＳ ゴシック"/>
                <a:cs typeface="ＭＳ ゴシック"/>
              </a:rPr>
              <a:t>画</a:t>
            </a:r>
            <a:r>
              <a:rPr lang="ja-JP" altLang="en-US" sz="1000" dirty="0">
                <a:solidFill>
                  <a:srgbClr val="231F20"/>
                </a:solidFill>
                <a:latin typeface="ＭＳ ゴシック"/>
                <a:cs typeface="ＭＳ ゴシック"/>
              </a:rPr>
              <a:t>面</a:t>
            </a:r>
            <a:r>
              <a:rPr lang="ja-JP" altLang="en-US" sz="1000" spc="-270" dirty="0">
                <a:solidFill>
                  <a:srgbClr val="231F20"/>
                </a:solidFill>
                <a:latin typeface="ＭＳ ゴシック"/>
                <a:cs typeface="ＭＳ ゴシック"/>
              </a:rPr>
              <a:t> </a:t>
            </a:r>
            <a:r>
              <a:rPr lang="en-US" altLang="ja-JP" sz="1000" dirty="0">
                <a:solidFill>
                  <a:srgbClr val="231F20"/>
                </a:solidFill>
                <a:latin typeface="ＭＳ ゴシック"/>
                <a:cs typeface="ＭＳ ゴシック"/>
              </a:rPr>
              <a:t>&gt;</a:t>
            </a:r>
            <a:r>
              <a:rPr lang="ja-JP" altLang="en-US" sz="1000" spc="-340" dirty="0">
                <a:solidFill>
                  <a:srgbClr val="231F20"/>
                </a:solidFill>
                <a:latin typeface="ＭＳ ゴシック"/>
                <a:cs typeface="ＭＳ ゴシック"/>
              </a:rPr>
              <a:t> </a:t>
            </a:r>
            <a:r>
              <a:rPr lang="ja-JP" altLang="en-US" sz="1000" spc="-50" dirty="0">
                <a:solidFill>
                  <a:srgbClr val="231F20"/>
                </a:solidFill>
                <a:latin typeface="ＭＳ ゴシック"/>
                <a:cs typeface="ＭＳ ゴシック"/>
              </a:rPr>
              <a:t>で</a:t>
            </a:r>
            <a:r>
              <a:rPr lang="ja-JP" altLang="en-US" sz="1000" spc="-45" dirty="0" smtClean="0">
                <a:solidFill>
                  <a:srgbClr val="231F20"/>
                </a:solidFill>
                <a:latin typeface="ＭＳ ゴシック"/>
                <a:cs typeface="ＭＳ ゴシック"/>
              </a:rPr>
              <a:t>中央</a:t>
            </a:r>
            <a:r>
              <a:rPr sz="1000" spc="-5" dirty="0" err="1" smtClean="0">
                <a:solidFill>
                  <a:srgbClr val="231F20"/>
                </a:solidFill>
                <a:latin typeface="ＭＳ ゴシック"/>
                <a:cs typeface="ＭＳ ゴシック"/>
              </a:rPr>
              <a:t>欄</a:t>
            </a:r>
            <a:r>
              <a:rPr sz="1000" spc="-20" dirty="0" err="1" smtClean="0">
                <a:solidFill>
                  <a:srgbClr val="231F20"/>
                </a:solidFill>
                <a:latin typeface="ＭＳ ゴシック"/>
                <a:cs typeface="ＭＳ ゴシック"/>
              </a:rPr>
              <a:t>外</a:t>
            </a:r>
            <a:r>
              <a:rPr sz="1000" spc="-290" dirty="0" err="1" smtClean="0">
                <a:solidFill>
                  <a:srgbClr val="231F20"/>
                </a:solidFill>
                <a:latin typeface="ＭＳ ゴシック"/>
                <a:cs typeface="ＭＳ ゴシック"/>
              </a:rPr>
              <a:t>の</a:t>
            </a:r>
            <a:r>
              <a:rPr sz="1000" spc="10" dirty="0" err="1" smtClean="0">
                <a:solidFill>
                  <a:srgbClr val="231F20"/>
                </a:solidFill>
                <a:latin typeface="ＭＳ ゴシック"/>
                <a:cs typeface="ＭＳ ゴシック"/>
              </a:rPr>
              <a:t>「</a:t>
            </a:r>
            <a:r>
              <a:rPr sz="1000" spc="-100" dirty="0" err="1" smtClean="0">
                <a:solidFill>
                  <a:srgbClr val="231F20"/>
                </a:solidFill>
                <a:latin typeface="ＭＳ ゴシック"/>
                <a:cs typeface="ＭＳ ゴシック"/>
              </a:rPr>
              <a:t>絞り</a:t>
            </a:r>
            <a:r>
              <a:rPr sz="1000" spc="-10" dirty="0" err="1" smtClean="0">
                <a:solidFill>
                  <a:srgbClr val="231F20"/>
                </a:solidFill>
                <a:latin typeface="ＭＳ ゴシック"/>
                <a:cs typeface="ＭＳ ゴシック"/>
              </a:rPr>
              <a:t>込</a:t>
            </a:r>
            <a:r>
              <a:rPr sz="1000" dirty="0" err="1" smtClean="0">
                <a:solidFill>
                  <a:srgbClr val="231F20"/>
                </a:solidFill>
                <a:latin typeface="ＭＳ ゴシック"/>
                <a:cs typeface="ＭＳ ゴシック"/>
              </a:rPr>
              <a:t>み</a:t>
            </a:r>
            <a:r>
              <a:rPr sz="1000" spc="-15" dirty="0" err="1" smtClean="0">
                <a:solidFill>
                  <a:srgbClr val="231F20"/>
                </a:solidFill>
                <a:latin typeface="ＭＳ ゴシック"/>
                <a:cs typeface="ＭＳ ゴシック"/>
              </a:rPr>
              <a:t>検</a:t>
            </a:r>
            <a:r>
              <a:rPr sz="1000" spc="-35" dirty="0" err="1" smtClean="0">
                <a:solidFill>
                  <a:srgbClr val="231F20"/>
                </a:solidFill>
                <a:latin typeface="ＭＳ ゴシック"/>
                <a:cs typeface="ＭＳ ゴシック"/>
              </a:rPr>
              <a:t>索</a:t>
            </a:r>
            <a:r>
              <a:rPr sz="1000" spc="10" dirty="0" err="1" smtClean="0">
                <a:solidFill>
                  <a:srgbClr val="231F20"/>
                </a:solidFill>
                <a:latin typeface="ＭＳ ゴシック"/>
                <a:cs typeface="ＭＳ ゴシック"/>
              </a:rPr>
              <a:t>」</a:t>
            </a:r>
            <a:r>
              <a:rPr sz="1000" spc="-50" dirty="0" err="1" smtClean="0">
                <a:solidFill>
                  <a:srgbClr val="231F20"/>
                </a:solidFill>
                <a:latin typeface="ＭＳ ゴシック"/>
                <a:cs typeface="ＭＳ ゴシック"/>
              </a:rPr>
              <a:t>を</a:t>
            </a:r>
            <a:r>
              <a:rPr sz="1000" spc="-165" dirty="0" err="1" smtClean="0">
                <a:solidFill>
                  <a:srgbClr val="231F20"/>
                </a:solidFill>
                <a:latin typeface="ＭＳ ゴシック"/>
                <a:cs typeface="ＭＳ ゴシック"/>
              </a:rPr>
              <a:t>クリ</a:t>
            </a:r>
            <a:r>
              <a:rPr sz="1000" spc="-100" dirty="0" err="1" smtClean="0">
                <a:solidFill>
                  <a:srgbClr val="231F20"/>
                </a:solidFill>
                <a:latin typeface="ＭＳ ゴシック"/>
                <a:cs typeface="ＭＳ ゴシック"/>
              </a:rPr>
              <a:t>ッ</a:t>
            </a:r>
            <a:r>
              <a:rPr sz="1000" spc="-75" dirty="0" err="1" smtClean="0">
                <a:solidFill>
                  <a:srgbClr val="231F20"/>
                </a:solidFill>
                <a:latin typeface="ＭＳ ゴシック"/>
                <a:cs typeface="ＭＳ ゴシック"/>
              </a:rPr>
              <a:t>ク</a:t>
            </a:r>
            <a:r>
              <a:rPr sz="1000" spc="-140" dirty="0" err="1" smtClean="0">
                <a:solidFill>
                  <a:srgbClr val="231F20"/>
                </a:solidFill>
                <a:latin typeface="ＭＳ ゴシック"/>
                <a:cs typeface="ＭＳ ゴシック"/>
              </a:rPr>
              <a:t>す</a:t>
            </a:r>
            <a:r>
              <a:rPr sz="1000" spc="-105" dirty="0" err="1" smtClean="0">
                <a:solidFill>
                  <a:srgbClr val="231F20"/>
                </a:solidFill>
                <a:latin typeface="ＭＳ ゴシック"/>
                <a:cs typeface="ＭＳ ゴシック"/>
              </a:rPr>
              <a:t>ると</a:t>
            </a:r>
            <a:r>
              <a:rPr sz="1000" spc="10" dirty="0" smtClean="0">
                <a:solidFill>
                  <a:srgbClr val="231F20"/>
                </a:solidFill>
                <a:latin typeface="ＭＳ ゴシック"/>
                <a:cs typeface="ＭＳ ゴシック"/>
              </a:rPr>
              <a:t>、</a:t>
            </a:r>
            <a:r>
              <a:rPr sz="1000" dirty="0" smtClean="0">
                <a:solidFill>
                  <a:srgbClr val="231F20"/>
                </a:solidFill>
                <a:latin typeface="ＭＳ ゴシック"/>
                <a:cs typeface="ＭＳ ゴシック"/>
              </a:rPr>
              <a:t>&lt;</a:t>
            </a:r>
            <a:r>
              <a:rPr sz="1000" spc="-265" dirty="0" smtClean="0">
                <a:solidFill>
                  <a:srgbClr val="231F20"/>
                </a:solidFill>
                <a:latin typeface="ＭＳ ゴシック"/>
                <a:cs typeface="ＭＳ ゴシック"/>
              </a:rPr>
              <a:t> </a:t>
            </a:r>
            <a:r>
              <a:rPr sz="1000" spc="10" dirty="0" err="1" smtClean="0">
                <a:solidFill>
                  <a:srgbClr val="231F20"/>
                </a:solidFill>
                <a:latin typeface="ＭＳ ゴシック"/>
                <a:cs typeface="ＭＳ ゴシック"/>
              </a:rPr>
              <a:t>研</a:t>
            </a:r>
            <a:r>
              <a:rPr sz="1000" spc="-20" dirty="0" err="1" smtClean="0">
                <a:solidFill>
                  <a:srgbClr val="231F20"/>
                </a:solidFill>
                <a:latin typeface="ＭＳ ゴシック"/>
                <a:cs typeface="ＭＳ ゴシック"/>
              </a:rPr>
              <a:t>修</a:t>
            </a:r>
            <a:r>
              <a:rPr sz="1000" spc="-30" dirty="0" err="1" smtClean="0">
                <a:solidFill>
                  <a:srgbClr val="231F20"/>
                </a:solidFill>
                <a:latin typeface="ＭＳ ゴシック"/>
                <a:cs typeface="ＭＳ ゴシック"/>
              </a:rPr>
              <a:t>内</a:t>
            </a:r>
            <a:r>
              <a:rPr sz="1000" spc="-10" dirty="0" err="1" smtClean="0">
                <a:solidFill>
                  <a:srgbClr val="231F20"/>
                </a:solidFill>
                <a:latin typeface="ＭＳ ゴシック"/>
                <a:cs typeface="ＭＳ ゴシック"/>
              </a:rPr>
              <a:t>容</a:t>
            </a:r>
            <a:r>
              <a:rPr sz="1000" spc="-15" dirty="0" err="1" smtClean="0">
                <a:solidFill>
                  <a:srgbClr val="231F20"/>
                </a:solidFill>
                <a:latin typeface="ＭＳ ゴシック"/>
                <a:cs typeface="ＭＳ ゴシック"/>
              </a:rPr>
              <a:t>の</a:t>
            </a:r>
            <a:r>
              <a:rPr sz="1000" spc="-30" dirty="0" err="1" smtClean="0">
                <a:solidFill>
                  <a:srgbClr val="231F20"/>
                </a:solidFill>
                <a:latin typeface="ＭＳ ゴシック"/>
                <a:cs typeface="ＭＳ ゴシック"/>
              </a:rPr>
              <a:t>参</a:t>
            </a:r>
            <a:r>
              <a:rPr sz="1000" spc="-25" dirty="0" err="1" smtClean="0">
                <a:solidFill>
                  <a:srgbClr val="231F20"/>
                </a:solidFill>
                <a:latin typeface="ＭＳ ゴシック"/>
                <a:cs typeface="ＭＳ ゴシック"/>
              </a:rPr>
              <a:t>照</a:t>
            </a:r>
            <a:r>
              <a:rPr sz="1000" spc="-20" dirty="0" err="1" smtClean="0">
                <a:solidFill>
                  <a:srgbClr val="231F20"/>
                </a:solidFill>
                <a:latin typeface="ＭＳ ゴシック"/>
                <a:cs typeface="ＭＳ ゴシック"/>
              </a:rPr>
              <a:t>画</a:t>
            </a:r>
            <a:r>
              <a:rPr sz="1000" spc="245" dirty="0" err="1" smtClean="0">
                <a:solidFill>
                  <a:srgbClr val="231F20"/>
                </a:solidFill>
                <a:latin typeface="ＭＳ ゴシック"/>
                <a:cs typeface="ＭＳ ゴシック"/>
              </a:rPr>
              <a:t>面</a:t>
            </a:r>
            <a:r>
              <a:rPr sz="1000" dirty="0" smtClean="0">
                <a:solidFill>
                  <a:srgbClr val="231F20"/>
                </a:solidFill>
                <a:latin typeface="ＭＳ ゴシック"/>
                <a:cs typeface="ＭＳ ゴシック"/>
              </a:rPr>
              <a:t>&gt;</a:t>
            </a:r>
            <a:r>
              <a:rPr sz="1000" spc="-385" dirty="0" smtClean="0">
                <a:solidFill>
                  <a:srgbClr val="231F20"/>
                </a:solidFill>
                <a:latin typeface="ＭＳ ゴシック"/>
                <a:cs typeface="ＭＳ ゴシック"/>
              </a:rPr>
              <a:t> </a:t>
            </a:r>
            <a:r>
              <a:rPr sz="1000" spc="-95" dirty="0" smtClean="0">
                <a:solidFill>
                  <a:srgbClr val="231F20"/>
                </a:solidFill>
                <a:latin typeface="ＭＳ ゴシック"/>
                <a:cs typeface="ＭＳ ゴシック"/>
              </a:rPr>
              <a:t>と </a:t>
            </a:r>
            <a:r>
              <a:rPr sz="1000" dirty="0" err="1" smtClean="0">
                <a:solidFill>
                  <a:srgbClr val="231F20"/>
                </a:solidFill>
                <a:latin typeface="ＭＳ ゴシック"/>
                <a:cs typeface="ＭＳ ゴシック"/>
              </a:rPr>
              <a:t>同</a:t>
            </a:r>
            <a:r>
              <a:rPr sz="1000" spc="-135" dirty="0" err="1" smtClean="0">
                <a:solidFill>
                  <a:srgbClr val="231F20"/>
                </a:solidFill>
                <a:latin typeface="ＭＳ ゴシック"/>
                <a:cs typeface="ＭＳ ゴシック"/>
              </a:rPr>
              <a:t>じ</a:t>
            </a:r>
            <a:r>
              <a:rPr sz="1000" spc="-105" dirty="0" err="1" smtClean="0">
                <a:solidFill>
                  <a:srgbClr val="231F20"/>
                </a:solidFill>
                <a:latin typeface="ＭＳ ゴシック"/>
                <a:cs typeface="ＭＳ ゴシック"/>
              </a:rPr>
              <a:t>フ</a:t>
            </a:r>
            <a:r>
              <a:rPr sz="1000" spc="-65" dirty="0" err="1" smtClean="0">
                <a:solidFill>
                  <a:srgbClr val="231F20"/>
                </a:solidFill>
                <a:latin typeface="ＭＳ ゴシック"/>
                <a:cs typeface="ＭＳ ゴシック"/>
              </a:rPr>
              <a:t>ォ</a:t>
            </a:r>
            <a:r>
              <a:rPr sz="1000" spc="-90" dirty="0" err="1" smtClean="0">
                <a:solidFill>
                  <a:srgbClr val="231F20"/>
                </a:solidFill>
                <a:latin typeface="ＭＳ ゴシック"/>
                <a:cs typeface="ＭＳ ゴシック"/>
              </a:rPr>
              <a:t>ー</a:t>
            </a:r>
            <a:r>
              <a:rPr sz="1000" spc="-140" dirty="0" err="1" smtClean="0">
                <a:solidFill>
                  <a:srgbClr val="231F20"/>
                </a:solidFill>
                <a:latin typeface="ＭＳ ゴシック"/>
                <a:cs typeface="ＭＳ ゴシック"/>
              </a:rPr>
              <a:t>マ</a:t>
            </a:r>
            <a:r>
              <a:rPr sz="1000" spc="-215" dirty="0" err="1" smtClean="0">
                <a:solidFill>
                  <a:srgbClr val="231F20"/>
                </a:solidFill>
                <a:latin typeface="ＭＳ ゴシック"/>
                <a:cs typeface="ＭＳ ゴシック"/>
              </a:rPr>
              <a:t>ッ</a:t>
            </a:r>
            <a:r>
              <a:rPr sz="1000" spc="-60" dirty="0" err="1" smtClean="0">
                <a:solidFill>
                  <a:srgbClr val="231F20"/>
                </a:solidFill>
                <a:latin typeface="ＭＳ ゴシック"/>
                <a:cs typeface="ＭＳ ゴシック"/>
              </a:rPr>
              <a:t>ト</a:t>
            </a:r>
            <a:r>
              <a:rPr sz="1000" dirty="0" err="1" smtClean="0">
                <a:solidFill>
                  <a:srgbClr val="231F20"/>
                </a:solidFill>
                <a:latin typeface="ＭＳ ゴシック"/>
                <a:cs typeface="ＭＳ ゴシック"/>
              </a:rPr>
              <a:t>の</a:t>
            </a:r>
            <a:r>
              <a:rPr sz="1000" spc="-270" dirty="0" smtClean="0">
                <a:solidFill>
                  <a:srgbClr val="231F20"/>
                </a:solidFill>
                <a:latin typeface="ＭＳ ゴシック"/>
                <a:cs typeface="ＭＳ ゴシック"/>
              </a:rPr>
              <a:t> </a:t>
            </a:r>
            <a:r>
              <a:rPr sz="1000" dirty="0" smtClean="0">
                <a:solidFill>
                  <a:srgbClr val="231F20"/>
                </a:solidFill>
                <a:latin typeface="ＭＳ ゴシック"/>
                <a:cs typeface="ＭＳ ゴシック"/>
              </a:rPr>
              <a:t>&lt;</a:t>
            </a:r>
            <a:r>
              <a:rPr sz="1000" spc="-295" dirty="0" smtClean="0">
                <a:solidFill>
                  <a:srgbClr val="231F20"/>
                </a:solidFill>
                <a:latin typeface="ＭＳ ゴシック"/>
                <a:cs typeface="ＭＳ ゴシック"/>
              </a:rPr>
              <a:t> </a:t>
            </a:r>
            <a:r>
              <a:rPr sz="1000" spc="-15" dirty="0" err="1" smtClean="0">
                <a:solidFill>
                  <a:srgbClr val="231F20"/>
                </a:solidFill>
                <a:latin typeface="ＭＳ ゴシック"/>
                <a:cs typeface="ＭＳ ゴシック"/>
              </a:rPr>
              <a:t>検</a:t>
            </a:r>
            <a:r>
              <a:rPr sz="1000" spc="-40" dirty="0" err="1" smtClean="0">
                <a:solidFill>
                  <a:srgbClr val="231F20"/>
                </a:solidFill>
                <a:latin typeface="ＭＳ ゴシック"/>
                <a:cs typeface="ＭＳ ゴシック"/>
              </a:rPr>
              <a:t>索</a:t>
            </a:r>
            <a:r>
              <a:rPr sz="1000" spc="-20" dirty="0" err="1" smtClean="0">
                <a:solidFill>
                  <a:srgbClr val="231F20"/>
                </a:solidFill>
                <a:latin typeface="ＭＳ ゴシック"/>
                <a:cs typeface="ＭＳ ゴシック"/>
              </a:rPr>
              <a:t>画</a:t>
            </a:r>
            <a:r>
              <a:rPr sz="1000" spc="245" dirty="0" err="1" smtClean="0">
                <a:solidFill>
                  <a:srgbClr val="231F20"/>
                </a:solidFill>
                <a:latin typeface="ＭＳ ゴシック"/>
                <a:cs typeface="ＭＳ ゴシック"/>
              </a:rPr>
              <a:t>面</a:t>
            </a:r>
            <a:r>
              <a:rPr sz="1000" dirty="0" smtClean="0">
                <a:solidFill>
                  <a:srgbClr val="231F20"/>
                </a:solidFill>
                <a:latin typeface="ＭＳ ゴシック"/>
                <a:cs typeface="ＭＳ ゴシック"/>
              </a:rPr>
              <a:t>&gt;</a:t>
            </a:r>
            <a:r>
              <a:rPr sz="1000" spc="-285" dirty="0" smtClean="0">
                <a:solidFill>
                  <a:srgbClr val="231F20"/>
                </a:solidFill>
                <a:latin typeface="ＭＳ ゴシック"/>
                <a:cs typeface="ＭＳ ゴシック"/>
              </a:rPr>
              <a:t> </a:t>
            </a:r>
            <a:r>
              <a:rPr sz="1000" spc="-10" dirty="0" smtClean="0">
                <a:solidFill>
                  <a:srgbClr val="231F20"/>
                </a:solidFill>
                <a:latin typeface="ＭＳ ゴシック"/>
                <a:cs typeface="ＭＳ ゴシック"/>
              </a:rPr>
              <a:t>が</a:t>
            </a:r>
            <a:r>
              <a:rPr lang="ja-JP" altLang="en-US" sz="1000" spc="-10" dirty="0" smtClean="0">
                <a:solidFill>
                  <a:srgbClr val="231F20"/>
                </a:solidFill>
                <a:latin typeface="ＭＳ ゴシック"/>
                <a:cs typeface="ＭＳ ゴシック"/>
              </a:rPr>
              <a:t>　　</a:t>
            </a:r>
            <a:r>
              <a:rPr sz="1000" spc="-65" dirty="0" err="1" smtClean="0">
                <a:solidFill>
                  <a:srgbClr val="231F20"/>
                </a:solidFill>
                <a:latin typeface="ＭＳ ゴシック"/>
                <a:cs typeface="ＭＳ ゴシック"/>
              </a:rPr>
              <a:t>開</a:t>
            </a:r>
            <a:r>
              <a:rPr sz="1000" spc="-80" dirty="0" err="1" smtClean="0">
                <a:solidFill>
                  <a:srgbClr val="231F20"/>
                </a:solidFill>
                <a:latin typeface="ＭＳ ゴシック"/>
                <a:cs typeface="ＭＳ ゴシック"/>
              </a:rPr>
              <a:t>き</a:t>
            </a:r>
            <a:r>
              <a:rPr sz="1000" spc="-40" dirty="0" err="1" smtClean="0">
                <a:solidFill>
                  <a:srgbClr val="231F20"/>
                </a:solidFill>
                <a:latin typeface="ＭＳ ゴシック"/>
                <a:cs typeface="ＭＳ ゴシック"/>
              </a:rPr>
              <a:t>ま</a:t>
            </a:r>
            <a:r>
              <a:rPr sz="1000" spc="-80" dirty="0" err="1" smtClean="0">
                <a:solidFill>
                  <a:srgbClr val="231F20"/>
                </a:solidFill>
                <a:latin typeface="ＭＳ ゴシック"/>
                <a:cs typeface="ＭＳ ゴシック"/>
              </a:rPr>
              <a:t>す</a:t>
            </a:r>
            <a:r>
              <a:rPr sz="1000" spc="-70" dirty="0" err="1" smtClean="0">
                <a:solidFill>
                  <a:srgbClr val="231F20"/>
                </a:solidFill>
                <a:latin typeface="ＭＳ ゴシック"/>
                <a:cs typeface="ＭＳ ゴシック"/>
              </a:rPr>
              <a:t>の</a:t>
            </a:r>
            <a:r>
              <a:rPr sz="1000" spc="-105" dirty="0" err="1" smtClean="0">
                <a:solidFill>
                  <a:srgbClr val="231F20"/>
                </a:solidFill>
                <a:latin typeface="ＭＳ ゴシック"/>
                <a:cs typeface="ＭＳ ゴシック"/>
              </a:rPr>
              <a:t>で</a:t>
            </a:r>
            <a:r>
              <a:rPr sz="1000" spc="-100" dirty="0" err="1" smtClean="0">
                <a:solidFill>
                  <a:srgbClr val="231F20"/>
                </a:solidFill>
                <a:latin typeface="ＭＳ ゴシック"/>
                <a:cs typeface="ＭＳ ゴシック"/>
              </a:rPr>
              <a:t>絞り</a:t>
            </a:r>
            <a:r>
              <a:rPr sz="1000" spc="-10" dirty="0" err="1" smtClean="0">
                <a:solidFill>
                  <a:srgbClr val="231F20"/>
                </a:solidFill>
                <a:latin typeface="ＭＳ ゴシック"/>
                <a:cs typeface="ＭＳ ゴシック"/>
              </a:rPr>
              <a:t>込</a:t>
            </a:r>
            <a:r>
              <a:rPr sz="1000" spc="-30" dirty="0" err="1" smtClean="0">
                <a:solidFill>
                  <a:srgbClr val="231F20"/>
                </a:solidFill>
                <a:latin typeface="ＭＳ ゴシック"/>
                <a:cs typeface="ＭＳ ゴシック"/>
              </a:rPr>
              <a:t>み</a:t>
            </a:r>
            <a:r>
              <a:rPr sz="1000" spc="-10" dirty="0" err="1" smtClean="0">
                <a:solidFill>
                  <a:srgbClr val="231F20"/>
                </a:solidFill>
                <a:latin typeface="ＭＳ ゴシック"/>
                <a:cs typeface="ＭＳ ゴシック"/>
              </a:rPr>
              <a:t>条</a:t>
            </a:r>
            <a:r>
              <a:rPr sz="1000" spc="-50" dirty="0" err="1" smtClean="0">
                <a:solidFill>
                  <a:srgbClr val="231F20"/>
                </a:solidFill>
                <a:latin typeface="ＭＳ ゴシック"/>
                <a:cs typeface="ＭＳ ゴシック"/>
              </a:rPr>
              <a:t>件</a:t>
            </a:r>
            <a:r>
              <a:rPr sz="1000" spc="-65" dirty="0" err="1" smtClean="0">
                <a:solidFill>
                  <a:srgbClr val="231F20"/>
                </a:solidFill>
                <a:latin typeface="ＭＳ ゴシック"/>
                <a:cs typeface="ＭＳ ゴシック"/>
              </a:rPr>
              <a:t>を</a:t>
            </a:r>
            <a:r>
              <a:rPr sz="1000" spc="-15" dirty="0" err="1" smtClean="0">
                <a:solidFill>
                  <a:srgbClr val="231F20"/>
                </a:solidFill>
                <a:latin typeface="ＭＳ ゴシック"/>
                <a:cs typeface="ＭＳ ゴシック"/>
              </a:rPr>
              <a:t>記</a:t>
            </a:r>
            <a:r>
              <a:rPr sz="1000" spc="-120" dirty="0" err="1" smtClean="0">
                <a:solidFill>
                  <a:srgbClr val="231F20"/>
                </a:solidFill>
                <a:latin typeface="ＭＳ ゴシック"/>
                <a:cs typeface="ＭＳ ゴシック"/>
              </a:rPr>
              <a:t>入</a:t>
            </a:r>
            <a:r>
              <a:rPr sz="1000" spc="-190" dirty="0" err="1" smtClean="0">
                <a:solidFill>
                  <a:srgbClr val="231F20"/>
                </a:solidFill>
                <a:latin typeface="ＭＳ ゴシック"/>
                <a:cs typeface="ＭＳ ゴシック"/>
              </a:rPr>
              <a:t>し</a:t>
            </a:r>
            <a:r>
              <a:rPr sz="1000" spc="-40" dirty="0" err="1" smtClean="0">
                <a:solidFill>
                  <a:srgbClr val="231F20"/>
                </a:solidFill>
                <a:latin typeface="ＭＳ ゴシック"/>
                <a:cs typeface="ＭＳ ゴシック"/>
              </a:rPr>
              <a:t>て</a:t>
            </a:r>
            <a:r>
              <a:rPr sz="1000" spc="-15" dirty="0" err="1" smtClean="0">
                <a:solidFill>
                  <a:srgbClr val="231F20"/>
                </a:solidFill>
                <a:latin typeface="ＭＳ ゴシック"/>
                <a:cs typeface="ＭＳ ゴシック"/>
              </a:rPr>
              <a:t>検</a:t>
            </a:r>
            <a:r>
              <a:rPr sz="1000" spc="-120" dirty="0" err="1" smtClean="0">
                <a:solidFill>
                  <a:srgbClr val="231F20"/>
                </a:solidFill>
                <a:latin typeface="ＭＳ ゴシック"/>
                <a:cs typeface="ＭＳ ゴシック"/>
              </a:rPr>
              <a:t>索</a:t>
            </a:r>
            <a:r>
              <a:rPr sz="1000" spc="-190" dirty="0" err="1" smtClean="0">
                <a:solidFill>
                  <a:srgbClr val="231F20"/>
                </a:solidFill>
                <a:latin typeface="ＭＳ ゴシック"/>
                <a:cs typeface="ＭＳ ゴシック"/>
              </a:rPr>
              <a:t>し</a:t>
            </a:r>
            <a:r>
              <a:rPr sz="1000" spc="-215" dirty="0" err="1" smtClean="0">
                <a:solidFill>
                  <a:srgbClr val="231F20"/>
                </a:solidFill>
                <a:latin typeface="ＭＳ ゴシック"/>
                <a:cs typeface="ＭＳ ゴシック"/>
              </a:rPr>
              <a:t>て</a:t>
            </a:r>
            <a:r>
              <a:rPr sz="1000" spc="-155" dirty="0" err="1" smtClean="0">
                <a:solidFill>
                  <a:srgbClr val="231F20"/>
                </a:solidFill>
                <a:latin typeface="ＭＳ ゴシック"/>
                <a:cs typeface="ＭＳ ゴシック"/>
              </a:rPr>
              <a:t>く</a:t>
            </a:r>
            <a:r>
              <a:rPr sz="1000" spc="-105" dirty="0" err="1" smtClean="0">
                <a:solidFill>
                  <a:srgbClr val="231F20"/>
                </a:solidFill>
                <a:latin typeface="ＭＳ ゴシック"/>
                <a:cs typeface="ＭＳ ゴシック"/>
              </a:rPr>
              <a:t>だ</a:t>
            </a:r>
            <a:r>
              <a:rPr sz="1000" spc="-100" dirty="0" err="1" smtClean="0">
                <a:solidFill>
                  <a:srgbClr val="231F20"/>
                </a:solidFill>
                <a:latin typeface="ＭＳ ゴシック"/>
                <a:cs typeface="ＭＳ ゴシック"/>
              </a:rPr>
              <a:t>さ</a:t>
            </a:r>
            <a:r>
              <a:rPr sz="1000" spc="-65" dirty="0" err="1" smtClean="0">
                <a:solidFill>
                  <a:srgbClr val="231F20"/>
                </a:solidFill>
                <a:latin typeface="ＭＳ ゴシック"/>
                <a:cs typeface="ＭＳ ゴシック"/>
              </a:rPr>
              <a:t>い</a:t>
            </a:r>
            <a:r>
              <a:rPr sz="1000" dirty="0" smtClean="0">
                <a:solidFill>
                  <a:srgbClr val="231F20"/>
                </a:solidFill>
                <a:latin typeface="ＭＳ ゴシック"/>
                <a:cs typeface="ＭＳ ゴシック"/>
              </a:rPr>
              <a:t>。</a:t>
            </a:r>
            <a:endParaRPr sz="1000" dirty="0" smtClean="0">
              <a:latin typeface="ＭＳ ゴシック"/>
              <a:cs typeface="ＭＳ ゴシック"/>
            </a:endParaRPr>
          </a:p>
          <a:p>
            <a:pPr marL="137160" indent="-125095">
              <a:lnSpc>
                <a:spcPct val="100000"/>
              </a:lnSpc>
              <a:spcBef>
                <a:spcPts val="580"/>
              </a:spcBef>
              <a:buSzPct val="90000"/>
              <a:buAutoNum type="arabicPeriod" startAt="5"/>
              <a:tabLst>
                <a:tab pos="137795" algn="l"/>
              </a:tabLst>
            </a:pPr>
            <a:r>
              <a:rPr sz="1000" spc="10" dirty="0" smtClean="0">
                <a:solidFill>
                  <a:srgbClr val="231F20"/>
                </a:solidFill>
                <a:latin typeface="ＭＳ ゴシック"/>
                <a:cs typeface="ＭＳ ゴシック"/>
              </a:rPr>
              <a:t>「</a:t>
            </a:r>
            <a:r>
              <a:rPr sz="1000" spc="-5" dirty="0" err="1">
                <a:solidFill>
                  <a:srgbClr val="231F20"/>
                </a:solidFill>
                <a:latin typeface="ＭＳ ゴシック"/>
                <a:cs typeface="ＭＳ ゴシック"/>
              </a:rPr>
              <a:t>経</a:t>
            </a:r>
            <a:r>
              <a:rPr sz="1000" spc="5" dirty="0" err="1">
                <a:solidFill>
                  <a:srgbClr val="231F20"/>
                </a:solidFill>
                <a:latin typeface="ＭＳ ゴシック"/>
                <a:cs typeface="ＭＳ ゴシック"/>
              </a:rPr>
              <a:t>験</a:t>
            </a:r>
            <a:r>
              <a:rPr sz="1000" spc="-35" dirty="0" err="1">
                <a:solidFill>
                  <a:srgbClr val="231F20"/>
                </a:solidFill>
                <a:latin typeface="ＭＳ ゴシック"/>
                <a:cs typeface="ＭＳ ゴシック"/>
              </a:rPr>
              <a:t>済</a:t>
            </a:r>
            <a:r>
              <a:rPr sz="1000" spc="-30" dirty="0" err="1">
                <a:solidFill>
                  <a:srgbClr val="231F20"/>
                </a:solidFill>
                <a:latin typeface="ＭＳ ゴシック"/>
                <a:cs typeface="ＭＳ ゴシック"/>
              </a:rPr>
              <a:t>み</a:t>
            </a:r>
            <a:r>
              <a:rPr sz="1000" spc="-50" dirty="0" err="1">
                <a:solidFill>
                  <a:srgbClr val="231F20"/>
                </a:solidFill>
                <a:latin typeface="ＭＳ ゴシック"/>
                <a:cs typeface="ＭＳ ゴシック"/>
              </a:rPr>
              <a:t>一</a:t>
            </a:r>
            <a:r>
              <a:rPr sz="1000" spc="-40" dirty="0" err="1">
                <a:solidFill>
                  <a:srgbClr val="231F20"/>
                </a:solidFill>
                <a:latin typeface="ＭＳ ゴシック"/>
                <a:cs typeface="ＭＳ ゴシック"/>
              </a:rPr>
              <a:t>覧</a:t>
            </a:r>
            <a:r>
              <a:rPr sz="1000" spc="-30" dirty="0" err="1">
                <a:solidFill>
                  <a:srgbClr val="231F20"/>
                </a:solidFill>
                <a:latin typeface="ＭＳ ゴシック"/>
                <a:cs typeface="ＭＳ ゴシック"/>
              </a:rPr>
              <a:t>表</a:t>
            </a:r>
            <a:r>
              <a:rPr sz="1000" spc="-70" dirty="0" err="1">
                <a:solidFill>
                  <a:srgbClr val="231F20"/>
                </a:solidFill>
                <a:latin typeface="ＭＳ ゴシック"/>
                <a:cs typeface="ＭＳ ゴシック"/>
              </a:rPr>
              <a:t>示</a:t>
            </a:r>
            <a:r>
              <a:rPr sz="1000" spc="10" dirty="0" err="1">
                <a:solidFill>
                  <a:srgbClr val="231F20"/>
                </a:solidFill>
                <a:latin typeface="ＭＳ ゴシック"/>
                <a:cs typeface="ＭＳ ゴシック"/>
              </a:rPr>
              <a:t>」</a:t>
            </a:r>
            <a:r>
              <a:rPr sz="1000" spc="-55" dirty="0" err="1">
                <a:solidFill>
                  <a:srgbClr val="231F20"/>
                </a:solidFill>
                <a:latin typeface="ＭＳ ゴシック"/>
                <a:cs typeface="ＭＳ ゴシック"/>
              </a:rPr>
              <a:t>を</a:t>
            </a:r>
            <a:r>
              <a:rPr sz="1000" spc="-165" dirty="0" err="1">
                <a:solidFill>
                  <a:srgbClr val="231F20"/>
                </a:solidFill>
                <a:latin typeface="ＭＳ ゴシック"/>
                <a:cs typeface="ＭＳ ゴシック"/>
              </a:rPr>
              <a:t>ク</a:t>
            </a:r>
            <a:r>
              <a:rPr sz="1000" spc="-170" dirty="0" err="1">
                <a:solidFill>
                  <a:srgbClr val="231F20"/>
                </a:solidFill>
                <a:latin typeface="ＭＳ ゴシック"/>
                <a:cs typeface="ＭＳ ゴシック"/>
              </a:rPr>
              <a:t>リ</a:t>
            </a:r>
            <a:r>
              <a:rPr sz="1000" spc="-100" dirty="0" err="1">
                <a:solidFill>
                  <a:srgbClr val="231F20"/>
                </a:solidFill>
                <a:latin typeface="ＭＳ ゴシック"/>
                <a:cs typeface="ＭＳ ゴシック"/>
              </a:rPr>
              <a:t>ッ</a:t>
            </a:r>
            <a:r>
              <a:rPr sz="1000" spc="-80" dirty="0" err="1">
                <a:solidFill>
                  <a:srgbClr val="231F20"/>
                </a:solidFill>
                <a:latin typeface="ＭＳ ゴシック"/>
                <a:cs typeface="ＭＳ ゴシック"/>
              </a:rPr>
              <a:t>ク</a:t>
            </a:r>
            <a:r>
              <a:rPr sz="1000" spc="-140" dirty="0" err="1">
                <a:solidFill>
                  <a:srgbClr val="231F20"/>
                </a:solidFill>
                <a:latin typeface="ＭＳ ゴシック"/>
                <a:cs typeface="ＭＳ ゴシック"/>
              </a:rPr>
              <a:t>す</a:t>
            </a:r>
            <a:r>
              <a:rPr sz="1000" spc="-105" dirty="0" err="1">
                <a:solidFill>
                  <a:srgbClr val="231F20"/>
                </a:solidFill>
                <a:latin typeface="ＭＳ ゴシック"/>
                <a:cs typeface="ＭＳ ゴシック"/>
              </a:rPr>
              <a:t>ると</a:t>
            </a:r>
            <a:r>
              <a:rPr sz="1000" spc="10" dirty="0" err="1">
                <a:solidFill>
                  <a:srgbClr val="231F20"/>
                </a:solidFill>
                <a:latin typeface="ＭＳ ゴシック"/>
                <a:cs typeface="ＭＳ ゴシック"/>
              </a:rPr>
              <a:t>、</a:t>
            </a:r>
            <a:r>
              <a:rPr sz="1000" spc="-50" dirty="0" err="1">
                <a:solidFill>
                  <a:srgbClr val="231F20"/>
                </a:solidFill>
                <a:latin typeface="ＭＳ ゴシック"/>
                <a:cs typeface="ＭＳ ゴシック"/>
              </a:rPr>
              <a:t>そ</a:t>
            </a:r>
            <a:r>
              <a:rPr sz="1000" spc="-30" dirty="0" err="1">
                <a:solidFill>
                  <a:srgbClr val="231F20"/>
                </a:solidFill>
                <a:latin typeface="ＭＳ ゴシック"/>
                <a:cs typeface="ＭＳ ゴシック"/>
              </a:rPr>
              <a:t>の</a:t>
            </a:r>
            <a:r>
              <a:rPr sz="1000" spc="-50" dirty="0" err="1">
                <a:solidFill>
                  <a:srgbClr val="231F20"/>
                </a:solidFill>
                <a:latin typeface="ＭＳ ゴシック"/>
                <a:cs typeface="ＭＳ ゴシック"/>
              </a:rPr>
              <a:t>一</a:t>
            </a:r>
            <a:r>
              <a:rPr sz="1000" spc="-10" dirty="0" err="1">
                <a:solidFill>
                  <a:srgbClr val="231F20"/>
                </a:solidFill>
                <a:latin typeface="ＭＳ ゴシック"/>
                <a:cs typeface="ＭＳ ゴシック"/>
              </a:rPr>
              <a:t>覧</a:t>
            </a:r>
            <a:r>
              <a:rPr sz="1000" spc="-20" dirty="0" err="1">
                <a:solidFill>
                  <a:srgbClr val="231F20"/>
                </a:solidFill>
                <a:latin typeface="ＭＳ ゴシック"/>
                <a:cs typeface="ＭＳ ゴシック"/>
              </a:rPr>
              <a:t>画</a:t>
            </a:r>
            <a:r>
              <a:rPr sz="1000" spc="-45" dirty="0" err="1">
                <a:solidFill>
                  <a:srgbClr val="231F20"/>
                </a:solidFill>
                <a:latin typeface="ＭＳ ゴシック"/>
                <a:cs typeface="ＭＳ ゴシック"/>
              </a:rPr>
              <a:t>面</a:t>
            </a:r>
            <a:r>
              <a:rPr sz="1000" spc="-25" dirty="0" err="1">
                <a:solidFill>
                  <a:srgbClr val="231F20"/>
                </a:solidFill>
                <a:latin typeface="ＭＳ ゴシック"/>
                <a:cs typeface="ＭＳ ゴシック"/>
              </a:rPr>
              <a:t>が</a:t>
            </a:r>
            <a:r>
              <a:rPr sz="1000" spc="-30" dirty="0" err="1">
                <a:solidFill>
                  <a:srgbClr val="231F20"/>
                </a:solidFill>
                <a:latin typeface="ＭＳ ゴシック"/>
                <a:cs typeface="ＭＳ ゴシック"/>
              </a:rPr>
              <a:t>表</a:t>
            </a:r>
            <a:r>
              <a:rPr sz="1000" spc="-85" dirty="0" err="1">
                <a:solidFill>
                  <a:srgbClr val="231F20"/>
                </a:solidFill>
                <a:latin typeface="ＭＳ ゴシック"/>
                <a:cs typeface="ＭＳ ゴシック"/>
              </a:rPr>
              <a:t>示さ</a:t>
            </a:r>
            <a:r>
              <a:rPr sz="1000" spc="-70" dirty="0" err="1">
                <a:solidFill>
                  <a:srgbClr val="231F20"/>
                </a:solidFill>
                <a:latin typeface="ＭＳ ゴシック"/>
                <a:cs typeface="ＭＳ ゴシック"/>
              </a:rPr>
              <a:t>れ</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smtClean="0">
                <a:solidFill>
                  <a:srgbClr val="231F20"/>
                </a:solidFill>
                <a:latin typeface="ＭＳ ゴシック"/>
                <a:cs typeface="ＭＳ ゴシック"/>
              </a:rPr>
              <a:t>。</a:t>
            </a:r>
            <a:endParaRPr lang="en-US" sz="1000" dirty="0" smtClean="0">
              <a:solidFill>
                <a:srgbClr val="231F20"/>
              </a:solidFill>
              <a:latin typeface="ＭＳ ゴシック"/>
              <a:cs typeface="ＭＳ ゴシック"/>
            </a:endParaRPr>
          </a:p>
          <a:p>
            <a:pPr marL="12065">
              <a:spcBef>
                <a:spcPts val="580"/>
              </a:spcBef>
              <a:buSzPct val="90000"/>
              <a:tabLst>
                <a:tab pos="137795" algn="l"/>
              </a:tabLst>
            </a:pPr>
            <a:endParaRPr lang="ja-JP" altLang="en-US" sz="1000" dirty="0">
              <a:latin typeface="ＭＳ ゴシック"/>
              <a:cs typeface="ＭＳ ゴシック"/>
            </a:endParaRPr>
          </a:p>
        </p:txBody>
      </p:sp>
      <p:sp>
        <p:nvSpPr>
          <p:cNvPr id="31" name="object 31"/>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45</a:t>
            </a:fld>
            <a:endParaRPr dirty="0"/>
          </a:p>
        </p:txBody>
      </p:sp>
      <p:sp>
        <p:nvSpPr>
          <p:cNvPr id="4" name="object 3"/>
          <p:cNvSpPr txBox="1"/>
          <p:nvPr/>
        </p:nvSpPr>
        <p:spPr>
          <a:xfrm>
            <a:off x="813838" y="4432300"/>
            <a:ext cx="6116955" cy="1143000"/>
          </a:xfrm>
          <a:prstGeom prst="rect">
            <a:avLst/>
          </a:prstGeom>
        </p:spPr>
        <p:txBody>
          <a:bodyPr vert="horz" wrap="square" lIns="0" tIns="85725" rIns="0" bIns="0" numCol="1" spcCol="0" rtlCol="0">
            <a:noAutofit/>
          </a:bodyPr>
          <a:lstStyle/>
          <a:p>
            <a:pPr marL="12065">
              <a:spcBef>
                <a:spcPts val="580"/>
              </a:spcBef>
              <a:buSzPct val="90000"/>
              <a:tabLst>
                <a:tab pos="137795" algn="l"/>
              </a:tabLst>
            </a:pPr>
            <a:r>
              <a:rPr lang="en-US" altLang="ja-JP" sz="1000" b="1" dirty="0" smtClean="0">
                <a:solidFill>
                  <a:srgbClr val="F92B57"/>
                </a:solidFill>
                <a:latin typeface="ＭＳ ゴシック"/>
                <a:cs typeface="ＭＳ ゴシック"/>
              </a:rPr>
              <a:t>【</a:t>
            </a:r>
            <a:r>
              <a:rPr lang="ja-JP" altLang="en-US" sz="1000" b="1" dirty="0" smtClean="0">
                <a:solidFill>
                  <a:srgbClr val="F92B57"/>
                </a:solidFill>
                <a:latin typeface="ＭＳ ゴシック"/>
                <a:cs typeface="ＭＳ ゴシック"/>
              </a:rPr>
              <a:t>承認日について</a:t>
            </a:r>
            <a:r>
              <a:rPr lang="en-US" altLang="ja-JP" sz="1000" b="1" dirty="0" smtClean="0">
                <a:solidFill>
                  <a:srgbClr val="F92B57"/>
                </a:solidFill>
                <a:latin typeface="ＭＳ ゴシック"/>
                <a:cs typeface="ＭＳ ゴシック"/>
              </a:rPr>
              <a:t>】</a:t>
            </a:r>
          </a:p>
          <a:p>
            <a:pPr marL="12065">
              <a:lnSpc>
                <a:spcPct val="150000"/>
              </a:lnSpc>
              <a:spcBef>
                <a:spcPts val="580"/>
              </a:spcBef>
              <a:buSzPct val="90000"/>
              <a:tabLst>
                <a:tab pos="137795" algn="l"/>
              </a:tabLst>
            </a:pPr>
            <a:r>
              <a:rPr lang="ja-JP" altLang="en-US" sz="1000" dirty="0" smtClean="0">
                <a:latin typeface="ＭＳ ゴシック"/>
                <a:cs typeface="ＭＳ ゴシック"/>
              </a:rPr>
              <a:t>「施設</a:t>
            </a:r>
            <a:r>
              <a:rPr lang="ja-JP" altLang="en-US" sz="1000" dirty="0">
                <a:latin typeface="ＭＳ ゴシック"/>
                <a:cs typeface="ＭＳ ゴシック"/>
              </a:rPr>
              <a:t>のその他の研修活動の記録</a:t>
            </a:r>
            <a:r>
              <a:rPr lang="ja-JP" altLang="en-US" sz="1000" dirty="0" smtClean="0">
                <a:latin typeface="ＭＳ ゴシック"/>
                <a:cs typeface="ＭＳ ゴシック"/>
              </a:rPr>
              <a:t>管理」</a:t>
            </a:r>
            <a:r>
              <a:rPr lang="en-US" altLang="ja-JP" sz="1000" dirty="0" smtClean="0">
                <a:latin typeface="ＭＳ ゴシック"/>
                <a:cs typeface="ＭＳ ゴシック"/>
              </a:rPr>
              <a:t>(</a:t>
            </a:r>
            <a:r>
              <a:rPr lang="ja-JP" altLang="en-US" sz="1000" dirty="0">
                <a:latin typeface="ＭＳ ゴシック"/>
                <a:cs typeface="ＭＳ ゴシック"/>
              </a:rPr>
              <a:t>マニュアル</a:t>
            </a:r>
            <a:r>
              <a:rPr lang="en-US" altLang="ja-JP" sz="1000" dirty="0">
                <a:latin typeface="ＭＳ ゴシック"/>
                <a:cs typeface="ＭＳ ゴシック"/>
              </a:rPr>
              <a:t>71</a:t>
            </a:r>
            <a:r>
              <a:rPr lang="ja-JP" altLang="en-US" sz="1000" dirty="0" smtClean="0">
                <a:latin typeface="ＭＳ ゴシック"/>
                <a:cs typeface="ＭＳ ゴシック"/>
              </a:rPr>
              <a:t>ページ目</a:t>
            </a:r>
            <a:r>
              <a:rPr lang="en-US" altLang="ja-JP" sz="1000" dirty="0" smtClean="0">
                <a:latin typeface="ＭＳ ゴシック"/>
                <a:cs typeface="ＭＳ ゴシック"/>
              </a:rPr>
              <a:t>)</a:t>
            </a:r>
            <a:r>
              <a:rPr lang="ja-JP" altLang="en-US" sz="1000" dirty="0" err="1" smtClean="0">
                <a:latin typeface="ＭＳ ゴシック"/>
                <a:cs typeface="ＭＳ ゴシック"/>
              </a:rPr>
              <a:t>にて</a:t>
            </a:r>
            <a:r>
              <a:rPr lang="ja-JP" altLang="en-US" sz="1000" dirty="0" smtClean="0">
                <a:latin typeface="ＭＳ ゴシック"/>
                <a:cs typeface="ＭＳ ゴシック"/>
              </a:rPr>
              <a:t>作成を行った</a:t>
            </a:r>
            <a:r>
              <a:rPr lang="en-US" altLang="ja-JP" sz="1000" dirty="0" smtClean="0">
                <a:latin typeface="ＭＳ ゴシック"/>
                <a:cs typeface="ＭＳ ゴシック"/>
              </a:rPr>
              <a:t>QR</a:t>
            </a:r>
            <a:r>
              <a:rPr lang="ja-JP" altLang="en-US" sz="1000" dirty="0" smtClean="0">
                <a:latin typeface="ＭＳ ゴシック"/>
                <a:cs typeface="ＭＳ ゴシック"/>
              </a:rPr>
              <a:t>コードを読み取り登録を行い承認をすると</a:t>
            </a:r>
            <a:r>
              <a:rPr lang="ja-JP" altLang="en-US" sz="1000" dirty="0">
                <a:latin typeface="ＭＳ ゴシック"/>
                <a:cs typeface="ＭＳ ゴシック"/>
              </a:rPr>
              <a:t>、</a:t>
            </a:r>
            <a:r>
              <a:rPr lang="ja-JP" altLang="en-US" sz="1000" dirty="0" smtClean="0">
                <a:latin typeface="ＭＳ ゴシック"/>
                <a:cs typeface="ＭＳ ゴシック"/>
              </a:rPr>
              <a:t>承認日に日付が記入されます。</a:t>
            </a:r>
            <a:endParaRPr lang="en-US" altLang="ja-JP" sz="1000" dirty="0" smtClean="0">
              <a:latin typeface="ＭＳ ゴシック"/>
              <a:cs typeface="ＭＳ ゴシック"/>
            </a:endParaRPr>
          </a:p>
          <a:p>
            <a:pPr marL="12065">
              <a:spcBef>
                <a:spcPts val="580"/>
              </a:spcBef>
              <a:buSzPct val="90000"/>
              <a:tabLst>
                <a:tab pos="137795" algn="l"/>
              </a:tabLst>
            </a:pPr>
            <a:r>
              <a:rPr lang="ja-JP" altLang="en-US" sz="1000" u="sng" dirty="0" smtClean="0">
                <a:solidFill>
                  <a:srgbClr val="FF0000"/>
                </a:solidFill>
                <a:latin typeface="ＭＳ ゴシック"/>
                <a:cs typeface="ＭＳ ゴシック"/>
              </a:rPr>
              <a:t>研修医</a:t>
            </a:r>
            <a:r>
              <a:rPr lang="ja-JP" altLang="en-US" sz="1000" u="sng" dirty="0">
                <a:solidFill>
                  <a:srgbClr val="FF0000"/>
                </a:solidFill>
                <a:latin typeface="ＭＳ ゴシック"/>
                <a:cs typeface="ＭＳ ゴシック"/>
              </a:rPr>
              <a:t>自身が直接入力を行う、または代行入力を行い登録をした場合</a:t>
            </a:r>
            <a:r>
              <a:rPr lang="ja-JP" altLang="en-US" sz="1000" u="sng" dirty="0" smtClean="0">
                <a:solidFill>
                  <a:srgbClr val="FF0000"/>
                </a:solidFill>
                <a:latin typeface="ＭＳ ゴシック"/>
                <a:cs typeface="ＭＳ ゴシック"/>
              </a:rPr>
              <a:t>は、承認</a:t>
            </a:r>
            <a:r>
              <a:rPr lang="ja-JP" altLang="en-US" sz="1000" u="sng" dirty="0">
                <a:solidFill>
                  <a:srgbClr val="FF0000"/>
                </a:solidFill>
                <a:latin typeface="ＭＳ ゴシック"/>
                <a:cs typeface="ＭＳ ゴシック"/>
              </a:rPr>
              <a:t>機能は</a:t>
            </a:r>
            <a:r>
              <a:rPr lang="ja-JP" altLang="en-US" sz="1000" u="sng" dirty="0" smtClean="0">
                <a:solidFill>
                  <a:srgbClr val="FF0000"/>
                </a:solidFill>
                <a:latin typeface="ＭＳ ゴシック"/>
                <a:cs typeface="ＭＳ ゴシック"/>
              </a:rPr>
              <a:t>なく記録</a:t>
            </a:r>
            <a:r>
              <a:rPr lang="ja-JP" altLang="en-US" sz="1000" u="sng" dirty="0">
                <a:solidFill>
                  <a:srgbClr val="FF0000"/>
                </a:solidFill>
                <a:latin typeface="ＭＳ ゴシック"/>
                <a:cs typeface="ＭＳ ゴシック"/>
              </a:rPr>
              <a:t>のみとなります。</a:t>
            </a:r>
          </a:p>
          <a:p>
            <a:pPr marL="12065">
              <a:spcBef>
                <a:spcPts val="580"/>
              </a:spcBef>
              <a:buSzPct val="90000"/>
              <a:tabLst>
                <a:tab pos="137795" algn="l"/>
              </a:tabLst>
            </a:pPr>
            <a:endParaRPr lang="en-US" altLang="ja-JP" sz="1000" b="1" dirty="0" smtClean="0">
              <a:solidFill>
                <a:srgbClr val="F92B57"/>
              </a:solidFill>
              <a:latin typeface="ＭＳ ゴシック"/>
              <a:cs typeface="ＭＳ ゴシック"/>
            </a:endParaRPr>
          </a:p>
          <a:p>
            <a:pPr marL="12065">
              <a:spcBef>
                <a:spcPts val="580"/>
              </a:spcBef>
              <a:buSzPct val="90000"/>
              <a:tabLst>
                <a:tab pos="137795" algn="l"/>
              </a:tabLst>
            </a:pPr>
            <a:endParaRPr lang="ja-JP" altLang="en-US" sz="1000" b="1" dirty="0">
              <a:solidFill>
                <a:srgbClr val="F92B57"/>
              </a:solidFill>
              <a:latin typeface="ＭＳ ゴシック"/>
              <a:cs typeface="ＭＳ ゴシック"/>
            </a:endParaRPr>
          </a:p>
        </p:txBody>
      </p:sp>
    </p:spTree>
    <p:extLst>
      <p:ext uri="{BB962C8B-B14F-4D97-AF65-F5344CB8AC3E}">
        <p14:creationId xmlns:p14="http://schemas.microsoft.com/office/powerpoint/2010/main" val="263939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extLst>
              <a:ext uri="{28A0092B-C50C-407E-A947-70E740481C1C}">
                <a14:useLocalDpi xmlns:a14="http://schemas.microsoft.com/office/drawing/2010/main" val="0"/>
              </a:ext>
            </a:extLst>
          </a:blip>
          <a:srcRect t="11130"/>
          <a:stretch/>
        </p:blipFill>
        <p:spPr>
          <a:xfrm>
            <a:off x="711625" y="3677536"/>
            <a:ext cx="6096528" cy="2232206"/>
          </a:xfrm>
          <a:prstGeom prst="rect">
            <a:avLst/>
          </a:prstGeom>
        </p:spPr>
      </p:pic>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485" y="1573848"/>
            <a:ext cx="6090432" cy="1658256"/>
          </a:xfrm>
          <a:prstGeom prst="rect">
            <a:avLst/>
          </a:prstGeom>
        </p:spPr>
      </p:pic>
      <p:sp>
        <p:nvSpPr>
          <p:cNvPr id="5" name="object 5"/>
          <p:cNvSpPr txBox="1"/>
          <p:nvPr/>
        </p:nvSpPr>
        <p:spPr>
          <a:xfrm>
            <a:off x="734397" y="8013700"/>
            <a:ext cx="6116955" cy="1832610"/>
          </a:xfrm>
          <a:prstGeom prst="rect">
            <a:avLst/>
          </a:prstGeom>
        </p:spPr>
        <p:txBody>
          <a:bodyPr vert="horz" wrap="square" lIns="0" tIns="85725" rIns="0" bIns="0" rtlCol="0">
            <a:spAutoFit/>
          </a:bodyPr>
          <a:lstStyle/>
          <a:p>
            <a:pPr marL="139700" indent="-127635">
              <a:lnSpc>
                <a:spcPct val="100000"/>
              </a:lnSpc>
              <a:spcBef>
                <a:spcPts val="675"/>
              </a:spcBef>
              <a:buSzPct val="90000"/>
              <a:buChar char="■"/>
              <a:tabLst>
                <a:tab pos="140335" algn="l"/>
              </a:tabLst>
            </a:pPr>
            <a:r>
              <a:rPr sz="1000" spc="-15" dirty="0">
                <a:solidFill>
                  <a:srgbClr val="A9511A"/>
                </a:solidFill>
                <a:latin typeface="ＭＳ ゴシック"/>
                <a:cs typeface="ＭＳ ゴシック"/>
              </a:rPr>
              <a:t>指</a:t>
            </a:r>
            <a:r>
              <a:rPr sz="1000" spc="-30" dirty="0">
                <a:solidFill>
                  <a:srgbClr val="A9511A"/>
                </a:solidFill>
                <a:latin typeface="ＭＳ ゴシック"/>
                <a:cs typeface="ＭＳ ゴシック"/>
              </a:rPr>
              <a:t>導</a:t>
            </a:r>
            <a:r>
              <a:rPr sz="1000" spc="-10" dirty="0">
                <a:solidFill>
                  <a:srgbClr val="A9511A"/>
                </a:solidFill>
                <a:latin typeface="ＭＳ ゴシック"/>
                <a:cs typeface="ＭＳ ゴシック"/>
              </a:rPr>
              <a:t>医</a:t>
            </a:r>
            <a:r>
              <a:rPr sz="1000" spc="-90" dirty="0">
                <a:solidFill>
                  <a:srgbClr val="A9511A"/>
                </a:solidFill>
                <a:latin typeface="ＭＳ ゴシック"/>
                <a:cs typeface="ＭＳ ゴシック"/>
              </a:rPr>
              <a:t>か</a:t>
            </a:r>
            <a:r>
              <a:rPr sz="1000" spc="-70" dirty="0">
                <a:solidFill>
                  <a:srgbClr val="A9511A"/>
                </a:solidFill>
                <a:latin typeface="ＭＳ ゴシック"/>
                <a:cs typeface="ＭＳ ゴシック"/>
              </a:rPr>
              <a:t>ら</a:t>
            </a:r>
            <a:r>
              <a:rPr sz="1000" spc="-85" dirty="0">
                <a:solidFill>
                  <a:srgbClr val="A9511A"/>
                </a:solidFill>
                <a:latin typeface="ＭＳ ゴシック"/>
                <a:cs typeface="ＭＳ ゴシック"/>
              </a:rPr>
              <a:t>の</a:t>
            </a:r>
            <a:r>
              <a:rPr sz="1000" spc="-120" dirty="0">
                <a:solidFill>
                  <a:srgbClr val="A9511A"/>
                </a:solidFill>
                <a:latin typeface="ＭＳ ゴシック"/>
                <a:cs typeface="ＭＳ ゴシック"/>
              </a:rPr>
              <a:t>コ</a:t>
            </a:r>
            <a:r>
              <a:rPr sz="1000" spc="-185" dirty="0">
                <a:solidFill>
                  <a:srgbClr val="A9511A"/>
                </a:solidFill>
                <a:latin typeface="ＭＳ ゴシック"/>
                <a:cs typeface="ＭＳ ゴシック"/>
              </a:rPr>
              <a:t>メ</a:t>
            </a:r>
            <a:r>
              <a:rPr sz="1000" spc="-170" dirty="0">
                <a:solidFill>
                  <a:srgbClr val="A9511A"/>
                </a:solidFill>
                <a:latin typeface="ＭＳ ゴシック"/>
                <a:cs typeface="ＭＳ ゴシック"/>
              </a:rPr>
              <a:t>ン</a:t>
            </a:r>
            <a:r>
              <a:rPr sz="1000" spc="-60" dirty="0">
                <a:solidFill>
                  <a:srgbClr val="A9511A"/>
                </a:solidFill>
                <a:latin typeface="ＭＳ ゴシック"/>
                <a:cs typeface="ＭＳ ゴシック"/>
              </a:rPr>
              <a:t>ト</a:t>
            </a:r>
            <a:r>
              <a:rPr sz="1000" spc="-15" dirty="0">
                <a:solidFill>
                  <a:srgbClr val="A9511A"/>
                </a:solidFill>
                <a:latin typeface="ＭＳ ゴシック"/>
                <a:cs typeface="ＭＳ ゴシック"/>
              </a:rPr>
              <a:t>の</a:t>
            </a:r>
            <a:r>
              <a:rPr sz="1000" spc="-10" dirty="0">
                <a:solidFill>
                  <a:srgbClr val="A9511A"/>
                </a:solidFill>
                <a:latin typeface="ＭＳ ゴシック"/>
                <a:cs typeface="ＭＳ ゴシック"/>
              </a:rPr>
              <a:t>確</a:t>
            </a:r>
            <a:r>
              <a:rPr sz="1000" dirty="0">
                <a:solidFill>
                  <a:srgbClr val="A9511A"/>
                </a:solidFill>
                <a:latin typeface="ＭＳ ゴシック"/>
                <a:cs typeface="ＭＳ ゴシック"/>
              </a:rPr>
              <a:t>認</a:t>
            </a:r>
            <a:endParaRPr sz="1000" dirty="0">
              <a:latin typeface="ＭＳ ゴシック"/>
              <a:cs typeface="ＭＳ ゴシック"/>
            </a:endParaRPr>
          </a:p>
          <a:p>
            <a:pPr marL="131445" indent="-119380">
              <a:lnSpc>
                <a:spcPct val="100000"/>
              </a:lnSpc>
              <a:spcBef>
                <a:spcPts val="580"/>
              </a:spcBef>
              <a:buSzPct val="90000"/>
              <a:buAutoNum type="arabicPeriod"/>
              <a:tabLst>
                <a:tab pos="132080" algn="l"/>
              </a:tabLst>
            </a:pPr>
            <a:r>
              <a:rPr sz="1000" dirty="0">
                <a:solidFill>
                  <a:srgbClr val="231F20"/>
                </a:solidFill>
                <a:latin typeface="ＭＳ ゴシック"/>
                <a:cs typeface="ＭＳ ゴシック"/>
              </a:rPr>
              <a:t>&lt;</a:t>
            </a:r>
            <a:r>
              <a:rPr sz="1000" spc="-26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35" dirty="0">
                <a:solidFill>
                  <a:srgbClr val="231F20"/>
                </a:solidFill>
                <a:latin typeface="ＭＳ ゴシック"/>
                <a:cs typeface="ＭＳ ゴシック"/>
              </a:rPr>
              <a:t>医</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54" dirty="0">
                <a:solidFill>
                  <a:srgbClr val="231F20"/>
                </a:solidFill>
                <a:latin typeface="ＭＳ ゴシック"/>
                <a:cs typeface="ＭＳ ゴシック"/>
              </a:rPr>
              <a:t> </a:t>
            </a:r>
            <a:r>
              <a:rPr sz="1000" dirty="0">
                <a:solidFill>
                  <a:srgbClr val="231F20"/>
                </a:solidFill>
                <a:latin typeface="ＭＳ ゴシック"/>
                <a:cs typeface="ＭＳ ゴシック"/>
              </a:rPr>
              <a:t>&gt;</a:t>
            </a:r>
            <a:r>
              <a:rPr sz="1000" spc="-330" dirty="0">
                <a:solidFill>
                  <a:srgbClr val="231F20"/>
                </a:solidFill>
                <a:latin typeface="ＭＳ ゴシック"/>
                <a:cs typeface="ＭＳ ゴシック"/>
              </a:rPr>
              <a:t> </a:t>
            </a:r>
            <a:r>
              <a:rPr sz="1000" spc="-105" dirty="0">
                <a:solidFill>
                  <a:srgbClr val="231F20"/>
                </a:solidFill>
                <a:latin typeface="ＭＳ ゴシック"/>
                <a:cs typeface="ＭＳ ゴシック"/>
              </a:rPr>
              <a:t>で</a:t>
            </a:r>
            <a:r>
              <a:rPr sz="1000" spc="10" dirty="0">
                <a:solidFill>
                  <a:srgbClr val="231F20"/>
                </a:solidFill>
                <a:latin typeface="ＭＳ ゴシック"/>
                <a:cs typeface="ＭＳ ゴシック"/>
              </a:rPr>
              <a:t>、</a:t>
            </a:r>
            <a:r>
              <a:rPr sz="1000" spc="-30" dirty="0">
                <a:solidFill>
                  <a:srgbClr val="231F20"/>
                </a:solidFill>
                <a:latin typeface="ＭＳ ゴシック"/>
                <a:cs typeface="ＭＳ ゴシック"/>
              </a:rPr>
              <a:t>参</a:t>
            </a:r>
            <a:r>
              <a:rPr sz="1000" spc="-114" dirty="0">
                <a:solidFill>
                  <a:srgbClr val="231F20"/>
                </a:solidFill>
                <a:latin typeface="ＭＳ ゴシック"/>
                <a:cs typeface="ＭＳ ゴシック"/>
              </a:rPr>
              <a:t>照</a:t>
            </a:r>
            <a:r>
              <a:rPr sz="1000" spc="-95" dirty="0">
                <a:solidFill>
                  <a:srgbClr val="231F20"/>
                </a:solidFill>
                <a:latin typeface="ＭＳ ゴシック"/>
                <a:cs typeface="ＭＳ ゴシック"/>
              </a:rPr>
              <a:t>し</a:t>
            </a:r>
            <a:r>
              <a:rPr sz="1000" spc="-80" dirty="0">
                <a:solidFill>
                  <a:srgbClr val="231F20"/>
                </a:solidFill>
                <a:latin typeface="ＭＳ ゴシック"/>
                <a:cs typeface="ＭＳ ゴシック"/>
              </a:rPr>
              <a:t>た</a:t>
            </a:r>
            <a:r>
              <a:rPr sz="1000" spc="-20" dirty="0">
                <a:solidFill>
                  <a:srgbClr val="231F20"/>
                </a:solidFill>
                <a:latin typeface="ＭＳ ゴシック"/>
                <a:cs typeface="ＭＳ ゴシック"/>
              </a:rPr>
              <a:t>い</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65" dirty="0">
                <a:solidFill>
                  <a:srgbClr val="231F20"/>
                </a:solidFill>
                <a:latin typeface="ＭＳ ゴシック"/>
                <a:cs typeface="ＭＳ ゴシック"/>
              </a:rPr>
              <a:t>医</a:t>
            </a:r>
            <a:r>
              <a:rPr sz="1000" spc="-25" dirty="0">
                <a:solidFill>
                  <a:srgbClr val="231F20"/>
                </a:solidFill>
                <a:latin typeface="ＭＳ ゴシック"/>
                <a:cs typeface="ＭＳ ゴシック"/>
              </a:rPr>
              <a:t>を</a:t>
            </a:r>
            <a:r>
              <a:rPr sz="1000" spc="-45" dirty="0">
                <a:solidFill>
                  <a:srgbClr val="231F20"/>
                </a:solidFill>
                <a:latin typeface="ＭＳ ゴシック"/>
                <a:cs typeface="ＭＳ ゴシック"/>
              </a:rPr>
              <a:t>選</a:t>
            </a:r>
            <a:r>
              <a:rPr sz="1000" spc="-60" dirty="0">
                <a:solidFill>
                  <a:srgbClr val="231F20"/>
                </a:solidFill>
                <a:latin typeface="ＭＳ ゴシック"/>
                <a:cs typeface="ＭＳ ゴシック"/>
              </a:rPr>
              <a:t>び</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5080" indent="635">
              <a:lnSpc>
                <a:spcPct val="148200"/>
              </a:lnSpc>
            </a:pPr>
            <a:r>
              <a:rPr sz="1000" spc="-25" dirty="0" err="1">
                <a:solidFill>
                  <a:srgbClr val="231F20"/>
                </a:solidFill>
                <a:latin typeface="ＭＳ ゴシック"/>
                <a:cs typeface="ＭＳ ゴシック"/>
              </a:rPr>
              <a:t>表</a:t>
            </a:r>
            <a:r>
              <a:rPr sz="1000" spc="-80" dirty="0" err="1">
                <a:solidFill>
                  <a:srgbClr val="231F20"/>
                </a:solidFill>
                <a:latin typeface="ＭＳ ゴシック"/>
                <a:cs typeface="ＭＳ ゴシック"/>
              </a:rPr>
              <a:t>示さ</a:t>
            </a:r>
            <a:r>
              <a:rPr sz="1000" spc="-135" dirty="0" err="1">
                <a:solidFill>
                  <a:srgbClr val="231F20"/>
                </a:solidFill>
                <a:latin typeface="ＭＳ ゴシック"/>
                <a:cs typeface="ＭＳ ゴシック"/>
              </a:rPr>
              <a:t>れ</a:t>
            </a:r>
            <a:r>
              <a:rPr sz="1000" spc="-75" dirty="0" err="1">
                <a:solidFill>
                  <a:srgbClr val="231F20"/>
                </a:solidFill>
                <a:latin typeface="ＭＳ ゴシック"/>
                <a:cs typeface="ＭＳ ゴシック"/>
              </a:rPr>
              <a:t>て</a:t>
            </a:r>
            <a:r>
              <a:rPr sz="1000" spc="-40" dirty="0" err="1">
                <a:solidFill>
                  <a:srgbClr val="231F20"/>
                </a:solidFill>
                <a:latin typeface="ＭＳ ゴシック"/>
                <a:cs typeface="ＭＳ ゴシック"/>
              </a:rPr>
              <a:t>い</a:t>
            </a:r>
            <a:r>
              <a:rPr sz="1000" spc="-50" dirty="0" err="1">
                <a:solidFill>
                  <a:srgbClr val="231F20"/>
                </a:solidFill>
                <a:latin typeface="ＭＳ ゴシック"/>
                <a:cs typeface="ＭＳ ゴシック"/>
              </a:rPr>
              <a:t>る</a:t>
            </a:r>
            <a:r>
              <a:rPr sz="1000" spc="10" dirty="0" err="1">
                <a:solidFill>
                  <a:srgbClr val="231F20"/>
                </a:solidFill>
                <a:latin typeface="ＭＳ ゴシック"/>
                <a:cs typeface="ＭＳ ゴシック"/>
              </a:rPr>
              <a:t>研</a:t>
            </a:r>
            <a:r>
              <a:rPr sz="1000" spc="-15" dirty="0" err="1">
                <a:solidFill>
                  <a:srgbClr val="231F20"/>
                </a:solidFill>
                <a:latin typeface="ＭＳ ゴシック"/>
                <a:cs typeface="ＭＳ ゴシック"/>
              </a:rPr>
              <a:t>修</a:t>
            </a:r>
            <a:r>
              <a:rPr sz="1000" spc="-10" dirty="0" err="1">
                <a:solidFill>
                  <a:srgbClr val="231F20"/>
                </a:solidFill>
                <a:latin typeface="ＭＳ ゴシック"/>
                <a:cs typeface="ＭＳ ゴシック"/>
              </a:rPr>
              <a:t>医</a:t>
            </a:r>
            <a:r>
              <a:rPr sz="1000" spc="-55" dirty="0" err="1">
                <a:solidFill>
                  <a:srgbClr val="231F20"/>
                </a:solidFill>
                <a:latin typeface="ＭＳ ゴシック"/>
                <a:cs typeface="ＭＳ ゴシック"/>
              </a:rPr>
              <a:t>が多</a:t>
            </a:r>
            <a:r>
              <a:rPr sz="1000" spc="-15" dirty="0" err="1">
                <a:solidFill>
                  <a:srgbClr val="231F20"/>
                </a:solidFill>
                <a:latin typeface="ＭＳ ゴシック"/>
                <a:cs typeface="ＭＳ ゴシック"/>
              </a:rPr>
              <a:t>い</a:t>
            </a:r>
            <a:r>
              <a:rPr sz="1000" spc="-5" dirty="0" err="1">
                <a:solidFill>
                  <a:srgbClr val="231F20"/>
                </a:solidFill>
                <a:latin typeface="ＭＳ ゴシック"/>
                <a:cs typeface="ＭＳ ゴシック"/>
              </a:rPr>
              <a:t>場</a:t>
            </a:r>
            <a:r>
              <a:rPr sz="1000" spc="-40" dirty="0" err="1">
                <a:solidFill>
                  <a:srgbClr val="231F20"/>
                </a:solidFill>
                <a:latin typeface="ＭＳ ゴシック"/>
                <a:cs typeface="ＭＳ ゴシック"/>
              </a:rPr>
              <a:t>合</a:t>
            </a:r>
            <a:r>
              <a:rPr sz="1000" spc="-25" dirty="0" err="1">
                <a:solidFill>
                  <a:srgbClr val="231F20"/>
                </a:solidFill>
                <a:latin typeface="ＭＳ ゴシック"/>
                <a:cs typeface="ＭＳ ゴシック"/>
              </a:rPr>
              <a:t>は</a:t>
            </a:r>
            <a:r>
              <a:rPr sz="1000" spc="-610" dirty="0" smtClean="0">
                <a:solidFill>
                  <a:srgbClr val="231F20"/>
                </a:solidFill>
                <a:latin typeface="ＭＳ ゴシック"/>
                <a:cs typeface="ＭＳ ゴシック"/>
              </a:rPr>
              <a:t>、</a:t>
            </a:r>
            <a:r>
              <a:rPr lang="ja-JP" altLang="en-US" sz="1000" spc="-610" dirty="0" smtClean="0">
                <a:solidFill>
                  <a:srgbClr val="231F20"/>
                </a:solidFill>
                <a:latin typeface="ＭＳ ゴシック"/>
                <a:cs typeface="ＭＳ ゴシック"/>
              </a:rPr>
              <a:t>　</a:t>
            </a:r>
            <a:r>
              <a:rPr sz="1000" spc="15" dirty="0" smtClean="0">
                <a:solidFill>
                  <a:srgbClr val="231F20"/>
                </a:solidFill>
                <a:latin typeface="ＭＳ ゴシック"/>
                <a:cs typeface="ＭＳ ゴシック"/>
              </a:rPr>
              <a:t>「</a:t>
            </a:r>
            <a:r>
              <a:rPr sz="1000" spc="10" dirty="0" err="1">
                <a:solidFill>
                  <a:srgbClr val="231F20"/>
                </a:solidFill>
                <a:latin typeface="ＭＳ ゴシック"/>
                <a:cs typeface="ＭＳ ゴシック"/>
              </a:rPr>
              <a:t>研</a:t>
            </a:r>
            <a:r>
              <a:rPr sz="1000" spc="-15" dirty="0" err="1">
                <a:solidFill>
                  <a:srgbClr val="231F20"/>
                </a:solidFill>
                <a:latin typeface="ＭＳ ゴシック"/>
                <a:cs typeface="ＭＳ ゴシック"/>
              </a:rPr>
              <a:t>修</a:t>
            </a:r>
            <a:r>
              <a:rPr sz="1000" dirty="0" err="1">
                <a:solidFill>
                  <a:srgbClr val="231F20"/>
                </a:solidFill>
                <a:latin typeface="ＭＳ ゴシック"/>
                <a:cs typeface="ＭＳ ゴシック"/>
              </a:rPr>
              <a:t>医</a:t>
            </a:r>
            <a:r>
              <a:rPr sz="1000" spc="-95" dirty="0" err="1">
                <a:solidFill>
                  <a:srgbClr val="231F20"/>
                </a:solidFill>
                <a:latin typeface="ＭＳ ゴシック"/>
                <a:cs typeface="ＭＳ ゴシック"/>
              </a:rPr>
              <a:t>絞り</a:t>
            </a:r>
            <a:r>
              <a:rPr sz="1000" spc="-5" dirty="0" err="1">
                <a:solidFill>
                  <a:srgbClr val="231F20"/>
                </a:solidFill>
                <a:latin typeface="ＭＳ ゴシック"/>
                <a:cs typeface="ＭＳ ゴシック"/>
              </a:rPr>
              <a:t>込</a:t>
            </a:r>
            <a:r>
              <a:rPr sz="1000" spc="-40" dirty="0" err="1">
                <a:solidFill>
                  <a:srgbClr val="231F20"/>
                </a:solidFill>
                <a:latin typeface="ＭＳ ゴシック"/>
                <a:cs typeface="ＭＳ ゴシック"/>
              </a:rPr>
              <a:t>み</a:t>
            </a:r>
            <a:r>
              <a:rPr sz="1000" spc="-155" dirty="0" err="1">
                <a:solidFill>
                  <a:srgbClr val="231F20"/>
                </a:solidFill>
                <a:latin typeface="ＭＳ ゴシック"/>
                <a:cs typeface="ＭＳ ゴシック"/>
              </a:rPr>
              <a:t>エ</a:t>
            </a:r>
            <a:r>
              <a:rPr sz="1000" spc="-120" dirty="0" err="1">
                <a:solidFill>
                  <a:srgbClr val="231F20"/>
                </a:solidFill>
                <a:latin typeface="ＭＳ ゴシック"/>
                <a:cs typeface="ＭＳ ゴシック"/>
              </a:rPr>
              <a:t>リ</a:t>
            </a:r>
            <a:r>
              <a:rPr sz="1000" spc="-150" dirty="0" err="1">
                <a:solidFill>
                  <a:srgbClr val="231F20"/>
                </a:solidFill>
                <a:latin typeface="ＭＳ ゴシック"/>
                <a:cs typeface="ＭＳ ゴシック"/>
              </a:rPr>
              <a:t>ア</a:t>
            </a:r>
            <a:r>
              <a:rPr sz="1000" spc="15" dirty="0" err="1">
                <a:solidFill>
                  <a:srgbClr val="231F20"/>
                </a:solidFill>
                <a:latin typeface="ＭＳ ゴシック"/>
                <a:cs typeface="ＭＳ ゴシック"/>
              </a:rPr>
              <a:t>」</a:t>
            </a:r>
            <a:r>
              <a:rPr sz="1000" spc="-65" dirty="0" err="1">
                <a:solidFill>
                  <a:srgbClr val="231F20"/>
                </a:solidFill>
                <a:latin typeface="ＭＳ ゴシック"/>
                <a:cs typeface="ＭＳ ゴシック"/>
              </a:rPr>
              <a:t>に</a:t>
            </a:r>
            <a:r>
              <a:rPr sz="1000" spc="-105" dirty="0" err="1">
                <a:solidFill>
                  <a:srgbClr val="231F20"/>
                </a:solidFill>
                <a:latin typeface="ＭＳ ゴシック"/>
                <a:cs typeface="ＭＳ ゴシック"/>
              </a:rPr>
              <a:t>て</a:t>
            </a:r>
            <a:r>
              <a:rPr sz="1000" spc="15" dirty="0" err="1">
                <a:solidFill>
                  <a:srgbClr val="231F20"/>
                </a:solidFill>
                <a:latin typeface="ＭＳ ゴシック"/>
                <a:cs typeface="ＭＳ ゴシック"/>
              </a:rPr>
              <a:t>、</a:t>
            </a:r>
            <a:r>
              <a:rPr sz="1000" spc="-30" dirty="0" err="1">
                <a:solidFill>
                  <a:srgbClr val="231F20"/>
                </a:solidFill>
                <a:latin typeface="ＭＳ ゴシック"/>
                <a:cs typeface="ＭＳ ゴシック"/>
              </a:rPr>
              <a:t>氏</a:t>
            </a:r>
            <a:r>
              <a:rPr sz="1000" spc="-80" dirty="0" err="1">
                <a:solidFill>
                  <a:srgbClr val="231F20"/>
                </a:solidFill>
                <a:latin typeface="ＭＳ ゴシック"/>
                <a:cs typeface="ＭＳ ゴシック"/>
              </a:rPr>
              <a:t>名</a:t>
            </a:r>
            <a:r>
              <a:rPr sz="1000" spc="-114" dirty="0" err="1">
                <a:solidFill>
                  <a:srgbClr val="231F20"/>
                </a:solidFill>
                <a:latin typeface="ＭＳ ゴシック"/>
                <a:cs typeface="ＭＳ ゴシック"/>
              </a:rPr>
              <a:t>や</a:t>
            </a:r>
            <a:r>
              <a:rPr sz="1000" spc="15" dirty="0" err="1">
                <a:solidFill>
                  <a:srgbClr val="231F20"/>
                </a:solidFill>
                <a:latin typeface="ＭＳ ゴシック"/>
                <a:cs typeface="ＭＳ ゴシック"/>
              </a:rPr>
              <a:t>、</a:t>
            </a:r>
            <a:r>
              <a:rPr sz="1000" spc="-50" dirty="0" err="1" smtClean="0">
                <a:solidFill>
                  <a:srgbClr val="231F20"/>
                </a:solidFill>
                <a:latin typeface="ＭＳ ゴシック"/>
                <a:cs typeface="ＭＳ ゴシック"/>
              </a:rPr>
              <a:t>あ</a:t>
            </a:r>
            <a:r>
              <a:rPr sz="1000" spc="-110" dirty="0" err="1" smtClean="0">
                <a:solidFill>
                  <a:srgbClr val="231F20"/>
                </a:solidFill>
                <a:latin typeface="ＭＳ ゴシック"/>
                <a:cs typeface="ＭＳ ゴシック"/>
              </a:rPr>
              <a:t>い</a:t>
            </a:r>
            <a:r>
              <a:rPr sz="1000" spc="-160" dirty="0" err="1" smtClean="0">
                <a:solidFill>
                  <a:srgbClr val="231F20"/>
                </a:solidFill>
                <a:latin typeface="ＭＳ ゴシック"/>
                <a:cs typeface="ＭＳ ゴシック"/>
              </a:rPr>
              <a:t>う</a:t>
            </a:r>
            <a:r>
              <a:rPr sz="1000" spc="-55" dirty="0" err="1" smtClean="0">
                <a:solidFill>
                  <a:srgbClr val="231F20"/>
                </a:solidFill>
                <a:latin typeface="ＭＳ ゴシック"/>
                <a:cs typeface="ＭＳ ゴシック"/>
              </a:rPr>
              <a:t>え</a:t>
            </a:r>
            <a:r>
              <a:rPr sz="1000" spc="-35" dirty="0" err="1" smtClean="0">
                <a:solidFill>
                  <a:srgbClr val="231F20"/>
                </a:solidFill>
                <a:latin typeface="ＭＳ ゴシック"/>
                <a:cs typeface="ＭＳ ゴシック"/>
              </a:rPr>
              <a:t>お</a:t>
            </a:r>
            <a:r>
              <a:rPr sz="1000" spc="-45" dirty="0" err="1" smtClean="0">
                <a:solidFill>
                  <a:srgbClr val="231F20"/>
                </a:solidFill>
                <a:latin typeface="ＭＳ ゴシック"/>
                <a:cs typeface="ＭＳ ゴシック"/>
              </a:rPr>
              <a:t>順</a:t>
            </a:r>
            <a:r>
              <a:rPr sz="1000" spc="-40" dirty="0" err="1" smtClean="0">
                <a:solidFill>
                  <a:srgbClr val="231F20"/>
                </a:solidFill>
                <a:latin typeface="ＭＳ ゴシック"/>
                <a:cs typeface="ＭＳ ゴシック"/>
              </a:rPr>
              <a:t>で</a:t>
            </a:r>
            <a:r>
              <a:rPr sz="1000" spc="-10" dirty="0" err="1" smtClean="0">
                <a:solidFill>
                  <a:srgbClr val="231F20"/>
                </a:solidFill>
                <a:latin typeface="ＭＳ ゴシック"/>
                <a:cs typeface="ＭＳ ゴシック"/>
              </a:rPr>
              <a:t>の</a:t>
            </a:r>
            <a:r>
              <a:rPr sz="1000" spc="-95" dirty="0" err="1" smtClean="0">
                <a:solidFill>
                  <a:srgbClr val="231F20"/>
                </a:solidFill>
                <a:latin typeface="ＭＳ ゴシック"/>
                <a:cs typeface="ＭＳ ゴシック"/>
              </a:rPr>
              <a:t>絞り</a:t>
            </a:r>
            <a:r>
              <a:rPr sz="1000" spc="-5" dirty="0" err="1" smtClean="0">
                <a:solidFill>
                  <a:srgbClr val="231F20"/>
                </a:solidFill>
                <a:latin typeface="ＭＳ ゴシック"/>
                <a:cs typeface="ＭＳ ゴシック"/>
              </a:rPr>
              <a:t>込</a:t>
            </a:r>
            <a:r>
              <a:rPr sz="1000" spc="-60" dirty="0" err="1" smtClean="0">
                <a:solidFill>
                  <a:srgbClr val="231F20"/>
                </a:solidFill>
                <a:latin typeface="ＭＳ ゴシック"/>
                <a:cs typeface="ＭＳ ゴシック"/>
              </a:rPr>
              <a:t>み</a:t>
            </a:r>
            <a:r>
              <a:rPr sz="1000" spc="-50" dirty="0" err="1" smtClean="0">
                <a:solidFill>
                  <a:srgbClr val="231F20"/>
                </a:solidFill>
                <a:latin typeface="ＭＳ ゴシック"/>
                <a:cs typeface="ＭＳ ゴシック"/>
              </a:rPr>
              <a:t>が</a:t>
            </a:r>
            <a:r>
              <a:rPr sz="1000" dirty="0" err="1" smtClean="0">
                <a:solidFill>
                  <a:srgbClr val="231F20"/>
                </a:solidFill>
                <a:latin typeface="ＭＳ ゴシック"/>
                <a:cs typeface="ＭＳ ゴシック"/>
              </a:rPr>
              <a:t>で</a:t>
            </a:r>
            <a:r>
              <a:rPr sz="1000" spc="-80" dirty="0" err="1" smtClean="0">
                <a:solidFill>
                  <a:srgbClr val="231F20"/>
                </a:solidFill>
                <a:latin typeface="ＭＳ ゴシック"/>
                <a:cs typeface="ＭＳ ゴシック"/>
              </a:rPr>
              <a:t>き</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indent="-128270">
              <a:lnSpc>
                <a:spcPct val="100000"/>
              </a:lnSpc>
              <a:spcBef>
                <a:spcPts val="580"/>
              </a:spcBef>
              <a:buSzPct val="90000"/>
              <a:buAutoNum type="arabicPeriod" startAt="2"/>
              <a:tabLst>
                <a:tab pos="140970" algn="l"/>
              </a:tabLst>
            </a:pPr>
            <a:r>
              <a:rPr sz="1000" spc="-50" dirty="0">
                <a:solidFill>
                  <a:srgbClr val="231F20"/>
                </a:solidFill>
                <a:latin typeface="ＭＳ ゴシック"/>
                <a:cs typeface="ＭＳ ゴシック"/>
              </a:rPr>
              <a:t>そ</a:t>
            </a:r>
            <a:r>
              <a:rPr sz="1000" spc="-20" dirty="0">
                <a:solidFill>
                  <a:srgbClr val="231F20"/>
                </a:solidFill>
                <a:latin typeface="ＭＳ ゴシック"/>
                <a:cs typeface="ＭＳ ゴシック"/>
              </a:rPr>
              <a:t>の</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40" dirty="0">
                <a:solidFill>
                  <a:srgbClr val="231F20"/>
                </a:solidFill>
                <a:latin typeface="ＭＳ ゴシック"/>
                <a:cs typeface="ＭＳ ゴシック"/>
              </a:rPr>
              <a:t>医</a:t>
            </a:r>
            <a:r>
              <a:rPr sz="1000" spc="-20" dirty="0">
                <a:solidFill>
                  <a:srgbClr val="231F20"/>
                </a:solidFill>
                <a:latin typeface="ＭＳ ゴシック"/>
                <a:cs typeface="ＭＳ ゴシック"/>
              </a:rPr>
              <a:t>の</a:t>
            </a:r>
            <a:r>
              <a:rPr sz="1000" spc="-35" dirty="0">
                <a:solidFill>
                  <a:srgbClr val="231F20"/>
                </a:solidFill>
                <a:latin typeface="ＭＳ ゴシック"/>
                <a:cs typeface="ＭＳ ゴシック"/>
              </a:rPr>
              <a:t>行</a:t>
            </a:r>
            <a:r>
              <a:rPr sz="1000" spc="-65" dirty="0">
                <a:solidFill>
                  <a:srgbClr val="231F20"/>
                </a:solidFill>
                <a:latin typeface="ＭＳ ゴシック"/>
                <a:cs typeface="ＭＳ ゴシック"/>
              </a:rPr>
              <a:t>に</a:t>
            </a:r>
            <a:r>
              <a:rPr sz="1000" spc="-55"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10" dirty="0">
                <a:solidFill>
                  <a:srgbClr val="231F20"/>
                </a:solidFill>
                <a:latin typeface="ＭＳ ゴシック"/>
                <a:cs typeface="ＭＳ ゴシック"/>
              </a:rPr>
              <a:t>「</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10" dirty="0">
                <a:solidFill>
                  <a:srgbClr val="231F20"/>
                </a:solidFill>
                <a:latin typeface="ＭＳ ゴシック"/>
                <a:cs typeface="ＭＳ ゴシック"/>
              </a:rPr>
              <a:t>医</a:t>
            </a:r>
            <a:r>
              <a:rPr sz="1000" spc="-90" dirty="0">
                <a:solidFill>
                  <a:srgbClr val="231F20"/>
                </a:solidFill>
                <a:latin typeface="ＭＳ ゴシック"/>
                <a:cs typeface="ＭＳ ゴシック"/>
              </a:rPr>
              <a:t>か</a:t>
            </a:r>
            <a:r>
              <a:rPr sz="1000" spc="-70" dirty="0">
                <a:solidFill>
                  <a:srgbClr val="231F20"/>
                </a:solidFill>
                <a:latin typeface="ＭＳ ゴシック"/>
                <a:cs typeface="ＭＳ ゴシック"/>
              </a:rPr>
              <a:t>ら</a:t>
            </a:r>
            <a:r>
              <a:rPr sz="1000" spc="-85" dirty="0">
                <a:solidFill>
                  <a:srgbClr val="231F20"/>
                </a:solidFill>
                <a:latin typeface="ＭＳ ゴシック"/>
                <a:cs typeface="ＭＳ ゴシック"/>
              </a:rPr>
              <a:t>の</a:t>
            </a:r>
            <a:r>
              <a:rPr sz="1000" spc="-120" dirty="0">
                <a:solidFill>
                  <a:srgbClr val="231F20"/>
                </a:solidFill>
                <a:latin typeface="ＭＳ ゴシック"/>
                <a:cs typeface="ＭＳ ゴシック"/>
              </a:rPr>
              <a:t>コ</a:t>
            </a:r>
            <a:r>
              <a:rPr sz="1000" spc="-185" dirty="0">
                <a:solidFill>
                  <a:srgbClr val="231F20"/>
                </a:solidFill>
                <a:latin typeface="ＭＳ ゴシック"/>
                <a:cs typeface="ＭＳ ゴシック"/>
              </a:rPr>
              <a:t>メ</a:t>
            </a:r>
            <a:r>
              <a:rPr sz="1000" spc="-170" dirty="0">
                <a:solidFill>
                  <a:srgbClr val="231F20"/>
                </a:solidFill>
                <a:latin typeface="ＭＳ ゴシック"/>
                <a:cs typeface="ＭＳ ゴシック"/>
              </a:rPr>
              <a:t>ン</a:t>
            </a:r>
            <a:r>
              <a:rPr sz="1000" spc="-60" dirty="0">
                <a:solidFill>
                  <a:srgbClr val="231F20"/>
                </a:solidFill>
                <a:latin typeface="ＭＳ ゴシック"/>
                <a:cs typeface="ＭＳ ゴシック"/>
              </a:rPr>
              <a:t>ト</a:t>
            </a:r>
            <a:r>
              <a:rPr sz="1000" spc="-15" dirty="0">
                <a:solidFill>
                  <a:srgbClr val="231F20"/>
                </a:solidFill>
                <a:latin typeface="ＭＳ ゴシック"/>
                <a:cs typeface="ＭＳ ゴシック"/>
              </a:rPr>
              <a:t>の</a:t>
            </a:r>
            <a:r>
              <a:rPr sz="1000" spc="-10" dirty="0">
                <a:solidFill>
                  <a:srgbClr val="231F20"/>
                </a:solidFill>
                <a:latin typeface="ＭＳ ゴシック"/>
                <a:cs typeface="ＭＳ ゴシック"/>
              </a:rPr>
              <a:t>確</a:t>
            </a:r>
            <a:r>
              <a:rPr sz="1000" spc="-15" dirty="0">
                <a:solidFill>
                  <a:srgbClr val="231F20"/>
                </a:solidFill>
                <a:latin typeface="ＭＳ ゴシック"/>
                <a:cs typeface="ＭＳ ゴシック"/>
              </a:rPr>
              <a:t>認</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384810" indent="-128270">
              <a:lnSpc>
                <a:spcPct val="148200"/>
              </a:lnSpc>
              <a:buSzPct val="90000"/>
              <a:buAutoNum type="arabicPeriod" startAt="2"/>
              <a:tabLst>
                <a:tab pos="137795" algn="l"/>
              </a:tabLst>
            </a:pPr>
            <a:r>
              <a:rPr sz="1000" dirty="0">
                <a:solidFill>
                  <a:srgbClr val="231F20"/>
                </a:solidFill>
                <a:latin typeface="ＭＳ ゴシック"/>
                <a:cs typeface="ＭＳ ゴシック"/>
              </a:rPr>
              <a:t>&lt;</a:t>
            </a:r>
            <a:r>
              <a:rPr sz="1000" spc="-320" dirty="0">
                <a:solidFill>
                  <a:srgbClr val="231F20"/>
                </a:solidFill>
                <a:latin typeface="ＭＳ ゴシック"/>
                <a:cs typeface="ＭＳ ゴシック"/>
              </a:rPr>
              <a:t> </a:t>
            </a:r>
            <a:r>
              <a:rPr sz="1000" spc="-120" dirty="0">
                <a:solidFill>
                  <a:srgbClr val="231F20"/>
                </a:solidFill>
                <a:latin typeface="ＭＳ ゴシック"/>
                <a:cs typeface="ＭＳ ゴシック"/>
              </a:rPr>
              <a:t>コ</a:t>
            </a:r>
            <a:r>
              <a:rPr sz="1000" spc="-185" dirty="0">
                <a:solidFill>
                  <a:srgbClr val="231F20"/>
                </a:solidFill>
                <a:latin typeface="ＭＳ ゴシック"/>
                <a:cs typeface="ＭＳ ゴシック"/>
              </a:rPr>
              <a:t>メ</a:t>
            </a:r>
            <a:r>
              <a:rPr sz="1000" spc="-170" dirty="0">
                <a:solidFill>
                  <a:srgbClr val="231F20"/>
                </a:solidFill>
                <a:latin typeface="ＭＳ ゴシック"/>
                <a:cs typeface="ＭＳ ゴシック"/>
              </a:rPr>
              <a:t>ン</a:t>
            </a:r>
            <a:r>
              <a:rPr sz="1000" spc="-65" dirty="0">
                <a:solidFill>
                  <a:srgbClr val="231F20"/>
                </a:solidFill>
                <a:latin typeface="ＭＳ ゴシック"/>
                <a:cs typeface="ＭＳ ゴシック"/>
              </a:rPr>
              <a:t>ト</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70" dirty="0">
                <a:solidFill>
                  <a:srgbClr val="231F20"/>
                </a:solidFill>
                <a:latin typeface="ＭＳ ゴシック"/>
                <a:cs typeface="ＭＳ ゴシック"/>
              </a:rPr>
              <a:t> </a:t>
            </a:r>
            <a:r>
              <a:rPr sz="1000" dirty="0">
                <a:solidFill>
                  <a:srgbClr val="231F20"/>
                </a:solidFill>
                <a:latin typeface="ＭＳ ゴシック"/>
                <a:cs typeface="ＭＳ ゴシック"/>
              </a:rPr>
              <a:t>&gt;</a:t>
            </a:r>
            <a:r>
              <a:rPr sz="1000" spc="-295" dirty="0">
                <a:solidFill>
                  <a:srgbClr val="231F20"/>
                </a:solidFill>
                <a:latin typeface="ＭＳ ゴシック"/>
                <a:cs typeface="ＭＳ ゴシック"/>
              </a:rPr>
              <a:t> </a:t>
            </a:r>
            <a:r>
              <a:rPr sz="1000" spc="-55" dirty="0" err="1">
                <a:solidFill>
                  <a:srgbClr val="231F20"/>
                </a:solidFill>
                <a:latin typeface="ＭＳ ゴシック"/>
                <a:cs typeface="ＭＳ ゴシック"/>
              </a:rPr>
              <a:t>に</a:t>
            </a:r>
            <a:r>
              <a:rPr sz="1000" spc="-25" dirty="0" err="1">
                <a:solidFill>
                  <a:srgbClr val="231F20"/>
                </a:solidFill>
                <a:latin typeface="ＭＳ ゴシック"/>
                <a:cs typeface="ＭＳ ゴシック"/>
              </a:rPr>
              <a:t>は</a:t>
            </a:r>
            <a:r>
              <a:rPr sz="1000" spc="10" dirty="0" err="1">
                <a:solidFill>
                  <a:srgbClr val="231F20"/>
                </a:solidFill>
                <a:latin typeface="ＭＳ ゴシック"/>
                <a:cs typeface="ＭＳ ゴシック"/>
              </a:rPr>
              <a:t>、</a:t>
            </a:r>
            <a:r>
              <a:rPr sz="1000" spc="-15" dirty="0" err="1" smtClean="0">
                <a:solidFill>
                  <a:srgbClr val="231F20"/>
                </a:solidFill>
                <a:latin typeface="ＭＳ ゴシック"/>
                <a:cs typeface="ＭＳ ゴシック"/>
              </a:rPr>
              <a:t>指</a:t>
            </a:r>
            <a:r>
              <a:rPr sz="1000" spc="-30" dirty="0" err="1" smtClean="0">
                <a:solidFill>
                  <a:srgbClr val="231F20"/>
                </a:solidFill>
                <a:latin typeface="ＭＳ ゴシック"/>
                <a:cs typeface="ＭＳ ゴシック"/>
              </a:rPr>
              <a:t>導</a:t>
            </a:r>
            <a:r>
              <a:rPr sz="1000" spc="-10" dirty="0" err="1" smtClean="0">
                <a:solidFill>
                  <a:srgbClr val="231F20"/>
                </a:solidFill>
                <a:latin typeface="ＭＳ ゴシック"/>
                <a:cs typeface="ＭＳ ゴシック"/>
              </a:rPr>
              <a:t>医</a:t>
            </a:r>
            <a:r>
              <a:rPr sz="1000" spc="-90" dirty="0" err="1" smtClean="0">
                <a:solidFill>
                  <a:srgbClr val="231F20"/>
                </a:solidFill>
                <a:latin typeface="ＭＳ ゴシック"/>
                <a:cs typeface="ＭＳ ゴシック"/>
              </a:rPr>
              <a:t>か</a:t>
            </a:r>
            <a:r>
              <a:rPr sz="1000" spc="-70" dirty="0" err="1" smtClean="0">
                <a:solidFill>
                  <a:srgbClr val="231F20"/>
                </a:solidFill>
                <a:latin typeface="ＭＳ ゴシック"/>
                <a:cs typeface="ＭＳ ゴシック"/>
              </a:rPr>
              <a:t>ら</a:t>
            </a:r>
            <a:r>
              <a:rPr sz="1000" spc="-85" dirty="0" err="1" smtClean="0">
                <a:solidFill>
                  <a:srgbClr val="231F20"/>
                </a:solidFill>
                <a:latin typeface="ＭＳ ゴシック"/>
                <a:cs typeface="ＭＳ ゴシック"/>
              </a:rPr>
              <a:t>の</a:t>
            </a:r>
            <a:r>
              <a:rPr sz="1000" spc="-120" dirty="0" err="1" smtClean="0">
                <a:solidFill>
                  <a:srgbClr val="231F20"/>
                </a:solidFill>
                <a:latin typeface="ＭＳ ゴシック"/>
                <a:cs typeface="ＭＳ ゴシック"/>
              </a:rPr>
              <a:t>コ</a:t>
            </a:r>
            <a:r>
              <a:rPr sz="1000" spc="-185" dirty="0" err="1" smtClean="0">
                <a:solidFill>
                  <a:srgbClr val="231F20"/>
                </a:solidFill>
                <a:latin typeface="ＭＳ ゴシック"/>
                <a:cs typeface="ＭＳ ゴシック"/>
              </a:rPr>
              <a:t>メ</a:t>
            </a:r>
            <a:r>
              <a:rPr sz="1000" spc="-170" dirty="0" err="1" smtClean="0">
                <a:solidFill>
                  <a:srgbClr val="231F20"/>
                </a:solidFill>
                <a:latin typeface="ＭＳ ゴシック"/>
                <a:cs typeface="ＭＳ ゴシック"/>
              </a:rPr>
              <a:t>ン</a:t>
            </a:r>
            <a:r>
              <a:rPr sz="1000" spc="-135" dirty="0" err="1" smtClean="0">
                <a:solidFill>
                  <a:srgbClr val="231F20"/>
                </a:solidFill>
                <a:latin typeface="ＭＳ ゴシック"/>
                <a:cs typeface="ＭＳ ゴシック"/>
              </a:rPr>
              <a:t>ト</a:t>
            </a:r>
            <a:r>
              <a:rPr sz="1000" spc="-100" dirty="0" err="1" smtClean="0">
                <a:solidFill>
                  <a:srgbClr val="231F20"/>
                </a:solidFill>
                <a:latin typeface="ＭＳ ゴシック"/>
                <a:cs typeface="ＭＳ ゴシック"/>
              </a:rPr>
              <a:t>と</a:t>
            </a:r>
            <a:r>
              <a:rPr sz="1000" spc="-45" dirty="0" err="1" smtClean="0">
                <a:solidFill>
                  <a:srgbClr val="231F20"/>
                </a:solidFill>
                <a:latin typeface="ＭＳ ゴシック"/>
                <a:cs typeface="ＭＳ ゴシック"/>
              </a:rPr>
              <a:t>そ</a:t>
            </a:r>
            <a:r>
              <a:rPr sz="1000" spc="-30" dirty="0" err="1" smtClean="0">
                <a:solidFill>
                  <a:srgbClr val="231F20"/>
                </a:solidFill>
                <a:latin typeface="ＭＳ ゴシック"/>
                <a:cs typeface="ＭＳ ゴシック"/>
              </a:rPr>
              <a:t>れ</a:t>
            </a:r>
            <a:r>
              <a:rPr sz="1000" spc="-40" dirty="0" err="1" smtClean="0">
                <a:solidFill>
                  <a:srgbClr val="231F20"/>
                </a:solidFill>
                <a:latin typeface="ＭＳ ゴシック"/>
                <a:cs typeface="ＭＳ ゴシック"/>
              </a:rPr>
              <a:t>に</a:t>
            </a:r>
            <a:r>
              <a:rPr sz="1000" spc="-15" dirty="0" err="1" smtClean="0">
                <a:solidFill>
                  <a:srgbClr val="231F20"/>
                </a:solidFill>
                <a:latin typeface="ＭＳ ゴシック"/>
                <a:cs typeface="ＭＳ ゴシック"/>
              </a:rPr>
              <a:t>対</a:t>
            </a:r>
            <a:r>
              <a:rPr sz="1000" spc="-140" dirty="0" err="1" smtClean="0">
                <a:solidFill>
                  <a:srgbClr val="231F20"/>
                </a:solidFill>
                <a:latin typeface="ＭＳ ゴシック"/>
                <a:cs typeface="ＭＳ ゴシック"/>
              </a:rPr>
              <a:t>す</a:t>
            </a:r>
            <a:r>
              <a:rPr sz="1000" spc="-55" dirty="0" err="1" smtClean="0">
                <a:solidFill>
                  <a:srgbClr val="231F20"/>
                </a:solidFill>
                <a:latin typeface="ＭＳ ゴシック"/>
                <a:cs typeface="ＭＳ ゴシック"/>
              </a:rPr>
              <a:t>る</a:t>
            </a:r>
            <a:r>
              <a:rPr sz="1000" spc="5" dirty="0" err="1" smtClean="0">
                <a:solidFill>
                  <a:srgbClr val="231F20"/>
                </a:solidFill>
                <a:latin typeface="ＭＳ ゴシック"/>
                <a:cs typeface="ＭＳ ゴシック"/>
              </a:rPr>
              <a:t>研</a:t>
            </a:r>
            <a:r>
              <a:rPr sz="1000" spc="-20" dirty="0" err="1" smtClean="0">
                <a:solidFill>
                  <a:srgbClr val="231F20"/>
                </a:solidFill>
                <a:latin typeface="ＭＳ ゴシック"/>
                <a:cs typeface="ＭＳ ゴシック"/>
              </a:rPr>
              <a:t>修</a:t>
            </a:r>
            <a:r>
              <a:rPr sz="1000" spc="-40" dirty="0" err="1" smtClean="0">
                <a:solidFill>
                  <a:srgbClr val="231F20"/>
                </a:solidFill>
                <a:latin typeface="ＭＳ ゴシック"/>
                <a:cs typeface="ＭＳ ゴシック"/>
              </a:rPr>
              <a:t>医</a:t>
            </a:r>
            <a:r>
              <a:rPr sz="1000" spc="-85" dirty="0" err="1" smtClean="0">
                <a:solidFill>
                  <a:srgbClr val="231F20"/>
                </a:solidFill>
                <a:latin typeface="ＭＳ ゴシック"/>
                <a:cs typeface="ＭＳ ゴシック"/>
              </a:rPr>
              <a:t>の</a:t>
            </a:r>
            <a:r>
              <a:rPr sz="1000" spc="-120" dirty="0" err="1" smtClean="0">
                <a:solidFill>
                  <a:srgbClr val="231F20"/>
                </a:solidFill>
                <a:latin typeface="ＭＳ ゴシック"/>
                <a:cs typeface="ＭＳ ゴシック"/>
              </a:rPr>
              <a:t>コ</a:t>
            </a:r>
            <a:r>
              <a:rPr sz="1000" spc="-185" dirty="0" err="1" smtClean="0">
                <a:solidFill>
                  <a:srgbClr val="231F20"/>
                </a:solidFill>
                <a:latin typeface="ＭＳ ゴシック"/>
                <a:cs typeface="ＭＳ ゴシック"/>
              </a:rPr>
              <a:t>メ</a:t>
            </a:r>
            <a:r>
              <a:rPr sz="1000" spc="-170" dirty="0" err="1" smtClean="0">
                <a:solidFill>
                  <a:srgbClr val="231F20"/>
                </a:solidFill>
                <a:latin typeface="ＭＳ ゴシック"/>
                <a:cs typeface="ＭＳ ゴシック"/>
              </a:rPr>
              <a:t>ン</a:t>
            </a:r>
            <a:r>
              <a:rPr sz="1000" spc="-110" dirty="0" err="1" smtClean="0">
                <a:solidFill>
                  <a:srgbClr val="231F20"/>
                </a:solidFill>
                <a:latin typeface="ＭＳ ゴシック"/>
                <a:cs typeface="ＭＳ ゴシック"/>
              </a:rPr>
              <a:t>ト</a:t>
            </a:r>
            <a:r>
              <a:rPr sz="1000" spc="-25" dirty="0" err="1" smtClean="0">
                <a:solidFill>
                  <a:srgbClr val="231F20"/>
                </a:solidFill>
                <a:latin typeface="ＭＳ ゴシック"/>
                <a:cs typeface="ＭＳ ゴシック"/>
              </a:rPr>
              <a:t>が</a:t>
            </a:r>
            <a:r>
              <a:rPr sz="1000" spc="-30" dirty="0" err="1" smtClean="0">
                <a:solidFill>
                  <a:srgbClr val="231F20"/>
                </a:solidFill>
                <a:latin typeface="ＭＳ ゴシック"/>
                <a:cs typeface="ＭＳ ゴシック"/>
              </a:rPr>
              <a:t>表</a:t>
            </a:r>
            <a:r>
              <a:rPr sz="1000" spc="-85" dirty="0" err="1" smtClean="0">
                <a:solidFill>
                  <a:srgbClr val="231F20"/>
                </a:solidFill>
                <a:latin typeface="ＭＳ ゴシック"/>
                <a:cs typeface="ＭＳ ゴシック"/>
              </a:rPr>
              <a:t>示さ</a:t>
            </a:r>
            <a:r>
              <a:rPr sz="1000" spc="-140" dirty="0" err="1" smtClean="0">
                <a:solidFill>
                  <a:srgbClr val="231F20"/>
                </a:solidFill>
                <a:latin typeface="ＭＳ ゴシック"/>
                <a:cs typeface="ＭＳ ゴシック"/>
              </a:rPr>
              <a:t>れ</a:t>
            </a:r>
            <a:r>
              <a:rPr sz="1000" spc="-80" dirty="0" err="1" smtClean="0">
                <a:solidFill>
                  <a:srgbClr val="231F20"/>
                </a:solidFill>
                <a:latin typeface="ＭＳ ゴシック"/>
                <a:cs typeface="ＭＳ ゴシック"/>
              </a:rPr>
              <a:t>て</a:t>
            </a:r>
            <a:r>
              <a:rPr sz="1000" spc="-85" dirty="0" err="1" smtClean="0">
                <a:solidFill>
                  <a:srgbClr val="231F20"/>
                </a:solidFill>
                <a:latin typeface="ＭＳ ゴシック"/>
                <a:cs typeface="ＭＳ ゴシック"/>
              </a:rPr>
              <a:t>い</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lang="ja-JP" altLang="en-US" sz="1000" spc="-210" dirty="0" err="1" smtClean="0">
                <a:solidFill>
                  <a:srgbClr val="231F20"/>
                </a:solidFill>
                <a:latin typeface="ＭＳ ゴシック"/>
                <a:cs typeface="ＭＳ ゴシック"/>
              </a:rPr>
              <a:t>。</a:t>
            </a:r>
            <a:r>
              <a:rPr sz="1000" spc="-210" dirty="0" smtClean="0">
                <a:solidFill>
                  <a:srgbClr val="231F20"/>
                </a:solidFill>
                <a:latin typeface="ＭＳ ゴシック"/>
                <a:cs typeface="ＭＳ ゴシック"/>
              </a:rPr>
              <a:t> </a:t>
            </a:r>
            <a:r>
              <a:rPr sz="1000" spc="-80" dirty="0" err="1" smtClean="0">
                <a:solidFill>
                  <a:srgbClr val="231F20"/>
                </a:solidFill>
                <a:latin typeface="ＭＳ ゴシック"/>
                <a:cs typeface="ＭＳ ゴシック"/>
              </a:rPr>
              <a:t>行</a:t>
            </a:r>
            <a:r>
              <a:rPr sz="1000" spc="-55" dirty="0" err="1" smtClean="0">
                <a:solidFill>
                  <a:srgbClr val="231F20"/>
                </a:solidFill>
                <a:latin typeface="ＭＳ ゴシック"/>
                <a:cs typeface="ＭＳ ゴシック"/>
              </a:rPr>
              <a:t>を</a:t>
            </a:r>
            <a:r>
              <a:rPr sz="1000" spc="-165" dirty="0" err="1" smtClean="0">
                <a:solidFill>
                  <a:srgbClr val="231F20"/>
                </a:solidFill>
                <a:latin typeface="ＭＳ ゴシック"/>
                <a:cs typeface="ＭＳ ゴシック"/>
              </a:rPr>
              <a:t>ク</a:t>
            </a:r>
            <a:r>
              <a:rPr sz="1000" spc="-170" dirty="0" err="1" smtClean="0">
                <a:solidFill>
                  <a:srgbClr val="231F20"/>
                </a:solidFill>
                <a:latin typeface="ＭＳ ゴシック"/>
                <a:cs typeface="ＭＳ ゴシック"/>
              </a:rPr>
              <a:t>リ</a:t>
            </a:r>
            <a:r>
              <a:rPr sz="1000" spc="-100" dirty="0" err="1" smtClean="0">
                <a:solidFill>
                  <a:srgbClr val="231F20"/>
                </a:solidFill>
                <a:latin typeface="ＭＳ ゴシック"/>
                <a:cs typeface="ＭＳ ゴシック"/>
              </a:rPr>
              <a:t>ッ</a:t>
            </a:r>
            <a:r>
              <a:rPr sz="1000" spc="-80" dirty="0" err="1" smtClean="0">
                <a:solidFill>
                  <a:srgbClr val="231F20"/>
                </a:solidFill>
                <a:latin typeface="ＭＳ ゴシック"/>
                <a:cs typeface="ＭＳ ゴシック"/>
              </a:rPr>
              <a:t>ク</a:t>
            </a:r>
            <a:r>
              <a:rPr sz="1000" spc="-140" dirty="0" err="1" smtClean="0">
                <a:solidFill>
                  <a:srgbClr val="231F20"/>
                </a:solidFill>
                <a:latin typeface="ＭＳ ゴシック"/>
                <a:cs typeface="ＭＳ ゴシック"/>
              </a:rPr>
              <a:t>す</a:t>
            </a:r>
            <a:r>
              <a:rPr sz="1000" spc="-105" dirty="0" err="1" smtClean="0">
                <a:solidFill>
                  <a:srgbClr val="231F20"/>
                </a:solidFill>
                <a:latin typeface="ＭＳ ゴシック"/>
                <a:cs typeface="ＭＳ ゴシック"/>
              </a:rPr>
              <a:t>る</a:t>
            </a:r>
            <a:r>
              <a:rPr sz="1000" spc="-80" dirty="0" err="1" smtClean="0">
                <a:solidFill>
                  <a:srgbClr val="231F20"/>
                </a:solidFill>
                <a:latin typeface="ＭＳ ゴシック"/>
                <a:cs typeface="ＭＳ ゴシック"/>
              </a:rPr>
              <a:t>と</a:t>
            </a:r>
            <a:r>
              <a:rPr sz="1000" spc="-35" dirty="0" err="1" smtClean="0">
                <a:solidFill>
                  <a:srgbClr val="231F20"/>
                </a:solidFill>
                <a:latin typeface="ＭＳ ゴシック"/>
                <a:cs typeface="ＭＳ ゴシック"/>
              </a:rPr>
              <a:t>別</a:t>
            </a:r>
            <a:r>
              <a:rPr sz="1000" spc="-20" dirty="0" err="1" smtClean="0">
                <a:solidFill>
                  <a:srgbClr val="231F20"/>
                </a:solidFill>
                <a:latin typeface="ＭＳ ゴシック"/>
                <a:cs typeface="ＭＳ ゴシック"/>
              </a:rPr>
              <a:t>画</a:t>
            </a:r>
            <a:r>
              <a:rPr sz="1000" spc="-65" dirty="0" err="1" smtClean="0">
                <a:solidFill>
                  <a:srgbClr val="231F20"/>
                </a:solidFill>
                <a:latin typeface="ＭＳ ゴシック"/>
                <a:cs typeface="ＭＳ ゴシック"/>
              </a:rPr>
              <a:t>面</a:t>
            </a:r>
            <a:r>
              <a:rPr sz="1000" spc="-85" dirty="0" err="1" smtClean="0">
                <a:solidFill>
                  <a:srgbClr val="231F20"/>
                </a:solidFill>
                <a:latin typeface="ＭＳ ゴシック"/>
                <a:cs typeface="ＭＳ ゴシック"/>
              </a:rPr>
              <a:t>で</a:t>
            </a:r>
            <a:r>
              <a:rPr sz="1000" spc="-120" dirty="0" err="1" smtClean="0">
                <a:solidFill>
                  <a:srgbClr val="231F20"/>
                </a:solidFill>
                <a:latin typeface="ＭＳ ゴシック"/>
                <a:cs typeface="ＭＳ ゴシック"/>
              </a:rPr>
              <a:t>コ</a:t>
            </a:r>
            <a:r>
              <a:rPr sz="1000" spc="-185" dirty="0" err="1" smtClean="0">
                <a:solidFill>
                  <a:srgbClr val="231F20"/>
                </a:solidFill>
                <a:latin typeface="ＭＳ ゴシック"/>
                <a:cs typeface="ＭＳ ゴシック"/>
              </a:rPr>
              <a:t>メ</a:t>
            </a:r>
            <a:r>
              <a:rPr sz="1000" spc="-170" dirty="0" err="1" smtClean="0">
                <a:solidFill>
                  <a:srgbClr val="231F20"/>
                </a:solidFill>
                <a:latin typeface="ＭＳ ゴシック"/>
                <a:cs typeface="ＭＳ ゴシック"/>
              </a:rPr>
              <a:t>ン</a:t>
            </a:r>
            <a:r>
              <a:rPr sz="1000" spc="-90" dirty="0" err="1" smtClean="0">
                <a:solidFill>
                  <a:srgbClr val="231F20"/>
                </a:solidFill>
                <a:latin typeface="ＭＳ ゴシック"/>
                <a:cs typeface="ＭＳ ゴシック"/>
              </a:rPr>
              <a:t>ト</a:t>
            </a:r>
            <a:r>
              <a:rPr sz="1000" spc="-45" dirty="0" err="1" smtClean="0">
                <a:solidFill>
                  <a:srgbClr val="231F20"/>
                </a:solidFill>
                <a:latin typeface="ＭＳ ゴシック"/>
                <a:cs typeface="ＭＳ ゴシック"/>
              </a:rPr>
              <a:t>を</a:t>
            </a:r>
            <a:r>
              <a:rPr sz="1000" spc="-25" dirty="0" err="1" smtClean="0">
                <a:solidFill>
                  <a:srgbClr val="231F20"/>
                </a:solidFill>
                <a:latin typeface="ＭＳ ゴシック"/>
                <a:cs typeface="ＭＳ ゴシック"/>
              </a:rPr>
              <a:t>読</a:t>
            </a:r>
            <a:r>
              <a:rPr sz="1000" spc="-125" dirty="0" err="1" smtClean="0">
                <a:solidFill>
                  <a:srgbClr val="231F20"/>
                </a:solidFill>
                <a:latin typeface="ＭＳ ゴシック"/>
                <a:cs typeface="ＭＳ ゴシック"/>
              </a:rPr>
              <a:t>む</a:t>
            </a:r>
            <a:r>
              <a:rPr sz="1000" spc="-120" dirty="0" err="1" smtClean="0">
                <a:solidFill>
                  <a:srgbClr val="231F20"/>
                </a:solidFill>
                <a:latin typeface="ＭＳ ゴシック"/>
                <a:cs typeface="ＭＳ ゴシック"/>
              </a:rPr>
              <a:t>こ</a:t>
            </a:r>
            <a:r>
              <a:rPr sz="1000" spc="-85" dirty="0" err="1" smtClean="0">
                <a:solidFill>
                  <a:srgbClr val="231F20"/>
                </a:solidFill>
                <a:latin typeface="ＭＳ ゴシック"/>
                <a:cs typeface="ＭＳ ゴシック"/>
              </a:rPr>
              <a:t>と</a:t>
            </a:r>
            <a:r>
              <a:rPr sz="1000" spc="-55" dirty="0" err="1" smtClean="0">
                <a:solidFill>
                  <a:srgbClr val="231F20"/>
                </a:solidFill>
                <a:latin typeface="ＭＳ ゴシック"/>
                <a:cs typeface="ＭＳ ゴシック"/>
              </a:rPr>
              <a:t>が</a:t>
            </a:r>
            <a:r>
              <a:rPr sz="1000" spc="-65" dirty="0" err="1" smtClean="0">
                <a:solidFill>
                  <a:srgbClr val="231F20"/>
                </a:solidFill>
                <a:latin typeface="ＭＳ ゴシック"/>
                <a:cs typeface="ＭＳ ゴシック"/>
              </a:rPr>
              <a:t>で</a:t>
            </a:r>
            <a:r>
              <a:rPr sz="1000" spc="-80" dirty="0" err="1" smtClean="0">
                <a:solidFill>
                  <a:srgbClr val="231F20"/>
                </a:solidFill>
                <a:latin typeface="ＭＳ ゴシック"/>
                <a:cs typeface="ＭＳ ゴシック"/>
              </a:rPr>
              <a:t>き</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37795" indent="-125730">
              <a:lnSpc>
                <a:spcPct val="100000"/>
              </a:lnSpc>
              <a:spcBef>
                <a:spcPts val="580"/>
              </a:spcBef>
              <a:buSzPct val="90000"/>
              <a:buAutoNum type="arabicPeriod" startAt="2"/>
              <a:tabLst>
                <a:tab pos="138430" algn="l"/>
              </a:tabLst>
            </a:pPr>
            <a:r>
              <a:rPr sz="1000" spc="10" dirty="0">
                <a:solidFill>
                  <a:srgbClr val="231F20"/>
                </a:solidFill>
                <a:latin typeface="ＭＳ ゴシック"/>
                <a:cs typeface="ＭＳ ゴシック"/>
              </a:rPr>
              <a:t>「</a:t>
            </a:r>
            <a:r>
              <a:rPr sz="1000" spc="-65" dirty="0">
                <a:solidFill>
                  <a:srgbClr val="231F20"/>
                </a:solidFill>
                <a:latin typeface="ＭＳ ゴシック"/>
                <a:cs typeface="ＭＳ ゴシック"/>
              </a:rPr>
              <a:t>日</a:t>
            </a:r>
            <a:r>
              <a:rPr sz="1000" spc="-85" dirty="0">
                <a:solidFill>
                  <a:srgbClr val="231F20"/>
                </a:solidFill>
                <a:latin typeface="ＭＳ ゴシック"/>
                <a:cs typeface="ＭＳ ゴシック"/>
              </a:rPr>
              <a:t>時</a:t>
            </a:r>
            <a:r>
              <a:rPr sz="1000" spc="10" dirty="0">
                <a:solidFill>
                  <a:srgbClr val="231F20"/>
                </a:solidFill>
                <a:latin typeface="ＭＳ ゴシック"/>
                <a:cs typeface="ＭＳ ゴシック"/>
              </a:rPr>
              <a:t>」</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80" dirty="0">
                <a:solidFill>
                  <a:srgbClr val="231F20"/>
                </a:solidFill>
                <a:latin typeface="ＭＳ ゴシック"/>
                <a:cs typeface="ＭＳ ゴシック"/>
              </a:rPr>
              <a:t>ク</a:t>
            </a:r>
            <a:r>
              <a:rPr sz="1000" spc="-140" dirty="0">
                <a:solidFill>
                  <a:srgbClr val="231F20"/>
                </a:solidFill>
                <a:latin typeface="ＭＳ ゴシック"/>
                <a:cs typeface="ＭＳ ゴシック"/>
              </a:rPr>
              <a:t>す</a:t>
            </a:r>
            <a:r>
              <a:rPr sz="1000" spc="-105" dirty="0">
                <a:solidFill>
                  <a:srgbClr val="231F20"/>
                </a:solidFill>
                <a:latin typeface="ＭＳ ゴシック"/>
                <a:cs typeface="ＭＳ ゴシック"/>
              </a:rPr>
              <a:t>ると</a:t>
            </a: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昇</a:t>
            </a:r>
            <a:r>
              <a:rPr sz="1000" dirty="0">
                <a:solidFill>
                  <a:srgbClr val="231F20"/>
                </a:solidFill>
                <a:latin typeface="ＭＳ ゴシック"/>
                <a:cs typeface="ＭＳ ゴシック"/>
              </a:rPr>
              <a:t>降</a:t>
            </a:r>
            <a:r>
              <a:rPr sz="1000" spc="-280"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270" dirty="0">
                <a:solidFill>
                  <a:srgbClr val="231F20"/>
                </a:solidFill>
                <a:latin typeface="ＭＳ ゴシック"/>
                <a:cs typeface="ＭＳ ゴシック"/>
              </a:rPr>
              <a:t> </a:t>
            </a:r>
            <a:r>
              <a:rPr sz="1000" spc="-35" dirty="0">
                <a:solidFill>
                  <a:srgbClr val="231F20"/>
                </a:solidFill>
                <a:latin typeface="ＭＳ ゴシック"/>
                <a:cs typeface="ＭＳ ゴシック"/>
              </a:rPr>
              <a:t>下</a:t>
            </a:r>
            <a:r>
              <a:rPr sz="1000" spc="-70" dirty="0">
                <a:solidFill>
                  <a:srgbClr val="231F20"/>
                </a:solidFill>
                <a:latin typeface="ＭＳ ゴシック"/>
                <a:cs typeface="ＭＳ ゴシック"/>
              </a:rPr>
              <a:t>降</a:t>
            </a:r>
            <a:r>
              <a:rPr sz="1000" spc="-80" dirty="0">
                <a:solidFill>
                  <a:srgbClr val="231F20"/>
                </a:solidFill>
                <a:latin typeface="ＭＳ ゴシック"/>
                <a:cs typeface="ＭＳ ゴシック"/>
              </a:rPr>
              <a:t>と</a:t>
            </a:r>
            <a:r>
              <a:rPr sz="1000" spc="-25" dirty="0">
                <a:solidFill>
                  <a:srgbClr val="231F20"/>
                </a:solidFill>
                <a:latin typeface="ＭＳ ゴシック"/>
                <a:cs typeface="ＭＳ ゴシック"/>
              </a:rPr>
              <a:t>順</a:t>
            </a:r>
            <a:r>
              <a:rPr sz="1000" spc="-50" dirty="0">
                <a:solidFill>
                  <a:srgbClr val="231F20"/>
                </a:solidFill>
                <a:latin typeface="ＭＳ ゴシック"/>
                <a:cs typeface="ＭＳ ゴシック"/>
              </a:rPr>
              <a:t>番</a:t>
            </a:r>
            <a:r>
              <a:rPr sz="1000" spc="-60" dirty="0">
                <a:solidFill>
                  <a:srgbClr val="231F20"/>
                </a:solidFill>
                <a:latin typeface="ＭＳ ゴシック"/>
                <a:cs typeface="ＭＳ ゴシック"/>
              </a:rPr>
              <a:t>を</a:t>
            </a:r>
            <a:r>
              <a:rPr sz="1000" spc="-40" dirty="0">
                <a:solidFill>
                  <a:srgbClr val="231F20"/>
                </a:solidFill>
                <a:latin typeface="ＭＳ ゴシック"/>
                <a:cs typeface="ＭＳ ゴシック"/>
              </a:rPr>
              <a:t>変</a:t>
            </a:r>
            <a:r>
              <a:rPr sz="1000" spc="-140" dirty="0">
                <a:solidFill>
                  <a:srgbClr val="231F20"/>
                </a:solidFill>
                <a:latin typeface="ＭＳ ゴシック"/>
                <a:cs typeface="ＭＳ ゴシック"/>
              </a:rPr>
              <a:t>え</a:t>
            </a:r>
            <a:r>
              <a:rPr sz="1000" spc="-110" dirty="0">
                <a:solidFill>
                  <a:srgbClr val="231F20"/>
                </a:solidFill>
                <a:latin typeface="ＭＳ ゴシック"/>
                <a:cs typeface="ＭＳ ゴシック"/>
              </a:rPr>
              <a:t>る</a:t>
            </a:r>
            <a:r>
              <a:rPr sz="1000" spc="-120" dirty="0">
                <a:solidFill>
                  <a:srgbClr val="231F20"/>
                </a:solidFill>
                <a:latin typeface="ＭＳ ゴシック"/>
                <a:cs typeface="ＭＳ ゴシック"/>
              </a:rPr>
              <a:t>こ</a:t>
            </a:r>
            <a:r>
              <a:rPr sz="1000" spc="-85" dirty="0">
                <a:solidFill>
                  <a:srgbClr val="231F20"/>
                </a:solidFill>
                <a:latin typeface="ＭＳ ゴシック"/>
                <a:cs typeface="ＭＳ ゴシック"/>
              </a:rPr>
              <a:t>と</a:t>
            </a:r>
            <a:r>
              <a:rPr sz="1000" spc="-55" dirty="0">
                <a:solidFill>
                  <a:srgbClr val="231F20"/>
                </a:solidFill>
                <a:latin typeface="ＭＳ ゴシック"/>
                <a:cs typeface="ＭＳ ゴシック"/>
              </a:rPr>
              <a:t>が</a:t>
            </a:r>
            <a:r>
              <a:rPr sz="1000" spc="-65" dirty="0">
                <a:solidFill>
                  <a:srgbClr val="231F20"/>
                </a:solidFill>
                <a:latin typeface="ＭＳ ゴシック"/>
                <a:cs typeface="ＭＳ ゴシック"/>
              </a:rPr>
              <a:t>で</a:t>
            </a:r>
            <a:r>
              <a:rPr sz="1000" spc="-80" dirty="0">
                <a:solidFill>
                  <a:srgbClr val="231F20"/>
                </a:solidFill>
                <a:latin typeface="ＭＳ ゴシック"/>
                <a:cs typeface="ＭＳ ゴシック"/>
              </a:rPr>
              <a:t>き</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p:txBody>
      </p:sp>
      <p:sp>
        <p:nvSpPr>
          <p:cNvPr id="18" name="object 18"/>
          <p:cNvSpPr txBox="1"/>
          <p:nvPr/>
        </p:nvSpPr>
        <p:spPr>
          <a:xfrm>
            <a:off x="3232806" y="1334481"/>
            <a:ext cx="112014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0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35" dirty="0">
                <a:solidFill>
                  <a:srgbClr val="231F20"/>
                </a:solidFill>
                <a:latin typeface="ＭＳ ゴシック"/>
                <a:cs typeface="ＭＳ ゴシック"/>
              </a:rPr>
              <a:t>医</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r>
              <a:rPr sz="1000" spc="-254" dirty="0">
                <a:solidFill>
                  <a:srgbClr val="231F20"/>
                </a:solidFill>
                <a:latin typeface="ＭＳ ゴシック"/>
                <a:cs typeface="ＭＳ ゴシック"/>
              </a:rPr>
              <a:t> </a:t>
            </a:r>
            <a:endParaRPr sz="1000" dirty="0">
              <a:latin typeface="ＭＳ ゴシック"/>
              <a:cs typeface="ＭＳ ゴシック"/>
            </a:endParaRPr>
          </a:p>
        </p:txBody>
      </p:sp>
      <p:sp>
        <p:nvSpPr>
          <p:cNvPr id="19" name="object 19"/>
          <p:cNvSpPr txBox="1"/>
          <p:nvPr/>
        </p:nvSpPr>
        <p:spPr>
          <a:xfrm>
            <a:off x="2855298" y="3387270"/>
            <a:ext cx="187515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30" dirty="0">
                <a:solidFill>
                  <a:srgbClr val="231F20"/>
                </a:solidFill>
                <a:latin typeface="ＭＳ ゴシック"/>
                <a:cs typeface="ＭＳ ゴシック"/>
              </a:rPr>
              <a:t> </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10" dirty="0">
                <a:solidFill>
                  <a:srgbClr val="231F20"/>
                </a:solidFill>
                <a:latin typeface="ＭＳ ゴシック"/>
                <a:cs typeface="ＭＳ ゴシック"/>
              </a:rPr>
              <a:t>医</a:t>
            </a:r>
            <a:r>
              <a:rPr sz="1000" spc="-90" dirty="0">
                <a:solidFill>
                  <a:srgbClr val="231F20"/>
                </a:solidFill>
                <a:latin typeface="ＭＳ ゴシック"/>
                <a:cs typeface="ＭＳ ゴシック"/>
              </a:rPr>
              <a:t>か</a:t>
            </a:r>
            <a:r>
              <a:rPr sz="1000" spc="-70" dirty="0">
                <a:solidFill>
                  <a:srgbClr val="231F20"/>
                </a:solidFill>
                <a:latin typeface="ＭＳ ゴシック"/>
                <a:cs typeface="ＭＳ ゴシック"/>
              </a:rPr>
              <a:t>ら</a:t>
            </a:r>
            <a:r>
              <a:rPr sz="1000" spc="-85" dirty="0">
                <a:solidFill>
                  <a:srgbClr val="231F20"/>
                </a:solidFill>
                <a:latin typeface="ＭＳ ゴシック"/>
                <a:cs typeface="ＭＳ ゴシック"/>
              </a:rPr>
              <a:t>の</a:t>
            </a:r>
            <a:r>
              <a:rPr sz="1000" spc="-120" dirty="0">
                <a:solidFill>
                  <a:srgbClr val="231F20"/>
                </a:solidFill>
                <a:latin typeface="ＭＳ ゴシック"/>
                <a:cs typeface="ＭＳ ゴシック"/>
              </a:rPr>
              <a:t>コ</a:t>
            </a:r>
            <a:r>
              <a:rPr sz="1000" spc="-185" dirty="0">
                <a:solidFill>
                  <a:srgbClr val="231F20"/>
                </a:solidFill>
                <a:latin typeface="ＭＳ ゴシック"/>
                <a:cs typeface="ＭＳ ゴシック"/>
              </a:rPr>
              <a:t>メ</a:t>
            </a:r>
            <a:r>
              <a:rPr sz="1000" spc="-170" dirty="0">
                <a:solidFill>
                  <a:srgbClr val="231F20"/>
                </a:solidFill>
                <a:latin typeface="ＭＳ ゴシック"/>
                <a:cs typeface="ＭＳ ゴシック"/>
              </a:rPr>
              <a:t>ン</a:t>
            </a:r>
            <a:r>
              <a:rPr sz="1000" spc="-65" dirty="0">
                <a:solidFill>
                  <a:srgbClr val="231F20"/>
                </a:solidFill>
                <a:latin typeface="ＭＳ ゴシック"/>
                <a:cs typeface="ＭＳ ゴシック"/>
              </a:rPr>
              <a:t>ト</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20" name="object 20"/>
          <p:cNvSpPr txBox="1"/>
          <p:nvPr/>
        </p:nvSpPr>
        <p:spPr>
          <a:xfrm>
            <a:off x="1187450" y="6045888"/>
            <a:ext cx="187452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30" dirty="0">
                <a:solidFill>
                  <a:srgbClr val="231F20"/>
                </a:solidFill>
                <a:latin typeface="ＭＳ ゴシック"/>
                <a:cs typeface="ＭＳ ゴシック"/>
              </a:rPr>
              <a:t> </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10" dirty="0">
                <a:solidFill>
                  <a:srgbClr val="231F20"/>
                </a:solidFill>
                <a:latin typeface="ＭＳ ゴシック"/>
                <a:cs typeface="ＭＳ ゴシック"/>
              </a:rPr>
              <a:t>医</a:t>
            </a:r>
            <a:r>
              <a:rPr sz="1000" spc="-90" dirty="0">
                <a:solidFill>
                  <a:srgbClr val="231F20"/>
                </a:solidFill>
                <a:latin typeface="ＭＳ ゴシック"/>
                <a:cs typeface="ＭＳ ゴシック"/>
              </a:rPr>
              <a:t>か</a:t>
            </a:r>
            <a:r>
              <a:rPr sz="1000" spc="-70" dirty="0">
                <a:solidFill>
                  <a:srgbClr val="231F20"/>
                </a:solidFill>
                <a:latin typeface="ＭＳ ゴシック"/>
                <a:cs typeface="ＭＳ ゴシック"/>
              </a:rPr>
              <a:t>ら</a:t>
            </a:r>
            <a:r>
              <a:rPr sz="1000" spc="-85" dirty="0">
                <a:solidFill>
                  <a:srgbClr val="231F20"/>
                </a:solidFill>
                <a:latin typeface="ＭＳ ゴシック"/>
                <a:cs typeface="ＭＳ ゴシック"/>
              </a:rPr>
              <a:t>の</a:t>
            </a:r>
            <a:r>
              <a:rPr sz="1000" spc="-120" dirty="0">
                <a:solidFill>
                  <a:srgbClr val="231F20"/>
                </a:solidFill>
                <a:latin typeface="ＭＳ ゴシック"/>
                <a:cs typeface="ＭＳ ゴシック"/>
              </a:rPr>
              <a:t>コ</a:t>
            </a:r>
            <a:r>
              <a:rPr sz="1000" spc="-185" dirty="0">
                <a:solidFill>
                  <a:srgbClr val="231F20"/>
                </a:solidFill>
                <a:latin typeface="ＭＳ ゴシック"/>
                <a:cs typeface="ＭＳ ゴシック"/>
              </a:rPr>
              <a:t>メ</a:t>
            </a:r>
            <a:r>
              <a:rPr sz="1000" spc="-170" dirty="0">
                <a:solidFill>
                  <a:srgbClr val="231F20"/>
                </a:solidFill>
                <a:latin typeface="ＭＳ ゴシック"/>
                <a:cs typeface="ＭＳ ゴシック"/>
              </a:rPr>
              <a:t>ン</a:t>
            </a:r>
            <a:r>
              <a:rPr sz="1000" spc="-65" dirty="0">
                <a:solidFill>
                  <a:srgbClr val="231F20"/>
                </a:solidFill>
                <a:latin typeface="ＭＳ ゴシック"/>
                <a:cs typeface="ＭＳ ゴシック"/>
              </a:rPr>
              <a:t>ト</a:t>
            </a:r>
            <a:r>
              <a:rPr sz="1000" spc="-30" dirty="0">
                <a:solidFill>
                  <a:srgbClr val="231F20"/>
                </a:solidFill>
                <a:latin typeface="ＭＳ ゴシック"/>
                <a:cs typeface="ＭＳ ゴシック"/>
              </a:rPr>
              <a:t>表</a:t>
            </a:r>
            <a:r>
              <a:rPr sz="1000" spc="-35" dirty="0">
                <a:solidFill>
                  <a:srgbClr val="231F20"/>
                </a:solidFill>
                <a:latin typeface="ＭＳ ゴシック"/>
                <a:cs typeface="ＭＳ ゴシック"/>
              </a:rPr>
              <a:t>示</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21" name="object 21"/>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22" name="object 22"/>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5" dirty="0">
                <a:solidFill>
                  <a:srgbClr val="FFFFFF"/>
                </a:solidFill>
                <a:latin typeface="HGPｺﾞｼｯｸE"/>
                <a:cs typeface="HGPｺﾞｼｯｸE"/>
              </a:rPr>
              <a:t>指</a:t>
            </a:r>
            <a:r>
              <a:rPr sz="2200" spc="-40" dirty="0">
                <a:solidFill>
                  <a:srgbClr val="FFFFFF"/>
                </a:solidFill>
                <a:latin typeface="HGPｺﾞｼｯｸE"/>
                <a:cs typeface="HGPｺﾞｼｯｸE"/>
              </a:rPr>
              <a:t>導</a:t>
            </a:r>
            <a:r>
              <a:rPr sz="2200" spc="10" dirty="0">
                <a:solidFill>
                  <a:srgbClr val="FFFFFF"/>
                </a:solidFill>
                <a:latin typeface="HGPｺﾞｼｯｸE"/>
                <a:cs typeface="HGPｺﾞｼｯｸE"/>
              </a:rPr>
              <a:t>医</a:t>
            </a:r>
            <a:r>
              <a:rPr sz="2200" spc="-20" dirty="0">
                <a:solidFill>
                  <a:srgbClr val="FFFFFF"/>
                </a:solidFill>
                <a:latin typeface="HGPｺﾞｼｯｸE"/>
                <a:cs typeface="HGPｺﾞｼｯｸE"/>
              </a:rPr>
              <a:t>か</a:t>
            </a:r>
            <a:r>
              <a:rPr sz="2200" spc="-35" dirty="0">
                <a:solidFill>
                  <a:srgbClr val="FFFFFF"/>
                </a:solidFill>
                <a:latin typeface="HGPｺﾞｼｯｸE"/>
                <a:cs typeface="HGPｺﾞｼｯｸE"/>
              </a:rPr>
              <a:t>ら</a:t>
            </a:r>
            <a:r>
              <a:rPr sz="2200" spc="-25" dirty="0">
                <a:solidFill>
                  <a:srgbClr val="FFFFFF"/>
                </a:solidFill>
                <a:latin typeface="HGPｺﾞｼｯｸE"/>
                <a:cs typeface="HGPｺﾞｼｯｸE"/>
              </a:rPr>
              <a:t>の</a:t>
            </a:r>
            <a:r>
              <a:rPr sz="2200" spc="-60" dirty="0">
                <a:solidFill>
                  <a:srgbClr val="FFFFFF"/>
                </a:solidFill>
                <a:latin typeface="HGPｺﾞｼｯｸE"/>
                <a:cs typeface="HGPｺﾞｼｯｸE"/>
              </a:rPr>
              <a:t>コ</a:t>
            </a:r>
            <a:r>
              <a:rPr sz="2200" spc="-130" dirty="0">
                <a:solidFill>
                  <a:srgbClr val="FFFFFF"/>
                </a:solidFill>
                <a:latin typeface="HGPｺﾞｼｯｸE"/>
                <a:cs typeface="HGPｺﾞｼｯｸE"/>
              </a:rPr>
              <a:t>メ</a:t>
            </a:r>
            <a:r>
              <a:rPr sz="2200" spc="-70" dirty="0">
                <a:solidFill>
                  <a:srgbClr val="FFFFFF"/>
                </a:solidFill>
                <a:latin typeface="HGPｺﾞｼｯｸE"/>
                <a:cs typeface="HGPｺﾞｼｯｸE"/>
              </a:rPr>
              <a:t>ン</a:t>
            </a:r>
            <a:r>
              <a:rPr sz="2200" dirty="0">
                <a:solidFill>
                  <a:srgbClr val="FFFFFF"/>
                </a:solidFill>
                <a:latin typeface="HGPｺﾞｼｯｸE"/>
                <a:cs typeface="HGPｺﾞｼｯｸE"/>
              </a:rPr>
              <a:t>ト</a:t>
            </a:r>
            <a:r>
              <a:rPr sz="2200" spc="5" dirty="0">
                <a:solidFill>
                  <a:srgbClr val="FFFFFF"/>
                </a:solidFill>
                <a:latin typeface="HGPｺﾞｼｯｸE"/>
                <a:cs typeface="HGPｺﾞｼｯｸE"/>
              </a:rPr>
              <a:t>の</a:t>
            </a:r>
            <a:r>
              <a:rPr sz="2200" spc="20" dirty="0">
                <a:solidFill>
                  <a:srgbClr val="FFFFFF"/>
                </a:solidFill>
                <a:latin typeface="HGPｺﾞｼｯｸE"/>
                <a:cs typeface="HGPｺﾞｼｯｸE"/>
              </a:rPr>
              <a:t>確</a:t>
            </a:r>
            <a:r>
              <a:rPr sz="2200" spc="-5" dirty="0">
                <a:solidFill>
                  <a:srgbClr val="FFFFFF"/>
                </a:solidFill>
                <a:latin typeface="HGPｺﾞｼｯｸE"/>
                <a:cs typeface="HGPｺﾞｼｯｸE"/>
              </a:rPr>
              <a:t>認</a:t>
            </a:r>
            <a:endParaRPr sz="2200" dirty="0">
              <a:latin typeface="HGPｺﾞｼｯｸE"/>
              <a:cs typeface="HGPｺﾞｼｯｸE"/>
            </a:endParaRPr>
          </a:p>
        </p:txBody>
      </p:sp>
      <p:sp>
        <p:nvSpPr>
          <p:cNvPr id="24" name="object 24"/>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46</a:t>
            </a:fld>
            <a:endParaRPr dirty="0"/>
          </a:p>
        </p:txBody>
      </p:sp>
      <p:sp>
        <p:nvSpPr>
          <p:cNvPr id="23" name="object 23"/>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15"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a:latin typeface="ＭＳ Ｐゴシック"/>
              <a:cs typeface="ＭＳ Ｐゴシック"/>
            </a:endParaRPr>
          </a:p>
        </p:txBody>
      </p:sp>
      <p:sp>
        <p:nvSpPr>
          <p:cNvPr id="25" name="角丸四角形 24"/>
          <p:cNvSpPr/>
          <p:nvPr/>
        </p:nvSpPr>
        <p:spPr>
          <a:xfrm>
            <a:off x="2681626" y="1897138"/>
            <a:ext cx="2381380" cy="358283"/>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29" name="角丸四角形 28"/>
          <p:cNvSpPr/>
          <p:nvPr/>
        </p:nvSpPr>
        <p:spPr>
          <a:xfrm>
            <a:off x="1161430" y="2590482"/>
            <a:ext cx="5421772" cy="653394"/>
          </a:xfrm>
          <a:prstGeom prst="roundRect">
            <a:avLst>
              <a:gd name="adj" fmla="val 8168"/>
            </a:avLst>
          </a:prstGeom>
          <a:ln w="12598">
            <a:solidFill>
              <a:srgbClr val="DA2128"/>
            </a:solidFill>
            <a:round/>
          </a:ln>
        </p:spPr>
        <p:txBody>
          <a:bodyPr wrap="square" lIns="0" tIns="0" rIns="0" bIns="0" rtlCol="0" anchor="ctr"/>
          <a:lstStyle/>
          <a:p>
            <a:pPr algn="ctr"/>
            <a:endParaRPr kumimoji="1" lang="ja-JP" altLang="en-US"/>
          </a:p>
        </p:txBody>
      </p:sp>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041" y="6363284"/>
            <a:ext cx="2798307" cy="1377815"/>
          </a:xfrm>
          <a:prstGeom prst="rect">
            <a:avLst/>
          </a:prstGeom>
        </p:spPr>
      </p:pic>
      <p:sp>
        <p:nvSpPr>
          <p:cNvPr id="16" name="object 16"/>
          <p:cNvSpPr/>
          <p:nvPr/>
        </p:nvSpPr>
        <p:spPr>
          <a:xfrm>
            <a:off x="5837406" y="2304002"/>
            <a:ext cx="990600" cy="259715"/>
          </a:xfrm>
          <a:custGeom>
            <a:avLst/>
            <a:gdLst/>
            <a:ahLst/>
            <a:cxnLst/>
            <a:rect l="l" t="t" r="r" b="b"/>
            <a:pathLst>
              <a:path w="990600" h="259714">
                <a:moveTo>
                  <a:pt x="989990" y="0"/>
                </a:moveTo>
                <a:lnTo>
                  <a:pt x="247903" y="0"/>
                </a:lnTo>
                <a:lnTo>
                  <a:pt x="0" y="259194"/>
                </a:lnTo>
                <a:lnTo>
                  <a:pt x="989990" y="259194"/>
                </a:lnTo>
                <a:lnTo>
                  <a:pt x="989990" y="0"/>
                </a:lnTo>
                <a:close/>
              </a:path>
            </a:pathLst>
          </a:custGeom>
          <a:solidFill>
            <a:srgbClr val="DA2128"/>
          </a:solidFill>
        </p:spPr>
        <p:txBody>
          <a:bodyPr wrap="square" lIns="0" tIns="0" rIns="0" bIns="0" rtlCol="0"/>
          <a:lstStyle/>
          <a:p>
            <a:endParaRPr/>
          </a:p>
        </p:txBody>
      </p:sp>
      <p:sp>
        <p:nvSpPr>
          <p:cNvPr id="39" name="object 17"/>
          <p:cNvSpPr txBox="1"/>
          <p:nvPr/>
        </p:nvSpPr>
        <p:spPr>
          <a:xfrm>
            <a:off x="5826812" y="2370060"/>
            <a:ext cx="1061085" cy="204470"/>
          </a:xfrm>
          <a:prstGeom prst="rect">
            <a:avLst/>
          </a:prstGeom>
        </p:spPr>
        <p:txBody>
          <a:bodyPr vert="horz" wrap="square" lIns="0" tIns="0" rIns="0" bIns="0" rtlCol="0">
            <a:spAutoFit/>
          </a:bodyPr>
          <a:lstStyle/>
          <a:p>
            <a:pPr marL="318770">
              <a:lnSpc>
                <a:spcPts val="1045"/>
              </a:lnSpc>
            </a:pPr>
            <a:r>
              <a:rPr sz="900" spc="10" dirty="0">
                <a:solidFill>
                  <a:srgbClr val="FFFFFF"/>
                </a:solidFill>
                <a:latin typeface="ＭＳ ゴシック"/>
                <a:cs typeface="ＭＳ ゴシック"/>
              </a:rPr>
              <a:t>研</a:t>
            </a:r>
            <a:r>
              <a:rPr sz="900" spc="-15" dirty="0">
                <a:solidFill>
                  <a:srgbClr val="FFFFFF"/>
                </a:solidFill>
                <a:latin typeface="ＭＳ ゴシック"/>
                <a:cs typeface="ＭＳ ゴシック"/>
              </a:rPr>
              <a:t>修</a:t>
            </a:r>
            <a:r>
              <a:rPr sz="900" spc="-30" dirty="0">
                <a:solidFill>
                  <a:srgbClr val="FFFFFF"/>
                </a:solidFill>
                <a:latin typeface="ＭＳ ゴシック"/>
                <a:cs typeface="ＭＳ ゴシック"/>
              </a:rPr>
              <a:t>医</a:t>
            </a:r>
            <a:r>
              <a:rPr sz="900" spc="-40" dirty="0">
                <a:solidFill>
                  <a:srgbClr val="FFFFFF"/>
                </a:solidFill>
                <a:latin typeface="ＭＳ ゴシック"/>
                <a:cs typeface="ＭＳ ゴシック"/>
              </a:rPr>
              <a:t>一</a:t>
            </a:r>
            <a:r>
              <a:rPr sz="900" dirty="0">
                <a:solidFill>
                  <a:srgbClr val="FFFFFF"/>
                </a:solidFill>
                <a:latin typeface="ＭＳ ゴシック"/>
                <a:cs typeface="ＭＳ ゴシック"/>
              </a:rPr>
              <a:t>覧</a:t>
            </a:r>
            <a:endParaRPr sz="900" dirty="0">
              <a:latin typeface="ＭＳ ゴシック"/>
              <a:cs typeface="ＭＳ ゴシック"/>
            </a:endParaRPr>
          </a:p>
        </p:txBody>
      </p:sp>
      <p:sp>
        <p:nvSpPr>
          <p:cNvPr id="30" name="object 6"/>
          <p:cNvSpPr/>
          <p:nvPr/>
        </p:nvSpPr>
        <p:spPr>
          <a:xfrm>
            <a:off x="4892269" y="1856185"/>
            <a:ext cx="1640753" cy="246774"/>
          </a:xfrm>
          <a:custGeom>
            <a:avLst/>
            <a:gdLst/>
            <a:ahLst/>
            <a:cxnLst/>
            <a:rect l="l" t="t" r="r" b="b"/>
            <a:pathLst>
              <a:path w="1692275" h="259714">
                <a:moveTo>
                  <a:pt x="1691995" y="0"/>
                </a:moveTo>
                <a:lnTo>
                  <a:pt x="247903" y="0"/>
                </a:lnTo>
                <a:lnTo>
                  <a:pt x="0" y="259194"/>
                </a:lnTo>
                <a:lnTo>
                  <a:pt x="1691995" y="259194"/>
                </a:lnTo>
                <a:lnTo>
                  <a:pt x="1691995" y="0"/>
                </a:lnTo>
                <a:close/>
              </a:path>
            </a:pathLst>
          </a:custGeom>
          <a:solidFill>
            <a:srgbClr val="DA2128"/>
          </a:solidFill>
          <a:ln w="76200">
            <a:noFill/>
          </a:ln>
        </p:spPr>
        <p:txBody>
          <a:bodyPr wrap="square" lIns="0" tIns="0" rIns="0" bIns="0" rtlCol="0"/>
          <a:lstStyle/>
          <a:p>
            <a:endParaRPr/>
          </a:p>
        </p:txBody>
      </p:sp>
      <p:sp>
        <p:nvSpPr>
          <p:cNvPr id="40" name="object 17"/>
          <p:cNvSpPr txBox="1"/>
          <p:nvPr/>
        </p:nvSpPr>
        <p:spPr>
          <a:xfrm>
            <a:off x="5022744" y="1908909"/>
            <a:ext cx="1608136" cy="138499"/>
          </a:xfrm>
          <a:prstGeom prst="rect">
            <a:avLst/>
          </a:prstGeom>
        </p:spPr>
        <p:txBody>
          <a:bodyPr vert="horz" wrap="square" lIns="0" tIns="0" rIns="0" bIns="0" rtlCol="0">
            <a:spAutoFit/>
          </a:bodyPr>
          <a:lstStyle/>
          <a:p>
            <a:pPr marL="352425">
              <a:lnSpc>
                <a:spcPct val="100000"/>
              </a:lnSpc>
              <a:spcBef>
                <a:spcPts val="740"/>
              </a:spcBef>
            </a:pPr>
            <a:r>
              <a:rPr lang="ja-JP" altLang="en-US" sz="900" spc="10" dirty="0">
                <a:solidFill>
                  <a:srgbClr val="FFFFFF"/>
                </a:solidFill>
                <a:latin typeface="ＭＳ ゴシック"/>
                <a:cs typeface="ＭＳ ゴシック"/>
              </a:rPr>
              <a:t>研</a:t>
            </a:r>
            <a:r>
              <a:rPr lang="ja-JP" altLang="en-US" sz="900" spc="-15" dirty="0">
                <a:solidFill>
                  <a:srgbClr val="FFFFFF"/>
                </a:solidFill>
                <a:latin typeface="ＭＳ ゴシック"/>
                <a:cs typeface="ＭＳ ゴシック"/>
              </a:rPr>
              <a:t>修</a:t>
            </a:r>
            <a:r>
              <a:rPr lang="ja-JP" altLang="en-US" sz="900" dirty="0">
                <a:solidFill>
                  <a:srgbClr val="FFFFFF"/>
                </a:solidFill>
                <a:latin typeface="ＭＳ ゴシック"/>
                <a:cs typeface="ＭＳ ゴシック"/>
              </a:rPr>
              <a:t>医</a:t>
            </a:r>
            <a:r>
              <a:rPr lang="ja-JP" altLang="en-US" sz="900" spc="-85" dirty="0">
                <a:solidFill>
                  <a:srgbClr val="FFFFFF"/>
                </a:solidFill>
                <a:latin typeface="ＭＳ ゴシック"/>
                <a:cs typeface="ＭＳ ゴシック"/>
              </a:rPr>
              <a:t>絞り</a:t>
            </a:r>
            <a:r>
              <a:rPr lang="ja-JP" altLang="en-US" sz="900" spc="-5" dirty="0">
                <a:solidFill>
                  <a:srgbClr val="FFFFFF"/>
                </a:solidFill>
                <a:latin typeface="ＭＳ ゴシック"/>
                <a:cs typeface="ＭＳ ゴシック"/>
              </a:rPr>
              <a:t>込</a:t>
            </a:r>
            <a:r>
              <a:rPr lang="ja-JP" altLang="en-US" sz="900" spc="-35" dirty="0">
                <a:solidFill>
                  <a:srgbClr val="FFFFFF"/>
                </a:solidFill>
                <a:latin typeface="ＭＳ ゴシック"/>
                <a:cs typeface="ＭＳ ゴシック"/>
              </a:rPr>
              <a:t>み</a:t>
            </a:r>
            <a:r>
              <a:rPr lang="ja-JP" altLang="en-US" sz="900" spc="-140" dirty="0">
                <a:solidFill>
                  <a:srgbClr val="FFFFFF"/>
                </a:solidFill>
                <a:latin typeface="ＭＳ ゴシック"/>
                <a:cs typeface="ＭＳ ゴシック"/>
              </a:rPr>
              <a:t>エ</a:t>
            </a:r>
            <a:r>
              <a:rPr lang="ja-JP" altLang="en-US" sz="900" spc="-105" dirty="0">
                <a:solidFill>
                  <a:srgbClr val="FFFFFF"/>
                </a:solidFill>
                <a:latin typeface="ＭＳ ゴシック"/>
                <a:cs typeface="ＭＳ ゴシック"/>
              </a:rPr>
              <a:t>リ</a:t>
            </a:r>
            <a:r>
              <a:rPr lang="ja-JP" altLang="en-US" sz="900" dirty="0">
                <a:solidFill>
                  <a:srgbClr val="FFFFFF"/>
                </a:solidFill>
                <a:latin typeface="ＭＳ ゴシック"/>
                <a:cs typeface="ＭＳ ゴシック"/>
              </a:rPr>
              <a:t>ア</a:t>
            </a:r>
            <a:endParaRPr lang="ja-JP" altLang="en-US" sz="900" dirty="0">
              <a:latin typeface="ＭＳ ゴシック"/>
              <a:cs typeface="ＭＳ ゴシック"/>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2">
            <a:extLst>
              <a:ext uri="{28A0092B-C50C-407E-A947-70E740481C1C}">
                <a14:useLocalDpi xmlns:a14="http://schemas.microsoft.com/office/drawing/2010/main" val="0"/>
              </a:ext>
            </a:extLst>
          </a:blip>
          <a:srcRect b="1901"/>
          <a:stretch/>
        </p:blipFill>
        <p:spPr>
          <a:xfrm>
            <a:off x="734402" y="3364834"/>
            <a:ext cx="3764396" cy="2871617"/>
          </a:xfrm>
          <a:prstGeom prst="rect">
            <a:avLst/>
          </a:prstGeom>
        </p:spPr>
      </p:pic>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7121" y="1492578"/>
            <a:ext cx="6084335" cy="1542422"/>
          </a:xfrm>
          <a:prstGeom prst="rect">
            <a:avLst/>
          </a:prstGeom>
        </p:spPr>
      </p:pic>
      <p:sp>
        <p:nvSpPr>
          <p:cNvPr id="11" name="object 11"/>
          <p:cNvSpPr txBox="1"/>
          <p:nvPr/>
        </p:nvSpPr>
        <p:spPr>
          <a:xfrm>
            <a:off x="734402" y="8359022"/>
            <a:ext cx="6116955" cy="1832610"/>
          </a:xfrm>
          <a:prstGeom prst="rect">
            <a:avLst/>
          </a:prstGeom>
        </p:spPr>
        <p:txBody>
          <a:bodyPr vert="horz" wrap="square" lIns="0" tIns="85725" rIns="0" bIns="0" rtlCol="0">
            <a:spAutoFit/>
          </a:bodyPr>
          <a:lstStyle/>
          <a:p>
            <a:pPr marL="12700">
              <a:lnSpc>
                <a:spcPct val="100000"/>
              </a:lnSpc>
              <a:spcBef>
                <a:spcPts val="675"/>
              </a:spcBef>
            </a:pPr>
            <a:r>
              <a:rPr sz="1000" spc="-40" dirty="0">
                <a:solidFill>
                  <a:srgbClr val="A9511A"/>
                </a:solidFill>
                <a:latin typeface="ＭＳ ゴシック"/>
                <a:cs typeface="ＭＳ ゴシック"/>
              </a:rPr>
              <a:t>■</a:t>
            </a:r>
            <a:r>
              <a:rPr sz="1000" spc="5" dirty="0">
                <a:solidFill>
                  <a:srgbClr val="A9511A"/>
                </a:solidFill>
                <a:latin typeface="ＭＳ ゴシック"/>
                <a:cs typeface="ＭＳ ゴシック"/>
              </a:rPr>
              <a:t>研</a:t>
            </a:r>
            <a:r>
              <a:rPr sz="1000" spc="-30" dirty="0">
                <a:solidFill>
                  <a:srgbClr val="A9511A"/>
                </a:solidFill>
                <a:latin typeface="ＭＳ ゴシック"/>
                <a:cs typeface="ＭＳ ゴシック"/>
              </a:rPr>
              <a:t>修</a:t>
            </a:r>
            <a:r>
              <a:rPr sz="1000" dirty="0">
                <a:solidFill>
                  <a:srgbClr val="A9511A"/>
                </a:solidFill>
                <a:latin typeface="ＭＳ ゴシック"/>
                <a:cs typeface="ＭＳ ゴシック"/>
              </a:rPr>
              <a:t>履</a:t>
            </a:r>
            <a:r>
              <a:rPr sz="1000" spc="-20" dirty="0">
                <a:solidFill>
                  <a:srgbClr val="A9511A"/>
                </a:solidFill>
                <a:latin typeface="ＭＳ ゴシック"/>
                <a:cs typeface="ＭＳ ゴシック"/>
              </a:rPr>
              <a:t>歴</a:t>
            </a:r>
            <a:r>
              <a:rPr sz="1000" spc="-15" dirty="0">
                <a:solidFill>
                  <a:srgbClr val="A9511A"/>
                </a:solidFill>
                <a:latin typeface="ＭＳ ゴシック"/>
                <a:cs typeface="ＭＳ ゴシック"/>
              </a:rPr>
              <a:t>の</a:t>
            </a:r>
            <a:r>
              <a:rPr sz="1000" spc="-10" dirty="0">
                <a:solidFill>
                  <a:srgbClr val="A9511A"/>
                </a:solidFill>
                <a:latin typeface="ＭＳ ゴシック"/>
                <a:cs typeface="ＭＳ ゴシック"/>
              </a:rPr>
              <a:t>確</a:t>
            </a:r>
            <a:r>
              <a:rPr sz="1000" dirty="0">
                <a:solidFill>
                  <a:srgbClr val="A9511A"/>
                </a:solidFill>
                <a:latin typeface="ＭＳ ゴシック"/>
                <a:cs typeface="ＭＳ ゴシック"/>
              </a:rPr>
              <a:t>認</a:t>
            </a:r>
            <a:endParaRPr sz="1000" dirty="0">
              <a:latin typeface="ＭＳ ゴシック"/>
              <a:cs typeface="ＭＳ ゴシック"/>
            </a:endParaRPr>
          </a:p>
          <a:p>
            <a:pPr marL="131445" indent="-119380">
              <a:lnSpc>
                <a:spcPct val="100000"/>
              </a:lnSpc>
              <a:spcBef>
                <a:spcPts val="580"/>
              </a:spcBef>
              <a:buSzPct val="90000"/>
              <a:buAutoNum type="arabicPeriod"/>
              <a:tabLst>
                <a:tab pos="132080" algn="l"/>
              </a:tabLst>
            </a:pPr>
            <a:r>
              <a:rPr sz="1000" dirty="0">
                <a:solidFill>
                  <a:srgbClr val="231F20"/>
                </a:solidFill>
                <a:latin typeface="ＭＳ ゴシック"/>
                <a:cs typeface="ＭＳ ゴシック"/>
              </a:rPr>
              <a:t>&lt;</a:t>
            </a:r>
            <a:r>
              <a:rPr sz="1000" spc="-26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35" dirty="0">
                <a:solidFill>
                  <a:srgbClr val="231F20"/>
                </a:solidFill>
                <a:latin typeface="ＭＳ ゴシック"/>
                <a:cs typeface="ＭＳ ゴシック"/>
              </a:rPr>
              <a:t>医</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54" dirty="0">
                <a:solidFill>
                  <a:srgbClr val="231F20"/>
                </a:solidFill>
                <a:latin typeface="ＭＳ ゴシック"/>
                <a:cs typeface="ＭＳ ゴシック"/>
              </a:rPr>
              <a:t> </a:t>
            </a:r>
            <a:r>
              <a:rPr sz="1000" dirty="0">
                <a:solidFill>
                  <a:srgbClr val="231F20"/>
                </a:solidFill>
                <a:latin typeface="ＭＳ ゴシック"/>
                <a:cs typeface="ＭＳ ゴシック"/>
              </a:rPr>
              <a:t>&gt;</a:t>
            </a:r>
            <a:r>
              <a:rPr sz="1000" spc="-330" dirty="0">
                <a:solidFill>
                  <a:srgbClr val="231F20"/>
                </a:solidFill>
                <a:latin typeface="ＭＳ ゴシック"/>
                <a:cs typeface="ＭＳ ゴシック"/>
              </a:rPr>
              <a:t> </a:t>
            </a:r>
            <a:r>
              <a:rPr sz="1000" spc="-105" dirty="0">
                <a:solidFill>
                  <a:srgbClr val="231F20"/>
                </a:solidFill>
                <a:latin typeface="ＭＳ ゴシック"/>
                <a:cs typeface="ＭＳ ゴシック"/>
              </a:rPr>
              <a:t>で</a:t>
            </a:r>
            <a:r>
              <a:rPr sz="1000" spc="10" dirty="0">
                <a:solidFill>
                  <a:srgbClr val="231F20"/>
                </a:solidFill>
                <a:latin typeface="ＭＳ ゴシック"/>
                <a:cs typeface="ＭＳ ゴシック"/>
              </a:rPr>
              <a:t>、</a:t>
            </a:r>
            <a:r>
              <a:rPr sz="1000" spc="-30" dirty="0">
                <a:solidFill>
                  <a:srgbClr val="231F20"/>
                </a:solidFill>
                <a:latin typeface="ＭＳ ゴシック"/>
                <a:cs typeface="ＭＳ ゴシック"/>
              </a:rPr>
              <a:t>参</a:t>
            </a:r>
            <a:r>
              <a:rPr sz="1000" spc="-114" dirty="0">
                <a:solidFill>
                  <a:srgbClr val="231F20"/>
                </a:solidFill>
                <a:latin typeface="ＭＳ ゴシック"/>
                <a:cs typeface="ＭＳ ゴシック"/>
              </a:rPr>
              <a:t>照</a:t>
            </a:r>
            <a:r>
              <a:rPr sz="1000" spc="-95" dirty="0">
                <a:solidFill>
                  <a:srgbClr val="231F20"/>
                </a:solidFill>
                <a:latin typeface="ＭＳ ゴシック"/>
                <a:cs typeface="ＭＳ ゴシック"/>
              </a:rPr>
              <a:t>し</a:t>
            </a:r>
            <a:r>
              <a:rPr sz="1000" spc="-80" dirty="0">
                <a:solidFill>
                  <a:srgbClr val="231F20"/>
                </a:solidFill>
                <a:latin typeface="ＭＳ ゴシック"/>
                <a:cs typeface="ＭＳ ゴシック"/>
              </a:rPr>
              <a:t>た</a:t>
            </a:r>
            <a:r>
              <a:rPr sz="1000" spc="-20" dirty="0">
                <a:solidFill>
                  <a:srgbClr val="231F20"/>
                </a:solidFill>
                <a:latin typeface="ＭＳ ゴシック"/>
                <a:cs typeface="ＭＳ ゴシック"/>
              </a:rPr>
              <a:t>い</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65" dirty="0">
                <a:solidFill>
                  <a:srgbClr val="231F20"/>
                </a:solidFill>
                <a:latin typeface="ＭＳ ゴシック"/>
                <a:cs typeface="ＭＳ ゴシック"/>
              </a:rPr>
              <a:t>医</a:t>
            </a:r>
            <a:r>
              <a:rPr sz="1000" spc="-25" dirty="0">
                <a:solidFill>
                  <a:srgbClr val="231F20"/>
                </a:solidFill>
                <a:latin typeface="ＭＳ ゴシック"/>
                <a:cs typeface="ＭＳ ゴシック"/>
              </a:rPr>
              <a:t>を</a:t>
            </a:r>
            <a:r>
              <a:rPr sz="1000" spc="-45" dirty="0">
                <a:solidFill>
                  <a:srgbClr val="231F20"/>
                </a:solidFill>
                <a:latin typeface="ＭＳ ゴシック"/>
                <a:cs typeface="ＭＳ ゴシック"/>
              </a:rPr>
              <a:t>選</a:t>
            </a:r>
            <a:r>
              <a:rPr sz="1000" spc="-60" dirty="0">
                <a:solidFill>
                  <a:srgbClr val="231F20"/>
                </a:solidFill>
                <a:latin typeface="ＭＳ ゴシック"/>
                <a:cs typeface="ＭＳ ゴシック"/>
              </a:rPr>
              <a:t>び</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5080" indent="635">
              <a:lnSpc>
                <a:spcPct val="148200"/>
              </a:lnSpc>
            </a:pPr>
            <a:r>
              <a:rPr sz="1000" spc="-25" dirty="0" err="1">
                <a:solidFill>
                  <a:srgbClr val="231F20"/>
                </a:solidFill>
                <a:latin typeface="ＭＳ ゴシック"/>
                <a:cs typeface="ＭＳ ゴシック"/>
              </a:rPr>
              <a:t>表</a:t>
            </a:r>
            <a:r>
              <a:rPr sz="1000" spc="-80" dirty="0" err="1">
                <a:solidFill>
                  <a:srgbClr val="231F20"/>
                </a:solidFill>
                <a:latin typeface="ＭＳ ゴシック"/>
                <a:cs typeface="ＭＳ ゴシック"/>
              </a:rPr>
              <a:t>示さ</a:t>
            </a:r>
            <a:r>
              <a:rPr sz="1000" spc="-135" dirty="0" err="1">
                <a:solidFill>
                  <a:srgbClr val="231F20"/>
                </a:solidFill>
                <a:latin typeface="ＭＳ ゴシック"/>
                <a:cs typeface="ＭＳ ゴシック"/>
              </a:rPr>
              <a:t>れ</a:t>
            </a:r>
            <a:r>
              <a:rPr sz="1000" spc="-75" dirty="0" err="1">
                <a:solidFill>
                  <a:srgbClr val="231F20"/>
                </a:solidFill>
                <a:latin typeface="ＭＳ ゴシック"/>
                <a:cs typeface="ＭＳ ゴシック"/>
              </a:rPr>
              <a:t>て</a:t>
            </a:r>
            <a:r>
              <a:rPr sz="1000" spc="-40" dirty="0" err="1">
                <a:solidFill>
                  <a:srgbClr val="231F20"/>
                </a:solidFill>
                <a:latin typeface="ＭＳ ゴシック"/>
                <a:cs typeface="ＭＳ ゴシック"/>
              </a:rPr>
              <a:t>い</a:t>
            </a:r>
            <a:r>
              <a:rPr sz="1000" spc="-50" dirty="0" err="1">
                <a:solidFill>
                  <a:srgbClr val="231F20"/>
                </a:solidFill>
                <a:latin typeface="ＭＳ ゴシック"/>
                <a:cs typeface="ＭＳ ゴシック"/>
              </a:rPr>
              <a:t>る</a:t>
            </a:r>
            <a:r>
              <a:rPr sz="1000" spc="10" dirty="0" err="1">
                <a:solidFill>
                  <a:srgbClr val="231F20"/>
                </a:solidFill>
                <a:latin typeface="ＭＳ ゴシック"/>
                <a:cs typeface="ＭＳ ゴシック"/>
              </a:rPr>
              <a:t>研</a:t>
            </a:r>
            <a:r>
              <a:rPr sz="1000" spc="-15" dirty="0" err="1">
                <a:solidFill>
                  <a:srgbClr val="231F20"/>
                </a:solidFill>
                <a:latin typeface="ＭＳ ゴシック"/>
                <a:cs typeface="ＭＳ ゴシック"/>
              </a:rPr>
              <a:t>修</a:t>
            </a:r>
            <a:r>
              <a:rPr sz="1000" spc="-10" dirty="0" err="1">
                <a:solidFill>
                  <a:srgbClr val="231F20"/>
                </a:solidFill>
                <a:latin typeface="ＭＳ ゴシック"/>
                <a:cs typeface="ＭＳ ゴシック"/>
              </a:rPr>
              <a:t>医</a:t>
            </a:r>
            <a:r>
              <a:rPr sz="1000" spc="-55" dirty="0" err="1">
                <a:solidFill>
                  <a:srgbClr val="231F20"/>
                </a:solidFill>
                <a:latin typeface="ＭＳ ゴシック"/>
                <a:cs typeface="ＭＳ ゴシック"/>
              </a:rPr>
              <a:t>が多</a:t>
            </a:r>
            <a:r>
              <a:rPr sz="1000" spc="-15" dirty="0" err="1">
                <a:solidFill>
                  <a:srgbClr val="231F20"/>
                </a:solidFill>
                <a:latin typeface="ＭＳ ゴシック"/>
                <a:cs typeface="ＭＳ ゴシック"/>
              </a:rPr>
              <a:t>い</a:t>
            </a:r>
            <a:r>
              <a:rPr sz="1000" spc="-5" dirty="0" err="1">
                <a:solidFill>
                  <a:srgbClr val="231F20"/>
                </a:solidFill>
                <a:latin typeface="ＭＳ ゴシック"/>
                <a:cs typeface="ＭＳ ゴシック"/>
              </a:rPr>
              <a:t>場</a:t>
            </a:r>
            <a:r>
              <a:rPr sz="1000" spc="-40" dirty="0" err="1">
                <a:solidFill>
                  <a:srgbClr val="231F20"/>
                </a:solidFill>
                <a:latin typeface="ＭＳ ゴシック"/>
                <a:cs typeface="ＭＳ ゴシック"/>
              </a:rPr>
              <a:t>合</a:t>
            </a:r>
            <a:r>
              <a:rPr sz="1000" spc="-25" dirty="0" err="1">
                <a:solidFill>
                  <a:srgbClr val="231F20"/>
                </a:solidFill>
                <a:latin typeface="ＭＳ ゴシック"/>
                <a:cs typeface="ＭＳ ゴシック"/>
              </a:rPr>
              <a:t>は</a:t>
            </a:r>
            <a:r>
              <a:rPr sz="1000" spc="-610" dirty="0" smtClean="0">
                <a:solidFill>
                  <a:srgbClr val="231F20"/>
                </a:solidFill>
                <a:latin typeface="ＭＳ ゴシック"/>
                <a:cs typeface="ＭＳ ゴシック"/>
              </a:rPr>
              <a:t>、</a:t>
            </a:r>
            <a:r>
              <a:rPr sz="1000" spc="15" dirty="0" smtClean="0">
                <a:solidFill>
                  <a:srgbClr val="231F20"/>
                </a:solidFill>
                <a:latin typeface="ＭＳ ゴシック"/>
                <a:cs typeface="ＭＳ ゴシック"/>
              </a:rPr>
              <a:t>「</a:t>
            </a:r>
            <a:r>
              <a:rPr lang="ja-JP" altLang="en-US" sz="1000" spc="15" dirty="0" smtClean="0">
                <a:solidFill>
                  <a:srgbClr val="231F20"/>
                </a:solidFill>
                <a:latin typeface="ＭＳ ゴシック"/>
                <a:cs typeface="ＭＳ ゴシック"/>
              </a:rPr>
              <a:t>　</a:t>
            </a:r>
            <a:r>
              <a:rPr sz="1000" spc="10" dirty="0" err="1" smtClean="0">
                <a:solidFill>
                  <a:srgbClr val="231F20"/>
                </a:solidFill>
                <a:latin typeface="ＭＳ ゴシック"/>
                <a:cs typeface="ＭＳ ゴシック"/>
              </a:rPr>
              <a:t>研</a:t>
            </a:r>
            <a:r>
              <a:rPr sz="1000" spc="-15" dirty="0" err="1" smtClean="0">
                <a:solidFill>
                  <a:srgbClr val="231F20"/>
                </a:solidFill>
                <a:latin typeface="ＭＳ ゴシック"/>
                <a:cs typeface="ＭＳ ゴシック"/>
              </a:rPr>
              <a:t>修</a:t>
            </a:r>
            <a:r>
              <a:rPr sz="1000" dirty="0" err="1" smtClean="0">
                <a:solidFill>
                  <a:srgbClr val="231F20"/>
                </a:solidFill>
                <a:latin typeface="ＭＳ ゴシック"/>
                <a:cs typeface="ＭＳ ゴシック"/>
              </a:rPr>
              <a:t>医</a:t>
            </a:r>
            <a:r>
              <a:rPr sz="1000" spc="-95" dirty="0" err="1" smtClean="0">
                <a:solidFill>
                  <a:srgbClr val="231F20"/>
                </a:solidFill>
                <a:latin typeface="ＭＳ ゴシック"/>
                <a:cs typeface="ＭＳ ゴシック"/>
              </a:rPr>
              <a:t>絞り</a:t>
            </a:r>
            <a:r>
              <a:rPr sz="1000" spc="-5" dirty="0" err="1" smtClean="0">
                <a:solidFill>
                  <a:srgbClr val="231F20"/>
                </a:solidFill>
                <a:latin typeface="ＭＳ ゴシック"/>
                <a:cs typeface="ＭＳ ゴシック"/>
              </a:rPr>
              <a:t>込</a:t>
            </a:r>
            <a:r>
              <a:rPr sz="1000" spc="-40" dirty="0" err="1" smtClean="0">
                <a:solidFill>
                  <a:srgbClr val="231F20"/>
                </a:solidFill>
                <a:latin typeface="ＭＳ ゴシック"/>
                <a:cs typeface="ＭＳ ゴシック"/>
              </a:rPr>
              <a:t>み</a:t>
            </a:r>
            <a:r>
              <a:rPr sz="1000" spc="-155" dirty="0" err="1" smtClean="0">
                <a:solidFill>
                  <a:srgbClr val="231F20"/>
                </a:solidFill>
                <a:latin typeface="ＭＳ ゴシック"/>
                <a:cs typeface="ＭＳ ゴシック"/>
              </a:rPr>
              <a:t>エ</a:t>
            </a:r>
            <a:r>
              <a:rPr sz="1000" spc="-120" dirty="0" err="1" smtClean="0">
                <a:solidFill>
                  <a:srgbClr val="231F20"/>
                </a:solidFill>
                <a:latin typeface="ＭＳ ゴシック"/>
                <a:cs typeface="ＭＳ ゴシック"/>
              </a:rPr>
              <a:t>リ</a:t>
            </a:r>
            <a:r>
              <a:rPr sz="1000" spc="-150" dirty="0" err="1" smtClean="0">
                <a:solidFill>
                  <a:srgbClr val="231F20"/>
                </a:solidFill>
                <a:latin typeface="ＭＳ ゴシック"/>
                <a:cs typeface="ＭＳ ゴシック"/>
              </a:rPr>
              <a:t>ア</a:t>
            </a:r>
            <a:r>
              <a:rPr sz="1000" spc="15" dirty="0" err="1">
                <a:solidFill>
                  <a:srgbClr val="231F20"/>
                </a:solidFill>
                <a:latin typeface="ＭＳ ゴシック"/>
                <a:cs typeface="ＭＳ ゴシック"/>
              </a:rPr>
              <a:t>」</a:t>
            </a:r>
            <a:r>
              <a:rPr sz="1000" spc="-65" dirty="0" err="1">
                <a:solidFill>
                  <a:srgbClr val="231F20"/>
                </a:solidFill>
                <a:latin typeface="ＭＳ ゴシック"/>
                <a:cs typeface="ＭＳ ゴシック"/>
              </a:rPr>
              <a:t>に</a:t>
            </a:r>
            <a:r>
              <a:rPr sz="1000" spc="-105" dirty="0" err="1">
                <a:solidFill>
                  <a:srgbClr val="231F20"/>
                </a:solidFill>
                <a:latin typeface="ＭＳ ゴシック"/>
                <a:cs typeface="ＭＳ ゴシック"/>
              </a:rPr>
              <a:t>て</a:t>
            </a:r>
            <a:r>
              <a:rPr sz="1000" spc="15" dirty="0" err="1">
                <a:solidFill>
                  <a:srgbClr val="231F20"/>
                </a:solidFill>
                <a:latin typeface="ＭＳ ゴシック"/>
                <a:cs typeface="ＭＳ ゴシック"/>
              </a:rPr>
              <a:t>、</a:t>
            </a:r>
            <a:r>
              <a:rPr sz="1000" spc="-30" dirty="0" err="1">
                <a:solidFill>
                  <a:srgbClr val="231F20"/>
                </a:solidFill>
                <a:latin typeface="ＭＳ ゴシック"/>
                <a:cs typeface="ＭＳ ゴシック"/>
              </a:rPr>
              <a:t>氏</a:t>
            </a:r>
            <a:r>
              <a:rPr sz="1000" spc="-80" dirty="0" err="1">
                <a:solidFill>
                  <a:srgbClr val="231F20"/>
                </a:solidFill>
                <a:latin typeface="ＭＳ ゴシック"/>
                <a:cs typeface="ＭＳ ゴシック"/>
              </a:rPr>
              <a:t>名</a:t>
            </a:r>
            <a:r>
              <a:rPr sz="1000" spc="-114" dirty="0" err="1">
                <a:solidFill>
                  <a:srgbClr val="231F20"/>
                </a:solidFill>
                <a:latin typeface="ＭＳ ゴシック"/>
                <a:cs typeface="ＭＳ ゴシック"/>
              </a:rPr>
              <a:t>や</a:t>
            </a:r>
            <a:r>
              <a:rPr sz="1000" spc="15" dirty="0" err="1">
                <a:solidFill>
                  <a:srgbClr val="231F20"/>
                </a:solidFill>
                <a:latin typeface="ＭＳ ゴシック"/>
                <a:cs typeface="ＭＳ ゴシック"/>
              </a:rPr>
              <a:t>、</a:t>
            </a:r>
            <a:r>
              <a:rPr sz="1000" spc="-50" dirty="0" err="1" smtClean="0">
                <a:solidFill>
                  <a:srgbClr val="231F20"/>
                </a:solidFill>
                <a:latin typeface="ＭＳ ゴシック"/>
                <a:cs typeface="ＭＳ ゴシック"/>
              </a:rPr>
              <a:t>あ</a:t>
            </a:r>
            <a:r>
              <a:rPr sz="1000" spc="-110" dirty="0" err="1" smtClean="0">
                <a:solidFill>
                  <a:srgbClr val="231F20"/>
                </a:solidFill>
                <a:latin typeface="ＭＳ ゴシック"/>
                <a:cs typeface="ＭＳ ゴシック"/>
              </a:rPr>
              <a:t>い</a:t>
            </a:r>
            <a:r>
              <a:rPr sz="1000" spc="-160" dirty="0" err="1" smtClean="0">
                <a:solidFill>
                  <a:srgbClr val="231F20"/>
                </a:solidFill>
                <a:latin typeface="ＭＳ ゴシック"/>
                <a:cs typeface="ＭＳ ゴシック"/>
              </a:rPr>
              <a:t>う</a:t>
            </a:r>
            <a:r>
              <a:rPr sz="1000" spc="-55" dirty="0" err="1" smtClean="0">
                <a:solidFill>
                  <a:srgbClr val="231F20"/>
                </a:solidFill>
                <a:latin typeface="ＭＳ ゴシック"/>
                <a:cs typeface="ＭＳ ゴシック"/>
              </a:rPr>
              <a:t>え</a:t>
            </a:r>
            <a:r>
              <a:rPr sz="1000" spc="-35" dirty="0" err="1" smtClean="0">
                <a:solidFill>
                  <a:srgbClr val="231F20"/>
                </a:solidFill>
                <a:latin typeface="ＭＳ ゴシック"/>
                <a:cs typeface="ＭＳ ゴシック"/>
              </a:rPr>
              <a:t>お</a:t>
            </a:r>
            <a:r>
              <a:rPr sz="1000" spc="-45" dirty="0" err="1" smtClean="0">
                <a:solidFill>
                  <a:srgbClr val="231F20"/>
                </a:solidFill>
                <a:latin typeface="ＭＳ ゴシック"/>
                <a:cs typeface="ＭＳ ゴシック"/>
              </a:rPr>
              <a:t>順</a:t>
            </a:r>
            <a:r>
              <a:rPr sz="1000" spc="-40" dirty="0" err="1" smtClean="0">
                <a:solidFill>
                  <a:srgbClr val="231F20"/>
                </a:solidFill>
                <a:latin typeface="ＭＳ ゴシック"/>
                <a:cs typeface="ＭＳ ゴシック"/>
              </a:rPr>
              <a:t>で</a:t>
            </a:r>
            <a:r>
              <a:rPr sz="1000" spc="-10" dirty="0" err="1" smtClean="0">
                <a:solidFill>
                  <a:srgbClr val="231F20"/>
                </a:solidFill>
                <a:latin typeface="ＭＳ ゴシック"/>
                <a:cs typeface="ＭＳ ゴシック"/>
              </a:rPr>
              <a:t>の</a:t>
            </a:r>
            <a:r>
              <a:rPr sz="1000" spc="-95" dirty="0" err="1" smtClean="0">
                <a:solidFill>
                  <a:srgbClr val="231F20"/>
                </a:solidFill>
                <a:latin typeface="ＭＳ ゴシック"/>
                <a:cs typeface="ＭＳ ゴシック"/>
              </a:rPr>
              <a:t>絞り</a:t>
            </a:r>
            <a:r>
              <a:rPr sz="1000" spc="-5" dirty="0" err="1" smtClean="0">
                <a:solidFill>
                  <a:srgbClr val="231F20"/>
                </a:solidFill>
                <a:latin typeface="ＭＳ ゴシック"/>
                <a:cs typeface="ＭＳ ゴシック"/>
              </a:rPr>
              <a:t>込</a:t>
            </a:r>
            <a:r>
              <a:rPr sz="1000" spc="-60" dirty="0" err="1" smtClean="0">
                <a:solidFill>
                  <a:srgbClr val="231F20"/>
                </a:solidFill>
                <a:latin typeface="ＭＳ ゴシック"/>
                <a:cs typeface="ＭＳ ゴシック"/>
              </a:rPr>
              <a:t>み</a:t>
            </a:r>
            <a:r>
              <a:rPr sz="1000" spc="-50" dirty="0" err="1" smtClean="0">
                <a:solidFill>
                  <a:srgbClr val="231F20"/>
                </a:solidFill>
                <a:latin typeface="ＭＳ ゴシック"/>
                <a:cs typeface="ＭＳ ゴシック"/>
              </a:rPr>
              <a:t>が</a:t>
            </a:r>
            <a:r>
              <a:rPr sz="1000" dirty="0" err="1" smtClean="0">
                <a:solidFill>
                  <a:srgbClr val="231F20"/>
                </a:solidFill>
                <a:latin typeface="ＭＳ ゴシック"/>
                <a:cs typeface="ＭＳ ゴシック"/>
              </a:rPr>
              <a:t>で</a:t>
            </a:r>
            <a:r>
              <a:rPr sz="1000" spc="-80" dirty="0" err="1" smtClean="0">
                <a:solidFill>
                  <a:srgbClr val="231F20"/>
                </a:solidFill>
                <a:latin typeface="ＭＳ ゴシック"/>
                <a:cs typeface="ＭＳ ゴシック"/>
              </a:rPr>
              <a:t>き</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indent="-128270">
              <a:lnSpc>
                <a:spcPct val="100000"/>
              </a:lnSpc>
              <a:spcBef>
                <a:spcPts val="580"/>
              </a:spcBef>
              <a:buSzPct val="90000"/>
              <a:buAutoNum type="arabicPeriod" startAt="2"/>
              <a:tabLst>
                <a:tab pos="140970" algn="l"/>
              </a:tabLst>
            </a:pPr>
            <a:r>
              <a:rPr sz="1000" spc="-50" dirty="0" err="1">
                <a:solidFill>
                  <a:srgbClr val="231F20"/>
                </a:solidFill>
                <a:latin typeface="ＭＳ ゴシック"/>
                <a:cs typeface="ＭＳ ゴシック"/>
              </a:rPr>
              <a:t>そ</a:t>
            </a:r>
            <a:r>
              <a:rPr sz="1000" spc="-20" dirty="0" err="1">
                <a:solidFill>
                  <a:srgbClr val="231F20"/>
                </a:solidFill>
                <a:latin typeface="ＭＳ ゴシック"/>
                <a:cs typeface="ＭＳ ゴシック"/>
              </a:rPr>
              <a:t>の</a:t>
            </a:r>
            <a:r>
              <a:rPr sz="1000" spc="5" dirty="0" err="1">
                <a:solidFill>
                  <a:srgbClr val="231F20"/>
                </a:solidFill>
                <a:latin typeface="ＭＳ ゴシック"/>
                <a:cs typeface="ＭＳ ゴシック"/>
              </a:rPr>
              <a:t>研</a:t>
            </a:r>
            <a:r>
              <a:rPr sz="1000" spc="-20" dirty="0" err="1">
                <a:solidFill>
                  <a:srgbClr val="231F20"/>
                </a:solidFill>
                <a:latin typeface="ＭＳ ゴシック"/>
                <a:cs typeface="ＭＳ ゴシック"/>
              </a:rPr>
              <a:t>修</a:t>
            </a:r>
            <a:r>
              <a:rPr sz="1000" spc="-40" dirty="0" err="1">
                <a:solidFill>
                  <a:srgbClr val="231F20"/>
                </a:solidFill>
                <a:latin typeface="ＭＳ ゴシック"/>
                <a:cs typeface="ＭＳ ゴシック"/>
              </a:rPr>
              <a:t>医</a:t>
            </a:r>
            <a:r>
              <a:rPr sz="1000" spc="-20" dirty="0" err="1">
                <a:solidFill>
                  <a:srgbClr val="231F20"/>
                </a:solidFill>
                <a:latin typeface="ＭＳ ゴシック"/>
                <a:cs typeface="ＭＳ ゴシック"/>
              </a:rPr>
              <a:t>の</a:t>
            </a:r>
            <a:r>
              <a:rPr sz="1000" spc="-35" dirty="0" err="1">
                <a:solidFill>
                  <a:srgbClr val="231F20"/>
                </a:solidFill>
                <a:latin typeface="ＭＳ ゴシック"/>
                <a:cs typeface="ＭＳ ゴシック"/>
              </a:rPr>
              <a:t>行</a:t>
            </a:r>
            <a:r>
              <a:rPr sz="1000" spc="-65" dirty="0" err="1">
                <a:solidFill>
                  <a:srgbClr val="231F20"/>
                </a:solidFill>
                <a:latin typeface="ＭＳ ゴシック"/>
                <a:cs typeface="ＭＳ ゴシック"/>
              </a:rPr>
              <a:t>に</a:t>
            </a:r>
            <a:r>
              <a:rPr sz="1000" spc="-55" dirty="0" err="1">
                <a:solidFill>
                  <a:srgbClr val="231F20"/>
                </a:solidFill>
                <a:latin typeface="ＭＳ ゴシック"/>
                <a:cs typeface="ＭＳ ゴシック"/>
              </a:rPr>
              <a:t>あ</a:t>
            </a:r>
            <a:r>
              <a:rPr sz="1000" spc="-320" dirty="0" err="1">
                <a:solidFill>
                  <a:srgbClr val="231F20"/>
                </a:solidFill>
                <a:latin typeface="ＭＳ ゴシック"/>
                <a:cs typeface="ＭＳ ゴシック"/>
              </a:rPr>
              <a:t>る</a:t>
            </a:r>
            <a:r>
              <a:rPr sz="1000" spc="10" dirty="0" err="1">
                <a:solidFill>
                  <a:srgbClr val="231F20"/>
                </a:solidFill>
                <a:latin typeface="ＭＳ ゴシック"/>
                <a:cs typeface="ＭＳ ゴシック"/>
              </a:rPr>
              <a:t>「</a:t>
            </a:r>
            <a:r>
              <a:rPr sz="1000" spc="5" dirty="0" err="1" smtClean="0">
                <a:solidFill>
                  <a:srgbClr val="231F20"/>
                </a:solidFill>
                <a:latin typeface="ＭＳ ゴシック"/>
                <a:cs typeface="ＭＳ ゴシック"/>
              </a:rPr>
              <a:t>研</a:t>
            </a:r>
            <a:r>
              <a:rPr sz="1000" spc="-30" dirty="0" err="1" smtClean="0">
                <a:solidFill>
                  <a:srgbClr val="231F20"/>
                </a:solidFill>
                <a:latin typeface="ＭＳ ゴシック"/>
                <a:cs typeface="ＭＳ ゴシック"/>
              </a:rPr>
              <a:t>修</a:t>
            </a:r>
            <a:r>
              <a:rPr sz="1000" dirty="0" err="1" smtClean="0">
                <a:solidFill>
                  <a:srgbClr val="231F20"/>
                </a:solidFill>
                <a:latin typeface="ＭＳ ゴシック"/>
                <a:cs typeface="ＭＳ ゴシック"/>
              </a:rPr>
              <a:t>履</a:t>
            </a:r>
            <a:r>
              <a:rPr sz="1000" spc="-20" dirty="0" err="1" smtClean="0">
                <a:solidFill>
                  <a:srgbClr val="231F20"/>
                </a:solidFill>
                <a:latin typeface="ＭＳ ゴシック"/>
                <a:cs typeface="ＭＳ ゴシック"/>
              </a:rPr>
              <a:t>歴</a:t>
            </a:r>
            <a:r>
              <a:rPr sz="1000" spc="-35" dirty="0" err="1" smtClean="0">
                <a:solidFill>
                  <a:srgbClr val="231F20"/>
                </a:solidFill>
                <a:latin typeface="ＭＳ ゴシック"/>
                <a:cs typeface="ＭＳ ゴシック"/>
              </a:rPr>
              <a:t>の</a:t>
            </a:r>
            <a:r>
              <a:rPr sz="1000" spc="-30" dirty="0" err="1" smtClean="0">
                <a:solidFill>
                  <a:srgbClr val="231F20"/>
                </a:solidFill>
                <a:latin typeface="ＭＳ ゴシック"/>
                <a:cs typeface="ＭＳ ゴシック"/>
              </a:rPr>
              <a:t>表</a:t>
            </a:r>
            <a:r>
              <a:rPr sz="1000" spc="-45" dirty="0" err="1" smtClean="0">
                <a:solidFill>
                  <a:srgbClr val="231F20"/>
                </a:solidFill>
                <a:latin typeface="ＭＳ ゴシック"/>
                <a:cs typeface="ＭＳ ゴシック"/>
              </a:rPr>
              <a:t>示</a:t>
            </a:r>
            <a:r>
              <a:rPr sz="1000" spc="10" dirty="0" err="1" smtClean="0">
                <a:solidFill>
                  <a:srgbClr val="231F20"/>
                </a:solidFill>
                <a:latin typeface="ＭＳ ゴシック"/>
                <a:cs typeface="ＭＳ ゴシック"/>
              </a:rPr>
              <a:t>」</a:t>
            </a:r>
            <a:r>
              <a:rPr sz="1000" spc="-105" dirty="0" err="1">
                <a:solidFill>
                  <a:srgbClr val="231F20"/>
                </a:solidFill>
                <a:latin typeface="ＭＳ ゴシック"/>
                <a:cs typeface="ＭＳ ゴシック"/>
              </a:rPr>
              <a:t>ボ</a:t>
            </a:r>
            <a:r>
              <a:rPr sz="1000" spc="-145" dirty="0" err="1">
                <a:solidFill>
                  <a:srgbClr val="231F20"/>
                </a:solidFill>
                <a:latin typeface="ＭＳ ゴシック"/>
                <a:cs typeface="ＭＳ ゴシック"/>
              </a:rPr>
              <a:t>タ</a:t>
            </a:r>
            <a:r>
              <a:rPr sz="1000" spc="-85" dirty="0" err="1">
                <a:solidFill>
                  <a:srgbClr val="231F20"/>
                </a:solidFill>
                <a:latin typeface="ＭＳ ゴシック"/>
                <a:cs typeface="ＭＳ ゴシック"/>
              </a:rPr>
              <a:t>ン</a:t>
            </a:r>
            <a:r>
              <a:rPr sz="1000" spc="-55" dirty="0" err="1">
                <a:solidFill>
                  <a:srgbClr val="231F20"/>
                </a:solidFill>
                <a:latin typeface="ＭＳ ゴシック"/>
                <a:cs typeface="ＭＳ ゴシック"/>
              </a:rPr>
              <a:t>を</a:t>
            </a:r>
            <a:r>
              <a:rPr sz="1000" spc="-165" dirty="0" err="1">
                <a:solidFill>
                  <a:srgbClr val="231F20"/>
                </a:solidFill>
                <a:latin typeface="ＭＳ ゴシック"/>
                <a:cs typeface="ＭＳ ゴシック"/>
              </a:rPr>
              <a:t>ク</a:t>
            </a:r>
            <a:r>
              <a:rPr sz="1000" spc="-170" dirty="0" err="1">
                <a:solidFill>
                  <a:srgbClr val="231F20"/>
                </a:solidFill>
                <a:latin typeface="ＭＳ ゴシック"/>
                <a:cs typeface="ＭＳ ゴシック"/>
              </a:rPr>
              <a:t>リ</a:t>
            </a:r>
            <a:r>
              <a:rPr sz="1000" spc="-100" dirty="0" err="1">
                <a:solidFill>
                  <a:srgbClr val="231F20"/>
                </a:solidFill>
                <a:latin typeface="ＭＳ ゴシック"/>
                <a:cs typeface="ＭＳ ゴシック"/>
              </a:rPr>
              <a:t>ッ</a:t>
            </a:r>
            <a:r>
              <a:rPr sz="1000" spc="-170" dirty="0" err="1">
                <a:solidFill>
                  <a:srgbClr val="231F20"/>
                </a:solidFill>
                <a:latin typeface="ＭＳ ゴシック"/>
                <a:cs typeface="ＭＳ ゴシック"/>
              </a:rPr>
              <a:t>ク</a:t>
            </a:r>
            <a:r>
              <a:rPr sz="1000" spc="-105" dirty="0" err="1">
                <a:solidFill>
                  <a:srgbClr val="231F20"/>
                </a:solidFill>
                <a:latin typeface="ＭＳ ゴシック"/>
                <a:cs typeface="ＭＳ ゴシック"/>
              </a:rPr>
              <a:t>し</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37160" indent="-125095">
              <a:lnSpc>
                <a:spcPct val="100000"/>
              </a:lnSpc>
              <a:spcBef>
                <a:spcPts val="580"/>
              </a:spcBef>
              <a:buSzPct val="90000"/>
              <a:buAutoNum type="arabicPeriod" startAt="2"/>
              <a:tabLst>
                <a:tab pos="137795" algn="l"/>
              </a:tabLst>
            </a:pPr>
            <a:r>
              <a:rPr sz="1000" dirty="0">
                <a:solidFill>
                  <a:srgbClr val="231F20"/>
                </a:solidFill>
                <a:latin typeface="ＭＳ ゴシック"/>
                <a:cs typeface="ＭＳ ゴシック"/>
              </a:rPr>
              <a:t>&lt;</a:t>
            </a:r>
            <a:r>
              <a:rPr sz="1000" spc="-26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30" dirty="0">
                <a:solidFill>
                  <a:srgbClr val="231F20"/>
                </a:solidFill>
                <a:latin typeface="ＭＳ ゴシック"/>
                <a:cs typeface="ＭＳ ゴシック"/>
              </a:rPr>
              <a:t>修</a:t>
            </a:r>
            <a:r>
              <a:rPr sz="1000" dirty="0">
                <a:solidFill>
                  <a:srgbClr val="231F20"/>
                </a:solidFill>
                <a:latin typeface="ＭＳ ゴシック"/>
                <a:cs typeface="ＭＳ ゴシック"/>
              </a:rPr>
              <a:t>履</a:t>
            </a:r>
            <a:r>
              <a:rPr sz="1000" spc="-10" dirty="0">
                <a:solidFill>
                  <a:srgbClr val="231F20"/>
                </a:solidFill>
                <a:latin typeface="ＭＳ ゴシック"/>
                <a:cs typeface="ＭＳ ゴシック"/>
              </a:rPr>
              <a:t>歴確</a:t>
            </a:r>
            <a:r>
              <a:rPr sz="1000" spc="-20" dirty="0">
                <a:solidFill>
                  <a:srgbClr val="231F20"/>
                </a:solidFill>
                <a:latin typeface="ＭＳ ゴシック"/>
                <a:cs typeface="ＭＳ ゴシック"/>
              </a:rPr>
              <a:t>認画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r>
              <a:rPr sz="1000" spc="-280" dirty="0">
                <a:solidFill>
                  <a:srgbClr val="231F20"/>
                </a:solidFill>
                <a:latin typeface="ＭＳ ゴシック"/>
                <a:cs typeface="ＭＳ ゴシック"/>
              </a:rPr>
              <a:t> </a:t>
            </a:r>
            <a:r>
              <a:rPr sz="1000" spc="-65" dirty="0">
                <a:solidFill>
                  <a:srgbClr val="231F20"/>
                </a:solidFill>
                <a:latin typeface="ＭＳ ゴシック"/>
                <a:cs typeface="ＭＳ ゴシック"/>
              </a:rPr>
              <a:t>に</a:t>
            </a:r>
            <a:r>
              <a:rPr sz="1000" spc="-120" dirty="0">
                <a:solidFill>
                  <a:srgbClr val="231F20"/>
                </a:solidFill>
                <a:latin typeface="ＭＳ ゴシック"/>
                <a:cs typeface="ＭＳ ゴシック"/>
              </a:rPr>
              <a:t>切</a:t>
            </a:r>
            <a:r>
              <a:rPr sz="1000" spc="-95" dirty="0">
                <a:solidFill>
                  <a:srgbClr val="231F20"/>
                </a:solidFill>
                <a:latin typeface="ＭＳ ゴシック"/>
                <a:cs typeface="ＭＳ ゴシック"/>
              </a:rPr>
              <a:t>り</a:t>
            </a:r>
            <a:r>
              <a:rPr sz="1000" spc="-25" dirty="0">
                <a:solidFill>
                  <a:srgbClr val="231F20"/>
                </a:solidFill>
                <a:latin typeface="ＭＳ ゴシック"/>
                <a:cs typeface="ＭＳ ゴシック"/>
              </a:rPr>
              <a:t>替</a:t>
            </a:r>
            <a:r>
              <a:rPr sz="1000" spc="-110" dirty="0">
                <a:solidFill>
                  <a:srgbClr val="231F20"/>
                </a:solidFill>
                <a:latin typeface="ＭＳ ゴシック"/>
                <a:cs typeface="ＭＳ ゴシック"/>
              </a:rPr>
              <a:t>わ</a:t>
            </a:r>
            <a:r>
              <a:rPr sz="1000" spc="-125" dirty="0">
                <a:solidFill>
                  <a:srgbClr val="231F20"/>
                </a:solidFill>
                <a:latin typeface="ＭＳ ゴシック"/>
                <a:cs typeface="ＭＳ ゴシック"/>
              </a:rPr>
              <a:t>り</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5080" indent="-63500">
              <a:lnSpc>
                <a:spcPct val="148200"/>
              </a:lnSpc>
            </a:pPr>
            <a:r>
              <a:rPr sz="1000" spc="20" dirty="0">
                <a:solidFill>
                  <a:srgbClr val="231F20"/>
                </a:solidFill>
                <a:latin typeface="ＭＳ ゴシック"/>
                <a:cs typeface="ＭＳ ゴシック"/>
              </a:rPr>
              <a:t>「</a:t>
            </a:r>
            <a:r>
              <a:rPr sz="1000" spc="20" dirty="0" err="1">
                <a:solidFill>
                  <a:srgbClr val="231F20"/>
                </a:solidFill>
                <a:latin typeface="ＭＳ ゴシック"/>
                <a:cs typeface="ＭＳ ゴシック"/>
              </a:rPr>
              <a:t>研</a:t>
            </a:r>
            <a:r>
              <a:rPr sz="1000" spc="-10" dirty="0" err="1">
                <a:solidFill>
                  <a:srgbClr val="231F20"/>
                </a:solidFill>
                <a:latin typeface="ＭＳ ゴシック"/>
                <a:cs typeface="ＭＳ ゴシック"/>
              </a:rPr>
              <a:t>修</a:t>
            </a:r>
            <a:r>
              <a:rPr sz="1000" spc="-5" dirty="0" err="1">
                <a:solidFill>
                  <a:srgbClr val="231F20"/>
                </a:solidFill>
                <a:latin typeface="ＭＳ ゴシック"/>
                <a:cs typeface="ＭＳ ゴシック"/>
              </a:rPr>
              <a:t>医</a:t>
            </a:r>
            <a:r>
              <a:rPr sz="1000" spc="15" dirty="0" err="1">
                <a:solidFill>
                  <a:srgbClr val="231F20"/>
                </a:solidFill>
                <a:latin typeface="ＭＳ ゴシック"/>
                <a:cs typeface="ＭＳ ゴシック"/>
              </a:rPr>
              <a:t>情</a:t>
            </a:r>
            <a:r>
              <a:rPr sz="1000" spc="5" dirty="0" err="1">
                <a:solidFill>
                  <a:srgbClr val="231F20"/>
                </a:solidFill>
                <a:latin typeface="ＭＳ ゴシック"/>
                <a:cs typeface="ＭＳ ゴシック"/>
              </a:rPr>
              <a:t>報</a:t>
            </a:r>
            <a:r>
              <a:rPr sz="1000" spc="-535" dirty="0" smtClean="0">
                <a:solidFill>
                  <a:srgbClr val="231F20"/>
                </a:solidFill>
                <a:latin typeface="ＭＳ ゴシック"/>
                <a:cs typeface="ＭＳ ゴシック"/>
              </a:rPr>
              <a:t>」</a:t>
            </a:r>
            <a:r>
              <a:rPr sz="1000" spc="20" dirty="0" smtClean="0">
                <a:solidFill>
                  <a:srgbClr val="231F20"/>
                </a:solidFill>
                <a:latin typeface="ＭＳ ゴシック"/>
                <a:cs typeface="ＭＳ ゴシック"/>
              </a:rPr>
              <a:t>「</a:t>
            </a:r>
            <a:r>
              <a:rPr lang="ja-JP" altLang="en-US" sz="1000" spc="20" dirty="0" smtClean="0">
                <a:solidFill>
                  <a:srgbClr val="231F20"/>
                </a:solidFill>
                <a:latin typeface="ＭＳ ゴシック"/>
                <a:cs typeface="ＭＳ ゴシック"/>
              </a:rPr>
              <a:t>　</a:t>
            </a:r>
            <a:r>
              <a:rPr sz="1000" spc="-50" dirty="0" err="1" smtClean="0">
                <a:solidFill>
                  <a:srgbClr val="231F20"/>
                </a:solidFill>
                <a:latin typeface="ＭＳ ゴシック"/>
                <a:cs typeface="ＭＳ ゴシック"/>
              </a:rPr>
              <a:t>主</a:t>
            </a:r>
            <a:r>
              <a:rPr sz="1000" spc="20" dirty="0" err="1" smtClean="0">
                <a:solidFill>
                  <a:srgbClr val="231F20"/>
                </a:solidFill>
                <a:latin typeface="ＭＳ ゴシック"/>
                <a:cs typeface="ＭＳ ゴシック"/>
              </a:rPr>
              <a:t>研</a:t>
            </a:r>
            <a:r>
              <a:rPr sz="1000" spc="-65" dirty="0" err="1" smtClean="0">
                <a:solidFill>
                  <a:srgbClr val="231F20"/>
                </a:solidFill>
                <a:latin typeface="ＭＳ ゴシック"/>
                <a:cs typeface="ＭＳ ゴシック"/>
              </a:rPr>
              <a:t>修</a:t>
            </a:r>
            <a:r>
              <a:rPr sz="1000" spc="-85" dirty="0" err="1" smtClean="0">
                <a:solidFill>
                  <a:srgbClr val="231F20"/>
                </a:solidFill>
                <a:latin typeface="ＭＳ ゴシック"/>
                <a:cs typeface="ＭＳ ゴシック"/>
              </a:rPr>
              <a:t>ブ</a:t>
            </a:r>
            <a:r>
              <a:rPr sz="1000" spc="-120" dirty="0" err="1" smtClean="0">
                <a:solidFill>
                  <a:srgbClr val="231F20"/>
                </a:solidFill>
                <a:latin typeface="ＭＳ ゴシック"/>
                <a:cs typeface="ＭＳ ゴシック"/>
              </a:rPr>
              <a:t>ロ</a:t>
            </a:r>
            <a:r>
              <a:rPr sz="1000" spc="-85" dirty="0" err="1" smtClean="0">
                <a:solidFill>
                  <a:srgbClr val="231F20"/>
                </a:solidFill>
                <a:latin typeface="ＭＳ ゴシック"/>
                <a:cs typeface="ＭＳ ゴシック"/>
              </a:rPr>
              <a:t>ッ</a:t>
            </a:r>
            <a:r>
              <a:rPr sz="1000" spc="-175" dirty="0" err="1" smtClean="0">
                <a:solidFill>
                  <a:srgbClr val="231F20"/>
                </a:solidFill>
                <a:latin typeface="ＭＳ ゴシック"/>
                <a:cs typeface="ＭＳ ゴシック"/>
              </a:rPr>
              <a:t>ク</a:t>
            </a:r>
            <a:r>
              <a:rPr sz="1000" spc="-535" dirty="0" smtClean="0">
                <a:solidFill>
                  <a:srgbClr val="231F20"/>
                </a:solidFill>
                <a:latin typeface="ＭＳ ゴシック"/>
                <a:cs typeface="ＭＳ ゴシック"/>
              </a:rPr>
              <a:t>」</a:t>
            </a:r>
            <a:r>
              <a:rPr sz="1000" spc="20" dirty="0" smtClean="0">
                <a:solidFill>
                  <a:srgbClr val="231F20"/>
                </a:solidFill>
                <a:latin typeface="ＭＳ ゴシック"/>
                <a:cs typeface="ＭＳ ゴシック"/>
              </a:rPr>
              <a:t>「</a:t>
            </a:r>
            <a:r>
              <a:rPr lang="ja-JP" altLang="en-US" sz="1000" spc="20" dirty="0" smtClean="0">
                <a:solidFill>
                  <a:srgbClr val="231F20"/>
                </a:solidFill>
                <a:latin typeface="ＭＳ ゴシック"/>
                <a:cs typeface="ＭＳ ゴシック"/>
              </a:rPr>
              <a:t>　</a:t>
            </a:r>
            <a:r>
              <a:rPr sz="1000" spc="-30" dirty="0" err="1" smtClean="0">
                <a:solidFill>
                  <a:srgbClr val="231F20"/>
                </a:solidFill>
                <a:latin typeface="ＭＳ ゴシック"/>
                <a:cs typeface="ＭＳ ゴシック"/>
              </a:rPr>
              <a:t>外</a:t>
            </a:r>
            <a:r>
              <a:rPr sz="1000" dirty="0" err="1" smtClean="0">
                <a:solidFill>
                  <a:srgbClr val="231F20"/>
                </a:solidFill>
                <a:latin typeface="ＭＳ ゴシック"/>
                <a:cs typeface="ＭＳ ゴシック"/>
              </a:rPr>
              <a:t>来</a:t>
            </a:r>
            <a:r>
              <a:rPr sz="1000" spc="20" dirty="0" err="1" smtClean="0">
                <a:solidFill>
                  <a:srgbClr val="231F20"/>
                </a:solidFill>
                <a:latin typeface="ＭＳ ゴシック"/>
                <a:cs typeface="ＭＳ ゴシック"/>
              </a:rPr>
              <a:t>研</a:t>
            </a:r>
            <a:r>
              <a:rPr sz="1000" spc="-15" dirty="0" err="1" smtClean="0">
                <a:solidFill>
                  <a:srgbClr val="231F20"/>
                </a:solidFill>
                <a:latin typeface="ＭＳ ゴシック"/>
                <a:cs typeface="ＭＳ ゴシック"/>
              </a:rPr>
              <a:t>修</a:t>
            </a:r>
            <a:r>
              <a:rPr sz="1000" spc="15" dirty="0" err="1" smtClean="0">
                <a:solidFill>
                  <a:srgbClr val="231F20"/>
                </a:solidFill>
                <a:latin typeface="ＭＳ ゴシック"/>
                <a:cs typeface="ＭＳ ゴシック"/>
              </a:rPr>
              <a:t>履</a:t>
            </a:r>
            <a:r>
              <a:rPr sz="1000" dirty="0" err="1" smtClean="0">
                <a:solidFill>
                  <a:srgbClr val="231F20"/>
                </a:solidFill>
                <a:latin typeface="ＭＳ ゴシック"/>
                <a:cs typeface="ＭＳ ゴシック"/>
              </a:rPr>
              <a:t>歴</a:t>
            </a:r>
            <a:r>
              <a:rPr sz="1000" spc="-535" dirty="0" smtClean="0">
                <a:solidFill>
                  <a:srgbClr val="231F20"/>
                </a:solidFill>
                <a:latin typeface="ＭＳ ゴシック"/>
                <a:cs typeface="ＭＳ ゴシック"/>
              </a:rPr>
              <a:t>」</a:t>
            </a:r>
            <a:r>
              <a:rPr sz="1000" spc="20" dirty="0" smtClean="0">
                <a:solidFill>
                  <a:srgbClr val="231F20"/>
                </a:solidFill>
                <a:latin typeface="ＭＳ ゴシック"/>
                <a:cs typeface="ＭＳ ゴシック"/>
              </a:rPr>
              <a:t>「</a:t>
            </a:r>
            <a:r>
              <a:rPr lang="ja-JP" altLang="en-US" sz="1000" spc="20" dirty="0" smtClean="0">
                <a:solidFill>
                  <a:srgbClr val="231F20"/>
                </a:solidFill>
                <a:latin typeface="ＭＳ ゴシック"/>
                <a:cs typeface="ＭＳ ゴシック"/>
              </a:rPr>
              <a:t>　</a:t>
            </a:r>
            <a:r>
              <a:rPr sz="1000" spc="-25" dirty="0" err="1" smtClean="0">
                <a:solidFill>
                  <a:srgbClr val="231F20"/>
                </a:solidFill>
                <a:latin typeface="ＭＳ ゴシック"/>
                <a:cs typeface="ＭＳ ゴシック"/>
              </a:rPr>
              <a:t>並</a:t>
            </a:r>
            <a:r>
              <a:rPr sz="1000" spc="-15" dirty="0" err="1" smtClean="0">
                <a:solidFill>
                  <a:srgbClr val="231F20"/>
                </a:solidFill>
                <a:latin typeface="ＭＳ ゴシック"/>
                <a:cs typeface="ＭＳ ゴシック"/>
              </a:rPr>
              <a:t>行</a:t>
            </a:r>
            <a:r>
              <a:rPr sz="1000" spc="20" dirty="0" err="1" smtClean="0">
                <a:solidFill>
                  <a:srgbClr val="231F20"/>
                </a:solidFill>
                <a:latin typeface="ＭＳ ゴシック"/>
                <a:cs typeface="ＭＳ ゴシック"/>
              </a:rPr>
              <a:t>研</a:t>
            </a:r>
            <a:r>
              <a:rPr sz="1000" spc="-75" dirty="0" err="1" smtClean="0">
                <a:solidFill>
                  <a:srgbClr val="231F20"/>
                </a:solidFill>
                <a:latin typeface="ＭＳ ゴシック"/>
                <a:cs typeface="ＭＳ ゴシック"/>
              </a:rPr>
              <a:t>修</a:t>
            </a:r>
            <a:r>
              <a:rPr sz="1000" spc="-535" dirty="0" smtClean="0">
                <a:solidFill>
                  <a:srgbClr val="231F20"/>
                </a:solidFill>
                <a:latin typeface="ＭＳ ゴシック"/>
                <a:cs typeface="ＭＳ ゴシック"/>
              </a:rPr>
              <a:t>」</a:t>
            </a:r>
            <a:r>
              <a:rPr sz="1000" spc="20" dirty="0" smtClean="0">
                <a:solidFill>
                  <a:srgbClr val="231F20"/>
                </a:solidFill>
                <a:latin typeface="ＭＳ ゴシック"/>
                <a:cs typeface="ＭＳ ゴシック"/>
              </a:rPr>
              <a:t>「</a:t>
            </a:r>
            <a:r>
              <a:rPr lang="ja-JP" altLang="en-US" sz="1000" spc="20" dirty="0" smtClean="0">
                <a:solidFill>
                  <a:srgbClr val="231F20"/>
                </a:solidFill>
                <a:latin typeface="ＭＳ ゴシック"/>
                <a:cs typeface="ＭＳ ゴシック"/>
              </a:rPr>
              <a:t>　</a:t>
            </a:r>
            <a:r>
              <a:rPr sz="1000" spc="20" dirty="0" err="1" smtClean="0">
                <a:solidFill>
                  <a:srgbClr val="231F20"/>
                </a:solidFill>
                <a:latin typeface="ＭＳ ゴシック"/>
                <a:cs typeface="ＭＳ ゴシック"/>
              </a:rPr>
              <a:t>研</a:t>
            </a:r>
            <a:r>
              <a:rPr sz="1000" spc="-65" dirty="0" err="1" smtClean="0">
                <a:solidFill>
                  <a:srgbClr val="231F20"/>
                </a:solidFill>
                <a:latin typeface="ＭＳ ゴシック"/>
                <a:cs typeface="ＭＳ ゴシック"/>
              </a:rPr>
              <a:t>修</a:t>
            </a:r>
            <a:r>
              <a:rPr sz="1000" spc="-85" dirty="0" err="1" smtClean="0">
                <a:solidFill>
                  <a:srgbClr val="231F20"/>
                </a:solidFill>
                <a:latin typeface="ＭＳ ゴシック"/>
                <a:cs typeface="ＭＳ ゴシック"/>
              </a:rPr>
              <a:t>ブ</a:t>
            </a:r>
            <a:r>
              <a:rPr sz="1000" spc="-120" dirty="0" err="1" smtClean="0">
                <a:solidFill>
                  <a:srgbClr val="231F20"/>
                </a:solidFill>
                <a:latin typeface="ＭＳ ゴシック"/>
                <a:cs typeface="ＭＳ ゴシック"/>
              </a:rPr>
              <a:t>ロ</a:t>
            </a:r>
            <a:r>
              <a:rPr sz="1000" spc="-85" dirty="0" err="1" smtClean="0">
                <a:solidFill>
                  <a:srgbClr val="231F20"/>
                </a:solidFill>
                <a:latin typeface="ＭＳ ゴシック"/>
                <a:cs typeface="ＭＳ ゴシック"/>
              </a:rPr>
              <a:t>ッ</a:t>
            </a:r>
            <a:r>
              <a:rPr sz="1000" spc="-75" dirty="0" err="1" smtClean="0">
                <a:solidFill>
                  <a:srgbClr val="231F20"/>
                </a:solidFill>
                <a:latin typeface="ＭＳ ゴシック"/>
                <a:cs typeface="ＭＳ ゴシック"/>
              </a:rPr>
              <a:t>ク</a:t>
            </a:r>
            <a:r>
              <a:rPr sz="1000" spc="-10" dirty="0" err="1" smtClean="0">
                <a:solidFill>
                  <a:srgbClr val="231F20"/>
                </a:solidFill>
                <a:latin typeface="ＭＳ ゴシック"/>
                <a:cs typeface="ＭＳ ゴシック"/>
              </a:rPr>
              <a:t>毎</a:t>
            </a:r>
            <a:r>
              <a:rPr sz="1000" spc="-5" dirty="0" err="1" smtClean="0">
                <a:solidFill>
                  <a:srgbClr val="231F20"/>
                </a:solidFill>
                <a:latin typeface="ＭＳ ゴシック"/>
                <a:cs typeface="ＭＳ ゴシック"/>
              </a:rPr>
              <a:t>の</a:t>
            </a:r>
            <a:r>
              <a:rPr sz="1000" spc="10" dirty="0" err="1" smtClean="0">
                <a:solidFill>
                  <a:srgbClr val="231F20"/>
                </a:solidFill>
                <a:latin typeface="ＭＳ ゴシック"/>
                <a:cs typeface="ＭＳ ゴシック"/>
              </a:rPr>
              <a:t>経</a:t>
            </a:r>
            <a:r>
              <a:rPr sz="1000" spc="-55" dirty="0" err="1" smtClean="0">
                <a:solidFill>
                  <a:srgbClr val="231F20"/>
                </a:solidFill>
                <a:latin typeface="ＭＳ ゴシック"/>
                <a:cs typeface="ＭＳ ゴシック"/>
              </a:rPr>
              <a:t>験</a:t>
            </a:r>
            <a:r>
              <a:rPr sz="1000" spc="-60" dirty="0" err="1" smtClean="0">
                <a:solidFill>
                  <a:srgbClr val="231F20"/>
                </a:solidFill>
                <a:latin typeface="ＭＳ ゴシック"/>
                <a:cs typeface="ＭＳ ゴシック"/>
              </a:rPr>
              <a:t>日</a:t>
            </a:r>
            <a:r>
              <a:rPr sz="1000" dirty="0" err="1" smtClean="0">
                <a:solidFill>
                  <a:srgbClr val="231F20"/>
                </a:solidFill>
                <a:latin typeface="ＭＳ ゴシック"/>
                <a:cs typeface="ＭＳ ゴシック"/>
              </a:rPr>
              <a:t>数</a:t>
            </a:r>
            <a:r>
              <a:rPr sz="1000" spc="20" dirty="0" smtClean="0">
                <a:solidFill>
                  <a:srgbClr val="231F20"/>
                </a:solidFill>
                <a:latin typeface="ＭＳ ゴシック"/>
                <a:cs typeface="ＭＳ ゴシック"/>
              </a:rPr>
              <a:t>」</a:t>
            </a:r>
            <a:r>
              <a:rPr lang="ja-JP" altLang="en-US" sz="1000" spc="20" dirty="0" smtClean="0">
                <a:solidFill>
                  <a:srgbClr val="231F20"/>
                </a:solidFill>
                <a:latin typeface="ＭＳ ゴシック"/>
                <a:cs typeface="ＭＳ ゴシック"/>
              </a:rPr>
              <a:t>「評価票の評価履歴」「基本的臨床手技の評価履歴」</a:t>
            </a:r>
            <a:r>
              <a:rPr sz="1000" spc="-190" dirty="0" smtClean="0">
                <a:solidFill>
                  <a:srgbClr val="231F20"/>
                </a:solidFill>
                <a:latin typeface="ＭＳ ゴシック"/>
                <a:cs typeface="ＭＳ ゴシック"/>
              </a:rPr>
              <a:t>を</a:t>
            </a:r>
            <a:r>
              <a:rPr sz="1000" spc="-155" dirty="0">
                <a:solidFill>
                  <a:srgbClr val="231F20"/>
                </a:solidFill>
                <a:latin typeface="ＭＳ ゴシック"/>
                <a:cs typeface="ＭＳ ゴシック"/>
              </a:rPr>
              <a:t>１</a:t>
            </a:r>
            <a:r>
              <a:rPr sz="1000" spc="-5" dirty="0" smtClean="0">
                <a:solidFill>
                  <a:srgbClr val="231F20"/>
                </a:solidFill>
                <a:latin typeface="ＭＳ ゴシック"/>
                <a:cs typeface="ＭＳ ゴシック"/>
              </a:rPr>
              <a:t>画</a:t>
            </a:r>
            <a:r>
              <a:rPr sz="1000" spc="-50" dirty="0" smtClean="0">
                <a:solidFill>
                  <a:srgbClr val="231F20"/>
                </a:solidFill>
                <a:latin typeface="ＭＳ ゴシック"/>
                <a:cs typeface="ＭＳ ゴシック"/>
              </a:rPr>
              <a:t>面</a:t>
            </a:r>
            <a:r>
              <a:rPr sz="1000" spc="-35" dirty="0" smtClean="0">
                <a:solidFill>
                  <a:srgbClr val="231F20"/>
                </a:solidFill>
                <a:latin typeface="ＭＳ ゴシック"/>
                <a:cs typeface="ＭＳ ゴシック"/>
              </a:rPr>
              <a:t>で</a:t>
            </a:r>
            <a:r>
              <a:rPr sz="1000" spc="5" dirty="0" smtClean="0">
                <a:solidFill>
                  <a:srgbClr val="231F20"/>
                </a:solidFill>
                <a:latin typeface="ＭＳ ゴシック"/>
                <a:cs typeface="ＭＳ ゴシック"/>
              </a:rPr>
              <a:t>確</a:t>
            </a:r>
            <a:r>
              <a:rPr sz="1000" dirty="0" smtClean="0">
                <a:solidFill>
                  <a:srgbClr val="231F20"/>
                </a:solidFill>
                <a:latin typeface="ＭＳ ゴシック"/>
                <a:cs typeface="ＭＳ ゴシック"/>
              </a:rPr>
              <a:t>認</a:t>
            </a:r>
            <a:r>
              <a:rPr sz="1000" spc="-140" dirty="0" smtClean="0">
                <a:solidFill>
                  <a:srgbClr val="231F20"/>
                </a:solidFill>
                <a:latin typeface="ＭＳ ゴシック"/>
                <a:cs typeface="ＭＳ ゴシック"/>
              </a:rPr>
              <a:t>す</a:t>
            </a:r>
            <a:r>
              <a:rPr sz="1000" spc="-110" dirty="0" smtClean="0">
                <a:solidFill>
                  <a:srgbClr val="231F20"/>
                </a:solidFill>
                <a:latin typeface="ＭＳ ゴシック"/>
                <a:cs typeface="ＭＳ ゴシック"/>
              </a:rPr>
              <a:t>る</a:t>
            </a:r>
            <a:r>
              <a:rPr sz="1000" spc="-120" dirty="0" smtClean="0">
                <a:solidFill>
                  <a:srgbClr val="231F20"/>
                </a:solidFill>
                <a:latin typeface="ＭＳ ゴシック"/>
                <a:cs typeface="ＭＳ ゴシック"/>
              </a:rPr>
              <a:t>こ</a:t>
            </a:r>
            <a:r>
              <a:rPr sz="1000" spc="-85" dirty="0" smtClean="0">
                <a:solidFill>
                  <a:srgbClr val="231F20"/>
                </a:solidFill>
                <a:latin typeface="ＭＳ ゴシック"/>
                <a:cs typeface="ＭＳ ゴシック"/>
              </a:rPr>
              <a:t>と</a:t>
            </a:r>
            <a:r>
              <a:rPr sz="1000" spc="-55" dirty="0" smtClean="0">
                <a:solidFill>
                  <a:srgbClr val="231F20"/>
                </a:solidFill>
                <a:latin typeface="ＭＳ ゴシック"/>
                <a:cs typeface="ＭＳ ゴシック"/>
              </a:rPr>
              <a:t>が</a:t>
            </a:r>
            <a:r>
              <a:rPr sz="1000" spc="-65" dirty="0" smtClean="0">
                <a:solidFill>
                  <a:srgbClr val="231F20"/>
                </a:solidFill>
                <a:latin typeface="ＭＳ ゴシック"/>
                <a:cs typeface="ＭＳ ゴシック"/>
              </a:rPr>
              <a:t>で</a:t>
            </a:r>
            <a:r>
              <a:rPr sz="1000" spc="-80" dirty="0" smtClean="0">
                <a:solidFill>
                  <a:srgbClr val="231F20"/>
                </a:solidFill>
                <a:latin typeface="ＭＳ ゴシック"/>
                <a:cs typeface="ＭＳ ゴシック"/>
              </a:rPr>
              <a:t>き</a:t>
            </a:r>
            <a:r>
              <a:rPr sz="1000" spc="-40" dirty="0" smtClean="0">
                <a:solidFill>
                  <a:srgbClr val="231F20"/>
                </a:solidFill>
                <a:latin typeface="ＭＳ ゴシック"/>
                <a:cs typeface="ＭＳ ゴシック"/>
              </a:rPr>
              <a:t>ま</a:t>
            </a:r>
            <a:r>
              <a:rPr sz="1000" spc="-210" dirty="0" smtClean="0">
                <a:solidFill>
                  <a:srgbClr val="231F20"/>
                </a:solidFill>
                <a:latin typeface="ＭＳ ゴシック"/>
                <a:cs typeface="ＭＳ ゴシック"/>
              </a:rPr>
              <a:t>す</a:t>
            </a:r>
            <a:r>
              <a:rPr sz="1000" spc="-210" dirty="0">
                <a:solidFill>
                  <a:srgbClr val="231F20"/>
                </a:solidFill>
                <a:latin typeface="ＭＳ ゴシック"/>
                <a:cs typeface="ＭＳ ゴシック"/>
              </a:rPr>
              <a:t>。</a:t>
            </a:r>
            <a:endParaRPr sz="1000" dirty="0">
              <a:latin typeface="ＭＳ ゴシック"/>
              <a:cs typeface="ＭＳ ゴシック"/>
            </a:endParaRPr>
          </a:p>
        </p:txBody>
      </p:sp>
      <p:sp>
        <p:nvSpPr>
          <p:cNvPr id="17" name="object 17"/>
          <p:cNvSpPr txBox="1"/>
          <p:nvPr/>
        </p:nvSpPr>
        <p:spPr>
          <a:xfrm>
            <a:off x="3312246" y="1274508"/>
            <a:ext cx="112014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0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35" dirty="0">
                <a:solidFill>
                  <a:srgbClr val="231F20"/>
                </a:solidFill>
                <a:latin typeface="ＭＳ ゴシック"/>
                <a:cs typeface="ＭＳ ゴシック"/>
              </a:rPr>
              <a:t>医</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r>
              <a:rPr sz="1000" spc="-254" dirty="0">
                <a:solidFill>
                  <a:srgbClr val="231F20"/>
                </a:solidFill>
                <a:latin typeface="ＭＳ ゴシック"/>
                <a:cs typeface="ＭＳ ゴシック"/>
              </a:rPr>
              <a:t> </a:t>
            </a:r>
            <a:endParaRPr sz="1000" dirty="0">
              <a:latin typeface="ＭＳ ゴシック"/>
              <a:cs typeface="ＭＳ ゴシック"/>
            </a:endParaRPr>
          </a:p>
        </p:txBody>
      </p:sp>
      <p:sp>
        <p:nvSpPr>
          <p:cNvPr id="18" name="object 18"/>
          <p:cNvSpPr txBox="1"/>
          <p:nvPr/>
        </p:nvSpPr>
        <p:spPr>
          <a:xfrm>
            <a:off x="3312246" y="3114335"/>
            <a:ext cx="125412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295"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30" dirty="0">
                <a:solidFill>
                  <a:srgbClr val="231F20"/>
                </a:solidFill>
                <a:latin typeface="ＭＳ ゴシック"/>
                <a:cs typeface="ＭＳ ゴシック"/>
              </a:rPr>
              <a:t>修</a:t>
            </a:r>
            <a:r>
              <a:rPr sz="1000" dirty="0">
                <a:solidFill>
                  <a:srgbClr val="231F20"/>
                </a:solidFill>
                <a:latin typeface="ＭＳ ゴシック"/>
                <a:cs typeface="ＭＳ ゴシック"/>
              </a:rPr>
              <a:t>履</a:t>
            </a:r>
            <a:r>
              <a:rPr sz="1000" spc="-10" dirty="0">
                <a:solidFill>
                  <a:srgbClr val="231F20"/>
                </a:solidFill>
                <a:latin typeface="ＭＳ ゴシック"/>
                <a:cs typeface="ＭＳ ゴシック"/>
              </a:rPr>
              <a:t>歴確</a:t>
            </a:r>
            <a:r>
              <a:rPr sz="1000" spc="-20" dirty="0">
                <a:solidFill>
                  <a:srgbClr val="231F20"/>
                </a:solidFill>
                <a:latin typeface="ＭＳ ゴシック"/>
                <a:cs typeface="ＭＳ ゴシック"/>
              </a:rPr>
              <a:t>認画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r>
              <a:rPr sz="1000" spc="-254" dirty="0">
                <a:solidFill>
                  <a:srgbClr val="231F20"/>
                </a:solidFill>
                <a:latin typeface="ＭＳ ゴシック"/>
                <a:cs typeface="ＭＳ ゴシック"/>
              </a:rPr>
              <a:t> </a:t>
            </a:r>
            <a:endParaRPr sz="1000" dirty="0">
              <a:latin typeface="ＭＳ ゴシック"/>
              <a:cs typeface="ＭＳ ゴシック"/>
            </a:endParaRPr>
          </a:p>
        </p:txBody>
      </p:sp>
      <p:sp>
        <p:nvSpPr>
          <p:cNvPr id="19" name="object 19"/>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20" name="object 20"/>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55" dirty="0">
                <a:solidFill>
                  <a:srgbClr val="FFFFFF"/>
                </a:solidFill>
                <a:latin typeface="HGPｺﾞｼｯｸE"/>
                <a:cs typeface="HGPｺﾞｼｯｸE"/>
              </a:rPr>
              <a:t>研</a:t>
            </a:r>
            <a:r>
              <a:rPr sz="2200" spc="-25" dirty="0">
                <a:solidFill>
                  <a:srgbClr val="FFFFFF"/>
                </a:solidFill>
                <a:latin typeface="HGPｺﾞｼｯｸE"/>
                <a:cs typeface="HGPｺﾞｼｯｸE"/>
              </a:rPr>
              <a:t>修</a:t>
            </a:r>
            <a:r>
              <a:rPr sz="2200" spc="45" dirty="0">
                <a:solidFill>
                  <a:srgbClr val="FFFFFF"/>
                </a:solidFill>
                <a:latin typeface="HGPｺﾞｼｯｸE"/>
                <a:cs typeface="HGPｺﾞｼｯｸE"/>
              </a:rPr>
              <a:t>履</a:t>
            </a:r>
            <a:r>
              <a:rPr sz="2200" dirty="0">
                <a:solidFill>
                  <a:srgbClr val="FFFFFF"/>
                </a:solidFill>
                <a:latin typeface="HGPｺﾞｼｯｸE"/>
                <a:cs typeface="HGPｺﾞｼｯｸE"/>
              </a:rPr>
              <a:t>歴</a:t>
            </a:r>
            <a:r>
              <a:rPr sz="2200" spc="20" dirty="0">
                <a:solidFill>
                  <a:srgbClr val="FFFFFF"/>
                </a:solidFill>
                <a:latin typeface="HGPｺﾞｼｯｸE"/>
                <a:cs typeface="HGPｺﾞｼｯｸE"/>
              </a:rPr>
              <a:t>確</a:t>
            </a:r>
            <a:r>
              <a:rPr sz="2200" spc="-5" dirty="0">
                <a:solidFill>
                  <a:srgbClr val="FFFFFF"/>
                </a:solidFill>
                <a:latin typeface="HGPｺﾞｼｯｸE"/>
                <a:cs typeface="HGPｺﾞｼｯｸE"/>
              </a:rPr>
              <a:t>認</a:t>
            </a:r>
            <a:endParaRPr sz="2200">
              <a:latin typeface="HGPｺﾞｼｯｸE"/>
              <a:cs typeface="HGPｺﾞｼｯｸE"/>
            </a:endParaRPr>
          </a:p>
        </p:txBody>
      </p:sp>
      <p:sp>
        <p:nvSpPr>
          <p:cNvPr id="22" name="object 22"/>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47</a:t>
            </a:fld>
            <a:endParaRPr dirty="0"/>
          </a:p>
        </p:txBody>
      </p:sp>
      <p:sp>
        <p:nvSpPr>
          <p:cNvPr id="21" name="object 21"/>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15"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a:latin typeface="ＭＳ Ｐゴシック"/>
              <a:cs typeface="ＭＳ Ｐゴシック"/>
            </a:endParaRPr>
          </a:p>
        </p:txBody>
      </p:sp>
      <p:sp>
        <p:nvSpPr>
          <p:cNvPr id="29" name="object 6"/>
          <p:cNvSpPr/>
          <p:nvPr/>
        </p:nvSpPr>
        <p:spPr>
          <a:xfrm>
            <a:off x="4849589" y="1891070"/>
            <a:ext cx="1640753" cy="246774"/>
          </a:xfrm>
          <a:custGeom>
            <a:avLst/>
            <a:gdLst/>
            <a:ahLst/>
            <a:cxnLst/>
            <a:rect l="l" t="t" r="r" b="b"/>
            <a:pathLst>
              <a:path w="1692275" h="259714">
                <a:moveTo>
                  <a:pt x="1691995" y="0"/>
                </a:moveTo>
                <a:lnTo>
                  <a:pt x="247903" y="0"/>
                </a:lnTo>
                <a:lnTo>
                  <a:pt x="0" y="259194"/>
                </a:lnTo>
                <a:lnTo>
                  <a:pt x="1691995" y="259194"/>
                </a:lnTo>
                <a:lnTo>
                  <a:pt x="1691995" y="0"/>
                </a:lnTo>
                <a:close/>
              </a:path>
            </a:pathLst>
          </a:custGeom>
          <a:solidFill>
            <a:srgbClr val="DA2128"/>
          </a:solidFill>
          <a:ln w="76200">
            <a:noFill/>
          </a:ln>
        </p:spPr>
        <p:txBody>
          <a:bodyPr wrap="square" lIns="0" tIns="0" rIns="0" bIns="0" rtlCol="0"/>
          <a:lstStyle/>
          <a:p>
            <a:endParaRPr/>
          </a:p>
        </p:txBody>
      </p:sp>
      <p:sp>
        <p:nvSpPr>
          <p:cNvPr id="12" name="object 12"/>
          <p:cNvSpPr txBox="1"/>
          <p:nvPr/>
        </p:nvSpPr>
        <p:spPr>
          <a:xfrm>
            <a:off x="4887008" y="1841807"/>
            <a:ext cx="1619885" cy="312420"/>
          </a:xfrm>
          <a:prstGeom prst="rect">
            <a:avLst/>
          </a:prstGeom>
        </p:spPr>
        <p:txBody>
          <a:bodyPr vert="horz" wrap="square" lIns="0" tIns="93980" rIns="0" bIns="0" rtlCol="0">
            <a:spAutoFit/>
          </a:bodyPr>
          <a:lstStyle/>
          <a:p>
            <a:pPr marL="352425">
              <a:lnSpc>
                <a:spcPct val="100000"/>
              </a:lnSpc>
              <a:spcBef>
                <a:spcPts val="740"/>
              </a:spcBef>
            </a:pPr>
            <a:r>
              <a:rPr sz="900" spc="10" dirty="0">
                <a:solidFill>
                  <a:srgbClr val="FFFFFF"/>
                </a:solidFill>
                <a:latin typeface="ＭＳ ゴシック"/>
                <a:cs typeface="ＭＳ ゴシック"/>
              </a:rPr>
              <a:t>研</a:t>
            </a:r>
            <a:r>
              <a:rPr sz="900" spc="-15" dirty="0">
                <a:solidFill>
                  <a:srgbClr val="FFFFFF"/>
                </a:solidFill>
                <a:latin typeface="ＭＳ ゴシック"/>
                <a:cs typeface="ＭＳ ゴシック"/>
              </a:rPr>
              <a:t>修</a:t>
            </a:r>
            <a:r>
              <a:rPr sz="900" dirty="0">
                <a:solidFill>
                  <a:srgbClr val="FFFFFF"/>
                </a:solidFill>
                <a:latin typeface="ＭＳ ゴシック"/>
                <a:cs typeface="ＭＳ ゴシック"/>
              </a:rPr>
              <a:t>医</a:t>
            </a:r>
            <a:r>
              <a:rPr sz="900" spc="-85" dirty="0">
                <a:solidFill>
                  <a:srgbClr val="FFFFFF"/>
                </a:solidFill>
                <a:latin typeface="ＭＳ ゴシック"/>
                <a:cs typeface="ＭＳ ゴシック"/>
              </a:rPr>
              <a:t>絞り</a:t>
            </a:r>
            <a:r>
              <a:rPr sz="900" spc="-5" dirty="0">
                <a:solidFill>
                  <a:srgbClr val="FFFFFF"/>
                </a:solidFill>
                <a:latin typeface="ＭＳ ゴシック"/>
                <a:cs typeface="ＭＳ ゴシック"/>
              </a:rPr>
              <a:t>込</a:t>
            </a:r>
            <a:r>
              <a:rPr sz="900" spc="-35" dirty="0">
                <a:solidFill>
                  <a:srgbClr val="FFFFFF"/>
                </a:solidFill>
                <a:latin typeface="ＭＳ ゴシック"/>
                <a:cs typeface="ＭＳ ゴシック"/>
              </a:rPr>
              <a:t>み</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
        <p:nvSpPr>
          <p:cNvPr id="36" name="角丸四角形 35"/>
          <p:cNvSpPr/>
          <p:nvPr/>
        </p:nvSpPr>
        <p:spPr>
          <a:xfrm>
            <a:off x="2625133" y="1796109"/>
            <a:ext cx="2494366" cy="439133"/>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34" name="角丸四角形 33"/>
          <p:cNvSpPr/>
          <p:nvPr/>
        </p:nvSpPr>
        <p:spPr>
          <a:xfrm>
            <a:off x="1205316" y="2503387"/>
            <a:ext cx="5334000" cy="516785"/>
          </a:xfrm>
          <a:prstGeom prst="roundRect">
            <a:avLst>
              <a:gd name="adj" fmla="val 11740"/>
            </a:avLst>
          </a:prstGeom>
          <a:ln w="12598">
            <a:solidFill>
              <a:srgbClr val="DA2128"/>
            </a:solidFill>
            <a:round/>
          </a:ln>
        </p:spPr>
        <p:txBody>
          <a:bodyPr wrap="square" lIns="0" tIns="0" rIns="0" bIns="0" rtlCol="0" anchor="ctr"/>
          <a:lstStyle/>
          <a:p>
            <a:pPr algn="ctr"/>
            <a:endParaRPr kumimoji="1" lang="ja-JP" altLang="en-US"/>
          </a:p>
        </p:txBody>
      </p:sp>
      <p:sp>
        <p:nvSpPr>
          <p:cNvPr id="15" name="object 15"/>
          <p:cNvSpPr/>
          <p:nvPr/>
        </p:nvSpPr>
        <p:spPr>
          <a:xfrm>
            <a:off x="5779602" y="2563254"/>
            <a:ext cx="1046854" cy="259715"/>
          </a:xfrm>
          <a:custGeom>
            <a:avLst/>
            <a:gdLst/>
            <a:ahLst/>
            <a:cxnLst/>
            <a:rect l="l" t="t" r="r" b="b"/>
            <a:pathLst>
              <a:path w="990600" h="259714">
                <a:moveTo>
                  <a:pt x="989990" y="0"/>
                </a:moveTo>
                <a:lnTo>
                  <a:pt x="247903" y="0"/>
                </a:lnTo>
                <a:lnTo>
                  <a:pt x="0" y="259194"/>
                </a:lnTo>
                <a:lnTo>
                  <a:pt x="989990" y="259194"/>
                </a:lnTo>
                <a:lnTo>
                  <a:pt x="989990" y="0"/>
                </a:lnTo>
                <a:close/>
              </a:path>
            </a:pathLst>
          </a:custGeom>
          <a:solidFill>
            <a:srgbClr val="DA2128"/>
          </a:solidFill>
        </p:spPr>
        <p:txBody>
          <a:bodyPr wrap="square" lIns="0" tIns="0" rIns="0" bIns="0" rtlCol="0"/>
          <a:lstStyle/>
          <a:p>
            <a:endParaRPr/>
          </a:p>
        </p:txBody>
      </p:sp>
      <p:sp>
        <p:nvSpPr>
          <p:cNvPr id="16" name="object 16"/>
          <p:cNvSpPr txBox="1"/>
          <p:nvPr/>
        </p:nvSpPr>
        <p:spPr>
          <a:xfrm>
            <a:off x="5822883" y="2642589"/>
            <a:ext cx="1061085" cy="204470"/>
          </a:xfrm>
          <a:prstGeom prst="rect">
            <a:avLst/>
          </a:prstGeom>
        </p:spPr>
        <p:txBody>
          <a:bodyPr vert="horz" wrap="square" lIns="0" tIns="0" rIns="0" bIns="0" rtlCol="0">
            <a:spAutoFit/>
          </a:bodyPr>
          <a:lstStyle/>
          <a:p>
            <a:pPr marL="318770">
              <a:lnSpc>
                <a:spcPts val="1045"/>
              </a:lnSpc>
            </a:pPr>
            <a:r>
              <a:rPr sz="900" spc="10" dirty="0">
                <a:solidFill>
                  <a:srgbClr val="FFFFFF"/>
                </a:solidFill>
                <a:latin typeface="ＭＳ ゴシック"/>
                <a:cs typeface="ＭＳ ゴシック"/>
              </a:rPr>
              <a:t>研</a:t>
            </a:r>
            <a:r>
              <a:rPr sz="900" spc="-15" dirty="0">
                <a:solidFill>
                  <a:srgbClr val="FFFFFF"/>
                </a:solidFill>
                <a:latin typeface="ＭＳ ゴシック"/>
                <a:cs typeface="ＭＳ ゴシック"/>
              </a:rPr>
              <a:t>修</a:t>
            </a:r>
            <a:r>
              <a:rPr sz="900" spc="-30" dirty="0">
                <a:solidFill>
                  <a:srgbClr val="FFFFFF"/>
                </a:solidFill>
                <a:latin typeface="ＭＳ ゴシック"/>
                <a:cs typeface="ＭＳ ゴシック"/>
              </a:rPr>
              <a:t>医</a:t>
            </a:r>
            <a:r>
              <a:rPr sz="900" spc="-40" dirty="0">
                <a:solidFill>
                  <a:srgbClr val="FFFFFF"/>
                </a:solidFill>
                <a:latin typeface="ＭＳ ゴシック"/>
                <a:cs typeface="ＭＳ ゴシック"/>
              </a:rPr>
              <a:t>一</a:t>
            </a:r>
            <a:r>
              <a:rPr sz="900" dirty="0">
                <a:solidFill>
                  <a:srgbClr val="FFFFFF"/>
                </a:solidFill>
                <a:latin typeface="ＭＳ ゴシック"/>
                <a:cs typeface="ＭＳ ゴシック"/>
              </a:rPr>
              <a:t>覧</a:t>
            </a:r>
            <a:endParaRPr sz="900" dirty="0">
              <a:latin typeface="ＭＳ ゴシック"/>
              <a:cs typeface="ＭＳ ゴシック"/>
            </a:endParaRPr>
          </a:p>
        </p:txBody>
      </p:sp>
      <p:pic>
        <p:nvPicPr>
          <p:cNvPr id="8" name="図 7"/>
          <p:cNvPicPr>
            <a:picLocks noChangeAspect="1"/>
          </p:cNvPicPr>
          <p:nvPr/>
        </p:nvPicPr>
        <p:blipFill rotWithShape="1">
          <a:blip r:embed="rId4">
            <a:extLst>
              <a:ext uri="{28A0092B-C50C-407E-A947-70E740481C1C}">
                <a14:useLocalDpi xmlns:a14="http://schemas.microsoft.com/office/drawing/2010/main" val="0"/>
              </a:ext>
            </a:extLst>
          </a:blip>
          <a:srcRect l="3048"/>
          <a:stretch/>
        </p:blipFill>
        <p:spPr>
          <a:xfrm>
            <a:off x="3168650" y="5118106"/>
            <a:ext cx="3652806" cy="3243353"/>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248" y="4147662"/>
            <a:ext cx="6090432" cy="2981202"/>
          </a:xfrm>
          <a:prstGeom prst="rect">
            <a:avLst/>
          </a:prstGeom>
        </p:spPr>
      </p:pic>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248" y="1547531"/>
            <a:ext cx="6090432" cy="2292295"/>
          </a:xfrm>
          <a:prstGeom prst="rect">
            <a:avLst/>
          </a:prstGeom>
        </p:spPr>
      </p:pic>
      <p:sp>
        <p:nvSpPr>
          <p:cNvPr id="7" name="object 7"/>
          <p:cNvSpPr txBox="1"/>
          <p:nvPr/>
        </p:nvSpPr>
        <p:spPr>
          <a:xfrm>
            <a:off x="738056" y="7309071"/>
            <a:ext cx="6116955" cy="2441694"/>
          </a:xfrm>
          <a:prstGeom prst="rect">
            <a:avLst/>
          </a:prstGeom>
        </p:spPr>
        <p:txBody>
          <a:bodyPr vert="horz" wrap="square" lIns="0" tIns="12700" rIns="0" bIns="0" rtlCol="0">
            <a:spAutoFit/>
          </a:bodyPr>
          <a:lstStyle/>
          <a:p>
            <a:pPr marL="140335">
              <a:lnSpc>
                <a:spcPct val="100000"/>
              </a:lnSpc>
              <a:spcBef>
                <a:spcPts val="100"/>
              </a:spcBef>
            </a:pPr>
            <a:r>
              <a:rPr sz="1000" spc="-5" dirty="0">
                <a:solidFill>
                  <a:srgbClr val="231F20"/>
                </a:solidFill>
                <a:latin typeface="ＭＳ ゴシック"/>
                <a:cs typeface="ＭＳ ゴシック"/>
              </a:rPr>
              <a:t>360</a:t>
            </a:r>
            <a:r>
              <a:rPr sz="1000" spc="-285" dirty="0">
                <a:solidFill>
                  <a:srgbClr val="231F20"/>
                </a:solidFill>
                <a:latin typeface="ＭＳ ゴシック"/>
                <a:cs typeface="ＭＳ ゴシック"/>
              </a:rPr>
              <a:t> </a:t>
            </a:r>
            <a:r>
              <a:rPr sz="1000" spc="-25" dirty="0">
                <a:solidFill>
                  <a:srgbClr val="231F20"/>
                </a:solidFill>
                <a:latin typeface="ＭＳ ゴシック"/>
                <a:cs typeface="ＭＳ ゴシック"/>
              </a:rPr>
              <a:t>度</a:t>
            </a:r>
            <a:r>
              <a:rPr sz="1000" spc="-15" dirty="0">
                <a:solidFill>
                  <a:srgbClr val="231F20"/>
                </a:solidFill>
                <a:latin typeface="ＭＳ ゴシック"/>
                <a:cs typeface="ＭＳ ゴシック"/>
              </a:rPr>
              <a:t>評</a:t>
            </a:r>
            <a:r>
              <a:rPr sz="1000" spc="-85" dirty="0">
                <a:solidFill>
                  <a:srgbClr val="231F20"/>
                </a:solidFill>
                <a:latin typeface="ＭＳ ゴシック"/>
                <a:cs typeface="ＭＳ ゴシック"/>
              </a:rPr>
              <a:t>価</a:t>
            </a:r>
            <a:r>
              <a:rPr sz="1000" spc="-170" dirty="0">
                <a:solidFill>
                  <a:srgbClr val="231F20"/>
                </a:solidFill>
                <a:latin typeface="ＭＳ ゴシック"/>
                <a:cs typeface="ＭＳ ゴシック"/>
              </a:rPr>
              <a:t>と</a:t>
            </a:r>
            <a:r>
              <a:rPr sz="1000" spc="-190" dirty="0">
                <a:solidFill>
                  <a:srgbClr val="231F20"/>
                </a:solidFill>
                <a:latin typeface="ＭＳ ゴシック"/>
                <a:cs typeface="ＭＳ ゴシック"/>
              </a:rPr>
              <a:t>し</a:t>
            </a:r>
            <a:r>
              <a:rPr sz="1000" spc="-105" dirty="0">
                <a:solidFill>
                  <a:srgbClr val="231F20"/>
                </a:solidFill>
                <a:latin typeface="ＭＳ ゴシック"/>
                <a:cs typeface="ＭＳ ゴシック"/>
              </a:rPr>
              <a:t>て</a:t>
            </a:r>
            <a:r>
              <a:rPr sz="1000" spc="10" dirty="0">
                <a:solidFill>
                  <a:srgbClr val="231F20"/>
                </a:solidFill>
                <a:latin typeface="ＭＳ ゴシック"/>
                <a:cs typeface="ＭＳ ゴシック"/>
              </a:rPr>
              <a:t>、</a:t>
            </a:r>
            <a:r>
              <a:rPr sz="1000" spc="-160" dirty="0">
                <a:solidFill>
                  <a:srgbClr val="231F20"/>
                </a:solidFill>
                <a:latin typeface="ＭＳ ゴシック"/>
                <a:cs typeface="ＭＳ ゴシック"/>
              </a:rPr>
              <a:t>メ</a:t>
            </a:r>
            <a:r>
              <a:rPr sz="1000" spc="-165" dirty="0">
                <a:solidFill>
                  <a:srgbClr val="231F20"/>
                </a:solidFill>
                <a:latin typeface="ＭＳ ゴシック"/>
                <a:cs typeface="ＭＳ ゴシック"/>
              </a:rPr>
              <a:t>デ</a:t>
            </a:r>
            <a:r>
              <a:rPr sz="1000" spc="-130" dirty="0">
                <a:solidFill>
                  <a:srgbClr val="231F20"/>
                </a:solidFill>
                <a:latin typeface="ＭＳ ゴシック"/>
                <a:cs typeface="ＭＳ ゴシック"/>
              </a:rPr>
              <a:t>ィ</a:t>
            </a:r>
            <a:r>
              <a:rPr sz="1000" spc="-100" dirty="0">
                <a:solidFill>
                  <a:srgbClr val="231F20"/>
                </a:solidFill>
                <a:latin typeface="ＭＳ ゴシック"/>
                <a:cs typeface="ＭＳ ゴシック"/>
              </a:rPr>
              <a:t>カ</a:t>
            </a:r>
            <a:r>
              <a:rPr sz="1000" spc="-110" dirty="0">
                <a:solidFill>
                  <a:srgbClr val="231F20"/>
                </a:solidFill>
                <a:latin typeface="ＭＳ ゴシック"/>
                <a:cs typeface="ＭＳ ゴシック"/>
              </a:rPr>
              <a:t>ル</a:t>
            </a:r>
            <a:r>
              <a:rPr sz="1000" spc="-125" dirty="0">
                <a:solidFill>
                  <a:srgbClr val="231F20"/>
                </a:solidFill>
                <a:latin typeface="ＭＳ ゴシック"/>
                <a:cs typeface="ＭＳ ゴシック"/>
              </a:rPr>
              <a:t>ス</a:t>
            </a:r>
            <a:r>
              <a:rPr sz="1000" spc="-170" dirty="0">
                <a:solidFill>
                  <a:srgbClr val="231F20"/>
                </a:solidFill>
                <a:latin typeface="ＭＳ ゴシック"/>
                <a:cs typeface="ＭＳ ゴシック"/>
              </a:rPr>
              <a:t>タ</a:t>
            </a:r>
            <a:r>
              <a:rPr sz="1000" spc="-145" dirty="0">
                <a:solidFill>
                  <a:srgbClr val="231F20"/>
                </a:solidFill>
                <a:latin typeface="ＭＳ ゴシック"/>
                <a:cs typeface="ＭＳ ゴシック"/>
              </a:rPr>
              <a:t>ッ</a:t>
            </a:r>
            <a:r>
              <a:rPr sz="1000" spc="-45" dirty="0">
                <a:solidFill>
                  <a:srgbClr val="231F20"/>
                </a:solidFill>
                <a:latin typeface="ＭＳ ゴシック"/>
                <a:cs typeface="ＭＳ ゴシック"/>
              </a:rPr>
              <a:t>フ</a:t>
            </a:r>
            <a:r>
              <a:rPr sz="1000" spc="-40" dirty="0">
                <a:solidFill>
                  <a:srgbClr val="231F20"/>
                </a:solidFill>
                <a:latin typeface="ＭＳ ゴシック"/>
                <a:cs typeface="ＭＳ ゴシック"/>
              </a:rPr>
              <a:t>等</a:t>
            </a:r>
            <a:r>
              <a:rPr sz="1000" spc="-70" dirty="0">
                <a:solidFill>
                  <a:srgbClr val="231F20"/>
                </a:solidFill>
                <a:latin typeface="ＭＳ ゴシック"/>
                <a:cs typeface="ＭＳ ゴシック"/>
              </a:rPr>
              <a:t>に</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40" dirty="0">
                <a:solidFill>
                  <a:srgbClr val="231F20"/>
                </a:solidFill>
                <a:latin typeface="ＭＳ ゴシック"/>
                <a:cs typeface="ＭＳ ゴシック"/>
              </a:rPr>
              <a:t>医</a:t>
            </a:r>
            <a:r>
              <a:rPr sz="1000" spc="-45" dirty="0">
                <a:solidFill>
                  <a:srgbClr val="231F20"/>
                </a:solidFill>
                <a:latin typeface="ＭＳ ゴシック"/>
                <a:cs typeface="ＭＳ ゴシック"/>
              </a:rPr>
              <a:t>の</a:t>
            </a:r>
            <a:r>
              <a:rPr sz="1000" spc="-15" dirty="0">
                <a:solidFill>
                  <a:srgbClr val="231F20"/>
                </a:solidFill>
                <a:latin typeface="ＭＳ ゴシック"/>
                <a:cs typeface="ＭＳ ゴシック"/>
              </a:rPr>
              <a:t>評</a:t>
            </a:r>
            <a:r>
              <a:rPr sz="1000" spc="-10" dirty="0">
                <a:solidFill>
                  <a:srgbClr val="231F20"/>
                </a:solidFill>
                <a:latin typeface="ＭＳ ゴシック"/>
                <a:cs typeface="ＭＳ ゴシック"/>
              </a:rPr>
              <a:t>価</a:t>
            </a:r>
            <a:r>
              <a:rPr sz="1000" spc="5" dirty="0">
                <a:solidFill>
                  <a:srgbClr val="231F20"/>
                </a:solidFill>
                <a:latin typeface="ＭＳ ゴシック"/>
                <a:cs typeface="ＭＳ ゴシック"/>
              </a:rPr>
              <a:t>依</a:t>
            </a:r>
            <a:r>
              <a:rPr sz="1000" spc="-70" dirty="0">
                <a:solidFill>
                  <a:srgbClr val="231F20"/>
                </a:solidFill>
                <a:latin typeface="ＭＳ ゴシック"/>
                <a:cs typeface="ＭＳ ゴシック"/>
              </a:rPr>
              <a:t>頼</a:t>
            </a:r>
            <a:r>
              <a:rPr sz="1000" spc="-80" dirty="0">
                <a:solidFill>
                  <a:srgbClr val="231F20"/>
                </a:solidFill>
                <a:latin typeface="ＭＳ ゴシック"/>
                <a:cs typeface="ＭＳ ゴシック"/>
              </a:rPr>
              <a:t>を</a:t>
            </a:r>
            <a:r>
              <a:rPr sz="1000" spc="-140" dirty="0">
                <a:solidFill>
                  <a:srgbClr val="231F20"/>
                </a:solidFill>
                <a:latin typeface="ＭＳ ゴシック"/>
                <a:cs typeface="ＭＳ ゴシック"/>
              </a:rPr>
              <a:t>す</a:t>
            </a:r>
            <a:r>
              <a:rPr sz="1000" spc="-50" dirty="0">
                <a:solidFill>
                  <a:srgbClr val="231F20"/>
                </a:solidFill>
                <a:latin typeface="ＭＳ ゴシック"/>
                <a:cs typeface="ＭＳ ゴシック"/>
              </a:rPr>
              <a:t>る</a:t>
            </a:r>
            <a:r>
              <a:rPr sz="1000" spc="-20" dirty="0">
                <a:solidFill>
                  <a:srgbClr val="231F20"/>
                </a:solidFill>
                <a:latin typeface="ＭＳ ゴシック"/>
                <a:cs typeface="ＭＳ ゴシック"/>
              </a:rPr>
              <a:t>際</a:t>
            </a:r>
            <a:r>
              <a:rPr sz="1000" spc="-40" dirty="0">
                <a:solidFill>
                  <a:srgbClr val="231F20"/>
                </a:solidFill>
                <a:latin typeface="ＭＳ ゴシック"/>
                <a:cs typeface="ＭＳ ゴシック"/>
              </a:rPr>
              <a:t>に</a:t>
            </a:r>
            <a:r>
              <a:rPr sz="1000" spc="-30" dirty="0">
                <a:solidFill>
                  <a:srgbClr val="231F20"/>
                </a:solidFill>
                <a:latin typeface="ＭＳ ゴシック"/>
                <a:cs typeface="ＭＳ ゴシック"/>
              </a:rPr>
              <a:t>利</a:t>
            </a:r>
            <a:r>
              <a:rPr sz="1000" spc="-55" dirty="0">
                <a:solidFill>
                  <a:srgbClr val="231F20"/>
                </a:solidFill>
                <a:latin typeface="ＭＳ ゴシック"/>
                <a:cs typeface="ＭＳ ゴシック"/>
              </a:rPr>
              <a:t>用</a:t>
            </a:r>
            <a:r>
              <a:rPr sz="1000" spc="-65" dirty="0">
                <a:solidFill>
                  <a:srgbClr val="231F20"/>
                </a:solidFill>
                <a:latin typeface="ＭＳ ゴシック"/>
                <a:cs typeface="ＭＳ ゴシック"/>
              </a:rPr>
              <a:t>で</a:t>
            </a:r>
            <a:r>
              <a:rPr sz="1000" spc="-80" dirty="0">
                <a:solidFill>
                  <a:srgbClr val="231F20"/>
                </a:solidFill>
                <a:latin typeface="ＭＳ ゴシック"/>
                <a:cs typeface="ＭＳ ゴシック"/>
              </a:rPr>
              <a:t>き</a:t>
            </a:r>
            <a:r>
              <a:rPr sz="1000" spc="-40" dirty="0">
                <a:solidFill>
                  <a:srgbClr val="231F20"/>
                </a:solidFill>
                <a:latin typeface="ＭＳ ゴシック"/>
                <a:cs typeface="ＭＳ ゴシック"/>
              </a:rPr>
              <a:t>ま</a:t>
            </a:r>
            <a:r>
              <a:rPr sz="1000" dirty="0">
                <a:solidFill>
                  <a:srgbClr val="231F20"/>
                </a:solidFill>
                <a:latin typeface="ＭＳ ゴシック"/>
                <a:cs typeface="ＭＳ ゴシック"/>
              </a:rPr>
              <a:t>す</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sz="1000" spc="5" dirty="0">
                <a:solidFill>
                  <a:srgbClr val="A9511A"/>
                </a:solidFill>
                <a:latin typeface="ＭＳ ゴシック"/>
                <a:cs typeface="ＭＳ ゴシック"/>
              </a:rPr>
              <a:t>研</a:t>
            </a:r>
            <a:r>
              <a:rPr sz="1000" spc="-20" dirty="0">
                <a:solidFill>
                  <a:srgbClr val="A9511A"/>
                </a:solidFill>
                <a:latin typeface="ＭＳ ゴシック"/>
                <a:cs typeface="ＭＳ ゴシック"/>
              </a:rPr>
              <a:t>修</a:t>
            </a:r>
            <a:r>
              <a:rPr sz="1000" spc="-40" dirty="0">
                <a:solidFill>
                  <a:srgbClr val="A9511A"/>
                </a:solidFill>
                <a:latin typeface="ＭＳ ゴシック"/>
                <a:cs typeface="ＭＳ ゴシック"/>
              </a:rPr>
              <a:t>医</a:t>
            </a:r>
            <a:r>
              <a:rPr sz="1000" dirty="0">
                <a:solidFill>
                  <a:srgbClr val="A9511A"/>
                </a:solidFill>
                <a:latin typeface="ＭＳ ゴシック"/>
                <a:cs typeface="ＭＳ ゴシック"/>
              </a:rPr>
              <a:t>の</a:t>
            </a:r>
            <a:r>
              <a:rPr sz="1000" spc="-280" dirty="0">
                <a:solidFill>
                  <a:srgbClr val="A9511A"/>
                </a:solidFill>
                <a:latin typeface="ＭＳ ゴシック"/>
                <a:cs typeface="ＭＳ ゴシック"/>
              </a:rPr>
              <a:t> </a:t>
            </a:r>
            <a:r>
              <a:rPr sz="1000" spc="-5" dirty="0">
                <a:solidFill>
                  <a:srgbClr val="A9511A"/>
                </a:solidFill>
                <a:latin typeface="ＭＳ ゴシック"/>
                <a:cs typeface="ＭＳ ゴシック"/>
              </a:rPr>
              <a:t>360</a:t>
            </a:r>
            <a:r>
              <a:rPr sz="1000" spc="-280" dirty="0">
                <a:solidFill>
                  <a:srgbClr val="A9511A"/>
                </a:solidFill>
                <a:latin typeface="ＭＳ ゴシック"/>
                <a:cs typeface="ＭＳ ゴシック"/>
              </a:rPr>
              <a:t> </a:t>
            </a:r>
            <a:r>
              <a:rPr sz="1000" spc="-25" dirty="0">
                <a:solidFill>
                  <a:srgbClr val="A9511A"/>
                </a:solidFill>
                <a:latin typeface="ＭＳ ゴシック"/>
                <a:cs typeface="ＭＳ ゴシック"/>
              </a:rPr>
              <a:t>度</a:t>
            </a:r>
            <a:r>
              <a:rPr sz="1000" spc="-15" dirty="0">
                <a:solidFill>
                  <a:srgbClr val="A9511A"/>
                </a:solidFill>
                <a:latin typeface="ＭＳ ゴシック"/>
                <a:cs typeface="ＭＳ ゴシック"/>
              </a:rPr>
              <a:t>評</a:t>
            </a:r>
            <a:r>
              <a:rPr sz="1000" spc="-25" dirty="0">
                <a:solidFill>
                  <a:srgbClr val="A9511A"/>
                </a:solidFill>
                <a:latin typeface="ＭＳ ゴシック"/>
                <a:cs typeface="ＭＳ ゴシック"/>
              </a:rPr>
              <a:t>価</a:t>
            </a:r>
            <a:r>
              <a:rPr sz="1000" spc="235" dirty="0">
                <a:solidFill>
                  <a:srgbClr val="A9511A"/>
                </a:solidFill>
                <a:latin typeface="ＭＳ ゴシック"/>
                <a:cs typeface="ＭＳ ゴシック"/>
              </a:rPr>
              <a:t>用</a:t>
            </a:r>
            <a:r>
              <a:rPr sz="1000" spc="10" dirty="0">
                <a:solidFill>
                  <a:srgbClr val="A9511A"/>
                </a:solidFill>
                <a:latin typeface="ＭＳ ゴシック"/>
                <a:cs typeface="ＭＳ ゴシック"/>
              </a:rPr>
              <a:t>QR</a:t>
            </a:r>
            <a:r>
              <a:rPr sz="1000" spc="-300" dirty="0">
                <a:solidFill>
                  <a:srgbClr val="A9511A"/>
                </a:solidFill>
                <a:latin typeface="ＭＳ ゴシック"/>
                <a:cs typeface="ＭＳ ゴシック"/>
              </a:rPr>
              <a:t> </a:t>
            </a:r>
            <a:r>
              <a:rPr sz="1000" spc="-75" dirty="0">
                <a:solidFill>
                  <a:srgbClr val="A9511A"/>
                </a:solidFill>
                <a:latin typeface="ＭＳ ゴシック"/>
                <a:cs typeface="ＭＳ ゴシック"/>
              </a:rPr>
              <a:t>コ</a:t>
            </a:r>
            <a:r>
              <a:rPr sz="1000" spc="-155" dirty="0">
                <a:solidFill>
                  <a:srgbClr val="A9511A"/>
                </a:solidFill>
                <a:latin typeface="ＭＳ ゴシック"/>
                <a:cs typeface="ＭＳ ゴシック"/>
              </a:rPr>
              <a:t>ー</a:t>
            </a:r>
            <a:r>
              <a:rPr sz="1000" spc="-35" dirty="0">
                <a:solidFill>
                  <a:srgbClr val="A9511A"/>
                </a:solidFill>
                <a:latin typeface="ＭＳ ゴシック"/>
                <a:cs typeface="ＭＳ ゴシック"/>
              </a:rPr>
              <a:t>ド印</a:t>
            </a:r>
            <a:r>
              <a:rPr sz="1000" dirty="0">
                <a:solidFill>
                  <a:srgbClr val="A9511A"/>
                </a:solidFill>
                <a:latin typeface="ＭＳ ゴシック"/>
                <a:cs typeface="ＭＳ ゴシック"/>
              </a:rPr>
              <a:t>刷</a:t>
            </a:r>
            <a:endParaRPr sz="1000" dirty="0">
              <a:latin typeface="ＭＳ ゴシック"/>
              <a:cs typeface="ＭＳ ゴシック"/>
            </a:endParaRPr>
          </a:p>
          <a:p>
            <a:pPr marL="131445" indent="-119380">
              <a:lnSpc>
                <a:spcPct val="100000"/>
              </a:lnSpc>
              <a:spcBef>
                <a:spcPts val="575"/>
              </a:spcBef>
              <a:buSzPct val="90000"/>
              <a:buAutoNum type="arabicPeriod"/>
              <a:tabLst>
                <a:tab pos="132080" algn="l"/>
              </a:tabLst>
            </a:pPr>
            <a:r>
              <a:rPr sz="1000" dirty="0">
                <a:solidFill>
                  <a:srgbClr val="231F20"/>
                </a:solidFill>
                <a:latin typeface="ＭＳ ゴシック"/>
                <a:cs typeface="ＭＳ ゴシック"/>
              </a:rPr>
              <a:t>&lt;</a:t>
            </a:r>
            <a:r>
              <a:rPr sz="1000" spc="-26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35" dirty="0">
                <a:solidFill>
                  <a:srgbClr val="231F20"/>
                </a:solidFill>
                <a:latin typeface="ＭＳ ゴシック"/>
                <a:cs typeface="ＭＳ ゴシック"/>
              </a:rPr>
              <a:t>医</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54" dirty="0">
                <a:solidFill>
                  <a:srgbClr val="231F20"/>
                </a:solidFill>
                <a:latin typeface="ＭＳ ゴシック"/>
                <a:cs typeface="ＭＳ ゴシック"/>
              </a:rPr>
              <a:t> </a:t>
            </a:r>
            <a:r>
              <a:rPr sz="1000" dirty="0">
                <a:solidFill>
                  <a:srgbClr val="231F20"/>
                </a:solidFill>
                <a:latin typeface="ＭＳ ゴシック"/>
                <a:cs typeface="ＭＳ ゴシック"/>
              </a:rPr>
              <a:t>&gt;</a:t>
            </a:r>
            <a:r>
              <a:rPr sz="1000" spc="-330" dirty="0">
                <a:solidFill>
                  <a:srgbClr val="231F20"/>
                </a:solidFill>
                <a:latin typeface="ＭＳ ゴシック"/>
                <a:cs typeface="ＭＳ ゴシック"/>
              </a:rPr>
              <a:t> </a:t>
            </a:r>
            <a:r>
              <a:rPr sz="1000" spc="-105" dirty="0">
                <a:solidFill>
                  <a:srgbClr val="231F20"/>
                </a:solidFill>
                <a:latin typeface="ＭＳ ゴシック"/>
                <a:cs typeface="ＭＳ ゴシック"/>
              </a:rPr>
              <a:t>で</a:t>
            </a:r>
            <a:r>
              <a:rPr sz="1000" spc="10" dirty="0">
                <a:solidFill>
                  <a:srgbClr val="231F20"/>
                </a:solidFill>
                <a:latin typeface="ＭＳ ゴシック"/>
                <a:cs typeface="ＭＳ ゴシック"/>
              </a:rPr>
              <a:t>、</a:t>
            </a:r>
            <a:r>
              <a:rPr sz="1000" spc="-15" dirty="0">
                <a:solidFill>
                  <a:srgbClr val="231F20"/>
                </a:solidFill>
                <a:latin typeface="ＭＳ ゴシック"/>
                <a:cs typeface="ＭＳ ゴシック"/>
              </a:rPr>
              <a:t>評</a:t>
            </a:r>
            <a:r>
              <a:rPr sz="1000" spc="-110" dirty="0">
                <a:solidFill>
                  <a:srgbClr val="231F20"/>
                </a:solidFill>
                <a:latin typeface="ＭＳ ゴシック"/>
                <a:cs typeface="ＭＳ ゴシック"/>
              </a:rPr>
              <a:t>価</a:t>
            </a:r>
            <a:r>
              <a:rPr sz="1000" spc="-95" dirty="0">
                <a:solidFill>
                  <a:srgbClr val="231F20"/>
                </a:solidFill>
                <a:latin typeface="ＭＳ ゴシック"/>
                <a:cs typeface="ＭＳ ゴシック"/>
              </a:rPr>
              <a:t>し</a:t>
            </a:r>
            <a:r>
              <a:rPr sz="1000" spc="-80" dirty="0">
                <a:solidFill>
                  <a:srgbClr val="231F20"/>
                </a:solidFill>
                <a:latin typeface="ＭＳ ゴシック"/>
                <a:cs typeface="ＭＳ ゴシック"/>
              </a:rPr>
              <a:t>た</a:t>
            </a:r>
            <a:r>
              <a:rPr sz="1000" spc="-20" dirty="0">
                <a:solidFill>
                  <a:srgbClr val="231F20"/>
                </a:solidFill>
                <a:latin typeface="ＭＳ ゴシック"/>
                <a:cs typeface="ＭＳ ゴシック"/>
              </a:rPr>
              <a:t>い</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65" dirty="0">
                <a:solidFill>
                  <a:srgbClr val="231F20"/>
                </a:solidFill>
                <a:latin typeface="ＭＳ ゴシック"/>
                <a:cs typeface="ＭＳ ゴシック"/>
              </a:rPr>
              <a:t>医</a:t>
            </a:r>
            <a:r>
              <a:rPr sz="1000" spc="-25" dirty="0">
                <a:solidFill>
                  <a:srgbClr val="231F20"/>
                </a:solidFill>
                <a:latin typeface="ＭＳ ゴシック"/>
                <a:cs typeface="ＭＳ ゴシック"/>
              </a:rPr>
              <a:t>を</a:t>
            </a:r>
            <a:r>
              <a:rPr sz="1000" spc="-45" dirty="0">
                <a:solidFill>
                  <a:srgbClr val="231F20"/>
                </a:solidFill>
                <a:latin typeface="ＭＳ ゴシック"/>
                <a:cs typeface="ＭＳ ゴシック"/>
              </a:rPr>
              <a:t>選</a:t>
            </a:r>
            <a:r>
              <a:rPr sz="1000" spc="-60" dirty="0">
                <a:solidFill>
                  <a:srgbClr val="231F20"/>
                </a:solidFill>
                <a:latin typeface="ＭＳ ゴシック"/>
                <a:cs typeface="ＭＳ ゴシック"/>
              </a:rPr>
              <a:t>び</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5080" indent="635">
              <a:lnSpc>
                <a:spcPct val="148200"/>
              </a:lnSpc>
            </a:pPr>
            <a:r>
              <a:rPr sz="1000" spc="-25" dirty="0" err="1">
                <a:solidFill>
                  <a:srgbClr val="231F20"/>
                </a:solidFill>
                <a:latin typeface="ＭＳ ゴシック"/>
                <a:cs typeface="ＭＳ ゴシック"/>
              </a:rPr>
              <a:t>表</a:t>
            </a:r>
            <a:r>
              <a:rPr sz="1000" spc="-80" dirty="0" err="1">
                <a:solidFill>
                  <a:srgbClr val="231F20"/>
                </a:solidFill>
                <a:latin typeface="ＭＳ ゴシック"/>
                <a:cs typeface="ＭＳ ゴシック"/>
              </a:rPr>
              <a:t>示さ</a:t>
            </a:r>
            <a:r>
              <a:rPr sz="1000" spc="-135" dirty="0" err="1">
                <a:solidFill>
                  <a:srgbClr val="231F20"/>
                </a:solidFill>
                <a:latin typeface="ＭＳ ゴシック"/>
                <a:cs typeface="ＭＳ ゴシック"/>
              </a:rPr>
              <a:t>れ</a:t>
            </a:r>
            <a:r>
              <a:rPr sz="1000" spc="-75" dirty="0" err="1">
                <a:solidFill>
                  <a:srgbClr val="231F20"/>
                </a:solidFill>
                <a:latin typeface="ＭＳ ゴシック"/>
                <a:cs typeface="ＭＳ ゴシック"/>
              </a:rPr>
              <a:t>て</a:t>
            </a:r>
            <a:r>
              <a:rPr sz="1000" spc="-40" dirty="0" err="1">
                <a:solidFill>
                  <a:srgbClr val="231F20"/>
                </a:solidFill>
                <a:latin typeface="ＭＳ ゴシック"/>
                <a:cs typeface="ＭＳ ゴシック"/>
              </a:rPr>
              <a:t>い</a:t>
            </a:r>
            <a:r>
              <a:rPr sz="1000" spc="-50" dirty="0" err="1">
                <a:solidFill>
                  <a:srgbClr val="231F20"/>
                </a:solidFill>
                <a:latin typeface="ＭＳ ゴシック"/>
                <a:cs typeface="ＭＳ ゴシック"/>
              </a:rPr>
              <a:t>る</a:t>
            </a:r>
            <a:r>
              <a:rPr sz="1000" spc="10" dirty="0" err="1">
                <a:solidFill>
                  <a:srgbClr val="231F20"/>
                </a:solidFill>
                <a:latin typeface="ＭＳ ゴシック"/>
                <a:cs typeface="ＭＳ ゴシック"/>
              </a:rPr>
              <a:t>研</a:t>
            </a:r>
            <a:r>
              <a:rPr sz="1000" spc="-15" dirty="0" err="1">
                <a:solidFill>
                  <a:srgbClr val="231F20"/>
                </a:solidFill>
                <a:latin typeface="ＭＳ ゴシック"/>
                <a:cs typeface="ＭＳ ゴシック"/>
              </a:rPr>
              <a:t>修</a:t>
            </a:r>
            <a:r>
              <a:rPr sz="1000" spc="-10" dirty="0" err="1">
                <a:solidFill>
                  <a:srgbClr val="231F20"/>
                </a:solidFill>
                <a:latin typeface="ＭＳ ゴシック"/>
                <a:cs typeface="ＭＳ ゴシック"/>
              </a:rPr>
              <a:t>医</a:t>
            </a:r>
            <a:r>
              <a:rPr sz="1000" spc="-55" dirty="0" err="1">
                <a:solidFill>
                  <a:srgbClr val="231F20"/>
                </a:solidFill>
                <a:latin typeface="ＭＳ ゴシック"/>
                <a:cs typeface="ＭＳ ゴシック"/>
              </a:rPr>
              <a:t>が多</a:t>
            </a:r>
            <a:r>
              <a:rPr sz="1000" spc="-15" dirty="0" err="1">
                <a:solidFill>
                  <a:srgbClr val="231F20"/>
                </a:solidFill>
                <a:latin typeface="ＭＳ ゴシック"/>
                <a:cs typeface="ＭＳ ゴシック"/>
              </a:rPr>
              <a:t>い</a:t>
            </a:r>
            <a:r>
              <a:rPr sz="1000" spc="-5" dirty="0" err="1">
                <a:solidFill>
                  <a:srgbClr val="231F20"/>
                </a:solidFill>
                <a:latin typeface="ＭＳ ゴシック"/>
                <a:cs typeface="ＭＳ ゴシック"/>
              </a:rPr>
              <a:t>場</a:t>
            </a:r>
            <a:r>
              <a:rPr sz="1000" spc="-40" dirty="0" err="1">
                <a:solidFill>
                  <a:srgbClr val="231F20"/>
                </a:solidFill>
                <a:latin typeface="ＭＳ ゴシック"/>
                <a:cs typeface="ＭＳ ゴシック"/>
              </a:rPr>
              <a:t>合</a:t>
            </a:r>
            <a:r>
              <a:rPr sz="1000" spc="-25" dirty="0" err="1">
                <a:solidFill>
                  <a:srgbClr val="231F20"/>
                </a:solidFill>
                <a:latin typeface="ＭＳ ゴシック"/>
                <a:cs typeface="ＭＳ ゴシック"/>
              </a:rPr>
              <a:t>は</a:t>
            </a:r>
            <a:r>
              <a:rPr sz="1000" spc="-610" dirty="0" smtClean="0">
                <a:solidFill>
                  <a:srgbClr val="231F20"/>
                </a:solidFill>
                <a:latin typeface="ＭＳ ゴシック"/>
                <a:cs typeface="ＭＳ ゴシック"/>
              </a:rPr>
              <a:t>、</a:t>
            </a:r>
            <a:r>
              <a:rPr sz="1000" spc="15" dirty="0" smtClean="0">
                <a:solidFill>
                  <a:srgbClr val="231F20"/>
                </a:solidFill>
                <a:latin typeface="ＭＳ ゴシック"/>
                <a:cs typeface="ＭＳ ゴシック"/>
              </a:rPr>
              <a:t>「</a:t>
            </a:r>
            <a:r>
              <a:rPr lang="ja-JP" altLang="en-US" sz="1000" spc="15" dirty="0" smtClean="0">
                <a:solidFill>
                  <a:srgbClr val="231F20"/>
                </a:solidFill>
                <a:latin typeface="ＭＳ ゴシック"/>
                <a:cs typeface="ＭＳ ゴシック"/>
              </a:rPr>
              <a:t>　</a:t>
            </a:r>
            <a:r>
              <a:rPr sz="1000" spc="10" dirty="0" err="1" smtClean="0">
                <a:solidFill>
                  <a:srgbClr val="231F20"/>
                </a:solidFill>
                <a:latin typeface="ＭＳ ゴシック"/>
                <a:cs typeface="ＭＳ ゴシック"/>
              </a:rPr>
              <a:t>研</a:t>
            </a:r>
            <a:r>
              <a:rPr sz="1000" spc="-15" dirty="0" err="1" smtClean="0">
                <a:solidFill>
                  <a:srgbClr val="231F20"/>
                </a:solidFill>
                <a:latin typeface="ＭＳ ゴシック"/>
                <a:cs typeface="ＭＳ ゴシック"/>
              </a:rPr>
              <a:t>修</a:t>
            </a:r>
            <a:r>
              <a:rPr sz="1000" dirty="0" err="1" smtClean="0">
                <a:solidFill>
                  <a:srgbClr val="231F20"/>
                </a:solidFill>
                <a:latin typeface="ＭＳ ゴシック"/>
                <a:cs typeface="ＭＳ ゴシック"/>
              </a:rPr>
              <a:t>医</a:t>
            </a:r>
            <a:r>
              <a:rPr sz="1000" spc="-95" dirty="0" err="1" smtClean="0">
                <a:solidFill>
                  <a:srgbClr val="231F20"/>
                </a:solidFill>
                <a:latin typeface="ＭＳ ゴシック"/>
                <a:cs typeface="ＭＳ ゴシック"/>
              </a:rPr>
              <a:t>絞り</a:t>
            </a:r>
            <a:r>
              <a:rPr sz="1000" spc="-5" dirty="0" err="1" smtClean="0">
                <a:solidFill>
                  <a:srgbClr val="231F20"/>
                </a:solidFill>
                <a:latin typeface="ＭＳ ゴシック"/>
                <a:cs typeface="ＭＳ ゴシック"/>
              </a:rPr>
              <a:t>込</a:t>
            </a:r>
            <a:r>
              <a:rPr sz="1000" spc="-40" dirty="0" err="1" smtClean="0">
                <a:solidFill>
                  <a:srgbClr val="231F20"/>
                </a:solidFill>
                <a:latin typeface="ＭＳ ゴシック"/>
                <a:cs typeface="ＭＳ ゴシック"/>
              </a:rPr>
              <a:t>み</a:t>
            </a:r>
            <a:r>
              <a:rPr sz="1000" spc="-155" dirty="0" err="1" smtClean="0">
                <a:solidFill>
                  <a:srgbClr val="231F20"/>
                </a:solidFill>
                <a:latin typeface="ＭＳ ゴシック"/>
                <a:cs typeface="ＭＳ ゴシック"/>
              </a:rPr>
              <a:t>エ</a:t>
            </a:r>
            <a:r>
              <a:rPr sz="1000" spc="-120" dirty="0" err="1" smtClean="0">
                <a:solidFill>
                  <a:srgbClr val="231F20"/>
                </a:solidFill>
                <a:latin typeface="ＭＳ ゴシック"/>
                <a:cs typeface="ＭＳ ゴシック"/>
              </a:rPr>
              <a:t>リ</a:t>
            </a:r>
            <a:r>
              <a:rPr sz="1000" spc="-150" dirty="0" err="1" smtClean="0">
                <a:solidFill>
                  <a:srgbClr val="231F20"/>
                </a:solidFill>
                <a:latin typeface="ＭＳ ゴシック"/>
                <a:cs typeface="ＭＳ ゴシック"/>
              </a:rPr>
              <a:t>ア</a:t>
            </a:r>
            <a:r>
              <a:rPr sz="1000" spc="15" dirty="0" err="1">
                <a:solidFill>
                  <a:srgbClr val="231F20"/>
                </a:solidFill>
                <a:latin typeface="ＭＳ ゴシック"/>
                <a:cs typeface="ＭＳ ゴシック"/>
              </a:rPr>
              <a:t>」</a:t>
            </a:r>
            <a:r>
              <a:rPr sz="1000" spc="-65" dirty="0" err="1">
                <a:solidFill>
                  <a:srgbClr val="231F20"/>
                </a:solidFill>
                <a:latin typeface="ＭＳ ゴシック"/>
                <a:cs typeface="ＭＳ ゴシック"/>
              </a:rPr>
              <a:t>に</a:t>
            </a:r>
            <a:r>
              <a:rPr sz="1000" spc="-105" dirty="0" err="1">
                <a:solidFill>
                  <a:srgbClr val="231F20"/>
                </a:solidFill>
                <a:latin typeface="ＭＳ ゴシック"/>
                <a:cs typeface="ＭＳ ゴシック"/>
              </a:rPr>
              <a:t>て</a:t>
            </a:r>
            <a:r>
              <a:rPr sz="1000" spc="15" dirty="0" err="1">
                <a:solidFill>
                  <a:srgbClr val="231F20"/>
                </a:solidFill>
                <a:latin typeface="ＭＳ ゴシック"/>
                <a:cs typeface="ＭＳ ゴシック"/>
              </a:rPr>
              <a:t>、</a:t>
            </a:r>
            <a:r>
              <a:rPr sz="1000" spc="-30" dirty="0" err="1">
                <a:solidFill>
                  <a:srgbClr val="231F20"/>
                </a:solidFill>
                <a:latin typeface="ＭＳ ゴシック"/>
                <a:cs typeface="ＭＳ ゴシック"/>
              </a:rPr>
              <a:t>氏</a:t>
            </a:r>
            <a:r>
              <a:rPr sz="1000" spc="-80" dirty="0" err="1">
                <a:solidFill>
                  <a:srgbClr val="231F20"/>
                </a:solidFill>
                <a:latin typeface="ＭＳ ゴシック"/>
                <a:cs typeface="ＭＳ ゴシック"/>
              </a:rPr>
              <a:t>名</a:t>
            </a:r>
            <a:r>
              <a:rPr sz="1000" spc="-114" dirty="0" err="1">
                <a:solidFill>
                  <a:srgbClr val="231F20"/>
                </a:solidFill>
                <a:latin typeface="ＭＳ ゴシック"/>
                <a:cs typeface="ＭＳ ゴシック"/>
              </a:rPr>
              <a:t>や</a:t>
            </a:r>
            <a:r>
              <a:rPr sz="1000" spc="15" dirty="0" err="1">
                <a:solidFill>
                  <a:srgbClr val="231F20"/>
                </a:solidFill>
                <a:latin typeface="ＭＳ ゴシック"/>
                <a:cs typeface="ＭＳ ゴシック"/>
              </a:rPr>
              <a:t>、</a:t>
            </a:r>
            <a:r>
              <a:rPr sz="1000" spc="-50" dirty="0" err="1" smtClean="0">
                <a:solidFill>
                  <a:srgbClr val="231F20"/>
                </a:solidFill>
                <a:latin typeface="ＭＳ ゴシック"/>
                <a:cs typeface="ＭＳ ゴシック"/>
              </a:rPr>
              <a:t>あ</a:t>
            </a:r>
            <a:r>
              <a:rPr sz="1000" spc="-110" dirty="0" err="1" smtClean="0">
                <a:solidFill>
                  <a:srgbClr val="231F20"/>
                </a:solidFill>
                <a:latin typeface="ＭＳ ゴシック"/>
                <a:cs typeface="ＭＳ ゴシック"/>
              </a:rPr>
              <a:t>い</a:t>
            </a:r>
            <a:r>
              <a:rPr sz="1000" spc="-160" dirty="0" err="1" smtClean="0">
                <a:solidFill>
                  <a:srgbClr val="231F20"/>
                </a:solidFill>
                <a:latin typeface="ＭＳ ゴシック"/>
                <a:cs typeface="ＭＳ ゴシック"/>
              </a:rPr>
              <a:t>う</a:t>
            </a:r>
            <a:r>
              <a:rPr sz="1000" spc="-55" dirty="0" err="1" smtClean="0">
                <a:solidFill>
                  <a:srgbClr val="231F20"/>
                </a:solidFill>
                <a:latin typeface="ＭＳ ゴシック"/>
                <a:cs typeface="ＭＳ ゴシック"/>
              </a:rPr>
              <a:t>え</a:t>
            </a:r>
            <a:r>
              <a:rPr sz="1000" spc="-35" dirty="0" err="1" smtClean="0">
                <a:solidFill>
                  <a:srgbClr val="231F20"/>
                </a:solidFill>
                <a:latin typeface="ＭＳ ゴシック"/>
                <a:cs typeface="ＭＳ ゴシック"/>
              </a:rPr>
              <a:t>お</a:t>
            </a:r>
            <a:r>
              <a:rPr sz="1000" spc="-45" dirty="0" err="1" smtClean="0">
                <a:solidFill>
                  <a:srgbClr val="231F20"/>
                </a:solidFill>
                <a:latin typeface="ＭＳ ゴシック"/>
                <a:cs typeface="ＭＳ ゴシック"/>
              </a:rPr>
              <a:t>順</a:t>
            </a:r>
            <a:r>
              <a:rPr sz="1000" spc="-40" dirty="0" err="1" smtClean="0">
                <a:solidFill>
                  <a:srgbClr val="231F20"/>
                </a:solidFill>
                <a:latin typeface="ＭＳ ゴシック"/>
                <a:cs typeface="ＭＳ ゴシック"/>
              </a:rPr>
              <a:t>で</a:t>
            </a:r>
            <a:r>
              <a:rPr sz="1000" spc="-10" dirty="0" err="1" smtClean="0">
                <a:solidFill>
                  <a:srgbClr val="231F20"/>
                </a:solidFill>
                <a:latin typeface="ＭＳ ゴシック"/>
                <a:cs typeface="ＭＳ ゴシック"/>
              </a:rPr>
              <a:t>の</a:t>
            </a:r>
            <a:r>
              <a:rPr sz="1000" spc="-95" dirty="0" err="1" smtClean="0">
                <a:solidFill>
                  <a:srgbClr val="231F20"/>
                </a:solidFill>
                <a:latin typeface="ＭＳ ゴシック"/>
                <a:cs typeface="ＭＳ ゴシック"/>
              </a:rPr>
              <a:t>絞り</a:t>
            </a:r>
            <a:r>
              <a:rPr sz="1000" spc="-5" dirty="0" err="1" smtClean="0">
                <a:solidFill>
                  <a:srgbClr val="231F20"/>
                </a:solidFill>
                <a:latin typeface="ＭＳ ゴシック"/>
                <a:cs typeface="ＭＳ ゴシック"/>
              </a:rPr>
              <a:t>込</a:t>
            </a:r>
            <a:r>
              <a:rPr sz="1000" spc="-60" dirty="0" err="1" smtClean="0">
                <a:solidFill>
                  <a:srgbClr val="231F20"/>
                </a:solidFill>
                <a:latin typeface="ＭＳ ゴシック"/>
                <a:cs typeface="ＭＳ ゴシック"/>
              </a:rPr>
              <a:t>み</a:t>
            </a:r>
            <a:r>
              <a:rPr sz="1000" spc="-50" dirty="0" err="1" smtClean="0">
                <a:solidFill>
                  <a:srgbClr val="231F20"/>
                </a:solidFill>
                <a:latin typeface="ＭＳ ゴシック"/>
                <a:cs typeface="ＭＳ ゴシック"/>
              </a:rPr>
              <a:t>が</a:t>
            </a:r>
            <a:r>
              <a:rPr sz="1000" dirty="0" err="1" smtClean="0">
                <a:solidFill>
                  <a:srgbClr val="231F20"/>
                </a:solidFill>
                <a:latin typeface="ＭＳ ゴシック"/>
                <a:cs typeface="ＭＳ ゴシック"/>
              </a:rPr>
              <a:t>で</a:t>
            </a:r>
            <a:r>
              <a:rPr sz="1000" spc="-80" dirty="0" err="1" smtClean="0">
                <a:solidFill>
                  <a:srgbClr val="231F20"/>
                </a:solidFill>
                <a:latin typeface="ＭＳ ゴシック"/>
                <a:cs typeface="ＭＳ ゴシック"/>
              </a:rPr>
              <a:t>き</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indent="-128270">
              <a:lnSpc>
                <a:spcPct val="100000"/>
              </a:lnSpc>
              <a:spcBef>
                <a:spcPts val="580"/>
              </a:spcBef>
              <a:buSzPct val="90000"/>
              <a:buAutoNum type="arabicPeriod" startAt="2"/>
              <a:tabLst>
                <a:tab pos="140970" algn="l"/>
              </a:tabLst>
            </a:pPr>
            <a:r>
              <a:rPr sz="1000" spc="-50" dirty="0">
                <a:solidFill>
                  <a:srgbClr val="231F20"/>
                </a:solidFill>
                <a:latin typeface="ＭＳ ゴシック"/>
                <a:cs typeface="ＭＳ ゴシック"/>
              </a:rPr>
              <a:t>そ</a:t>
            </a:r>
            <a:r>
              <a:rPr sz="1000" spc="-20" dirty="0">
                <a:solidFill>
                  <a:srgbClr val="231F20"/>
                </a:solidFill>
                <a:latin typeface="ＭＳ ゴシック"/>
                <a:cs typeface="ＭＳ ゴシック"/>
              </a:rPr>
              <a:t>の</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40" dirty="0">
                <a:solidFill>
                  <a:srgbClr val="231F20"/>
                </a:solidFill>
                <a:latin typeface="ＭＳ ゴシック"/>
                <a:cs typeface="ＭＳ ゴシック"/>
              </a:rPr>
              <a:t>医</a:t>
            </a:r>
            <a:r>
              <a:rPr sz="1000" spc="-20" dirty="0">
                <a:solidFill>
                  <a:srgbClr val="231F20"/>
                </a:solidFill>
                <a:latin typeface="ＭＳ ゴシック"/>
                <a:cs typeface="ＭＳ ゴシック"/>
              </a:rPr>
              <a:t>の</a:t>
            </a:r>
            <a:r>
              <a:rPr sz="1000" spc="-35" dirty="0">
                <a:solidFill>
                  <a:srgbClr val="231F20"/>
                </a:solidFill>
                <a:latin typeface="ＭＳ ゴシック"/>
                <a:cs typeface="ＭＳ ゴシック"/>
              </a:rPr>
              <a:t>行</a:t>
            </a:r>
            <a:r>
              <a:rPr sz="1000" spc="-65" dirty="0">
                <a:solidFill>
                  <a:srgbClr val="231F20"/>
                </a:solidFill>
                <a:latin typeface="ＭＳ ゴシック"/>
                <a:cs typeface="ＭＳ ゴシック"/>
              </a:rPr>
              <a:t>に</a:t>
            </a:r>
            <a:r>
              <a:rPr sz="1000" spc="-55"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10" dirty="0">
                <a:solidFill>
                  <a:srgbClr val="231F20"/>
                </a:solidFill>
                <a:latin typeface="ＭＳ ゴシック"/>
                <a:cs typeface="ＭＳ ゴシック"/>
              </a:rPr>
              <a:t>「</a:t>
            </a:r>
            <a:r>
              <a:rPr sz="1000" spc="-150" dirty="0">
                <a:solidFill>
                  <a:srgbClr val="231F20"/>
                </a:solidFill>
                <a:latin typeface="ＭＳ ゴシック"/>
                <a:cs typeface="ＭＳ ゴシック"/>
              </a:rPr>
              <a:t>ス</a:t>
            </a:r>
            <a:r>
              <a:rPr sz="1000" spc="-60" dirty="0">
                <a:solidFill>
                  <a:srgbClr val="231F20"/>
                </a:solidFill>
                <a:latin typeface="ＭＳ ゴシック"/>
                <a:cs typeface="ＭＳ ゴシック"/>
              </a:rPr>
              <a:t>ケ</a:t>
            </a:r>
            <a:r>
              <a:rPr sz="1000" spc="-110" dirty="0">
                <a:solidFill>
                  <a:srgbClr val="231F20"/>
                </a:solidFill>
                <a:latin typeface="ＭＳ ゴシック"/>
                <a:cs typeface="ＭＳ ゴシック"/>
              </a:rPr>
              <a:t>ジ</a:t>
            </a:r>
            <a:r>
              <a:rPr sz="1000" spc="-140" dirty="0">
                <a:solidFill>
                  <a:srgbClr val="231F20"/>
                </a:solidFill>
                <a:latin typeface="ＭＳ ゴシック"/>
                <a:cs typeface="ＭＳ ゴシック"/>
              </a:rPr>
              <a:t>ュ</a:t>
            </a:r>
            <a:r>
              <a:rPr sz="1000" spc="-100" dirty="0">
                <a:solidFill>
                  <a:srgbClr val="231F20"/>
                </a:solidFill>
                <a:latin typeface="ＭＳ ゴシック"/>
                <a:cs typeface="ＭＳ ゴシック"/>
              </a:rPr>
              <a:t>ー</a:t>
            </a:r>
            <a:r>
              <a:rPr sz="1000" spc="-20" dirty="0">
                <a:solidFill>
                  <a:srgbClr val="231F20"/>
                </a:solidFill>
                <a:latin typeface="ＭＳ ゴシック"/>
                <a:cs typeface="ＭＳ ゴシック"/>
              </a:rPr>
              <a:t>ル</a:t>
            </a:r>
            <a:r>
              <a:rPr sz="1000" spc="-30" dirty="0">
                <a:solidFill>
                  <a:srgbClr val="231F20"/>
                </a:solidFill>
                <a:latin typeface="ＭＳ ゴシック"/>
                <a:cs typeface="ＭＳ ゴシック"/>
              </a:rPr>
              <a:t>表</a:t>
            </a:r>
            <a:r>
              <a:rPr sz="1000" spc="-70" dirty="0">
                <a:solidFill>
                  <a:srgbClr val="231F20"/>
                </a:solidFill>
                <a:latin typeface="ＭＳ ゴシック"/>
                <a:cs typeface="ＭＳ ゴシック"/>
              </a:rPr>
              <a:t>示</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37160" indent="-125095">
              <a:lnSpc>
                <a:spcPct val="100000"/>
              </a:lnSpc>
              <a:spcBef>
                <a:spcPts val="580"/>
              </a:spcBef>
              <a:buSzPct val="90000"/>
              <a:buAutoNum type="arabicPeriod" startAt="2"/>
              <a:tabLst>
                <a:tab pos="137795" algn="l"/>
              </a:tabLst>
            </a:pPr>
            <a:r>
              <a:rPr sz="1000" dirty="0">
                <a:solidFill>
                  <a:srgbClr val="231F20"/>
                </a:solidFill>
                <a:latin typeface="ＭＳ ゴシック"/>
                <a:cs typeface="ＭＳ ゴシック"/>
              </a:rPr>
              <a:t>&lt;</a:t>
            </a:r>
            <a:r>
              <a:rPr sz="1000" spc="-265" dirty="0">
                <a:solidFill>
                  <a:srgbClr val="231F20"/>
                </a:solidFill>
                <a:latin typeface="ＭＳ ゴシック"/>
                <a:cs typeface="ＭＳ ゴシック"/>
              </a:rPr>
              <a:t> </a:t>
            </a:r>
            <a:r>
              <a:rPr sz="1000" spc="-150" dirty="0">
                <a:solidFill>
                  <a:srgbClr val="231F20"/>
                </a:solidFill>
                <a:latin typeface="ＭＳ ゴシック"/>
                <a:cs typeface="ＭＳ ゴシック"/>
              </a:rPr>
              <a:t>ス</a:t>
            </a:r>
            <a:r>
              <a:rPr sz="1000" spc="-60" dirty="0">
                <a:solidFill>
                  <a:srgbClr val="231F20"/>
                </a:solidFill>
                <a:latin typeface="ＭＳ ゴシック"/>
                <a:cs typeface="ＭＳ ゴシック"/>
              </a:rPr>
              <a:t>ケ</a:t>
            </a:r>
            <a:r>
              <a:rPr sz="1000" spc="-110" dirty="0">
                <a:solidFill>
                  <a:srgbClr val="231F20"/>
                </a:solidFill>
                <a:latin typeface="ＭＳ ゴシック"/>
                <a:cs typeface="ＭＳ ゴシック"/>
              </a:rPr>
              <a:t>ジ</a:t>
            </a:r>
            <a:r>
              <a:rPr sz="1000" spc="-140" dirty="0">
                <a:solidFill>
                  <a:srgbClr val="231F20"/>
                </a:solidFill>
                <a:latin typeface="ＭＳ ゴシック"/>
                <a:cs typeface="ＭＳ ゴシック"/>
              </a:rPr>
              <a:t>ュ</a:t>
            </a:r>
            <a:r>
              <a:rPr sz="1000" spc="-100" dirty="0">
                <a:solidFill>
                  <a:srgbClr val="231F20"/>
                </a:solidFill>
                <a:latin typeface="ＭＳ ゴシック"/>
                <a:cs typeface="ＭＳ ゴシック"/>
              </a:rPr>
              <a:t>ー</a:t>
            </a:r>
            <a:r>
              <a:rPr sz="1000" spc="-20" dirty="0">
                <a:solidFill>
                  <a:srgbClr val="231F20"/>
                </a:solidFill>
                <a:latin typeface="ＭＳ ゴシック"/>
                <a:cs typeface="ＭＳ ゴシック"/>
              </a:rPr>
              <a:t>ル</a:t>
            </a:r>
            <a:r>
              <a:rPr sz="1000" spc="-30" dirty="0">
                <a:solidFill>
                  <a:srgbClr val="231F20"/>
                </a:solidFill>
                <a:latin typeface="ＭＳ ゴシック"/>
                <a:cs typeface="ＭＳ ゴシック"/>
              </a:rPr>
              <a:t>表</a:t>
            </a:r>
            <a:r>
              <a:rPr sz="1000" dirty="0">
                <a:solidFill>
                  <a:srgbClr val="231F20"/>
                </a:solidFill>
                <a:latin typeface="ＭＳ ゴシック"/>
                <a:cs typeface="ＭＳ ゴシック"/>
              </a:rPr>
              <a:t>示</a:t>
            </a:r>
            <a:r>
              <a:rPr sz="1000" spc="-275" dirty="0">
                <a:solidFill>
                  <a:srgbClr val="231F20"/>
                </a:solidFill>
                <a:latin typeface="ＭＳ ゴシック"/>
                <a:cs typeface="ＭＳ ゴシック"/>
              </a:rPr>
              <a:t> </a:t>
            </a:r>
            <a:r>
              <a:rPr sz="1000" dirty="0">
                <a:solidFill>
                  <a:srgbClr val="231F20"/>
                </a:solidFill>
                <a:latin typeface="ＭＳ ゴシック"/>
                <a:cs typeface="ＭＳ ゴシック"/>
              </a:rPr>
              <a:t>&gt;</a:t>
            </a:r>
            <a:r>
              <a:rPr sz="1000" spc="-280" dirty="0">
                <a:solidFill>
                  <a:srgbClr val="231F20"/>
                </a:solidFill>
                <a:latin typeface="ＭＳ ゴシック"/>
                <a:cs typeface="ＭＳ ゴシック"/>
              </a:rPr>
              <a:t> </a:t>
            </a:r>
            <a:r>
              <a:rPr sz="1000" spc="-65" dirty="0">
                <a:solidFill>
                  <a:srgbClr val="231F20"/>
                </a:solidFill>
                <a:latin typeface="ＭＳ ゴシック"/>
                <a:cs typeface="ＭＳ ゴシック"/>
              </a:rPr>
              <a:t>に</a:t>
            </a:r>
            <a:r>
              <a:rPr sz="1000" spc="-120" dirty="0">
                <a:solidFill>
                  <a:srgbClr val="231F20"/>
                </a:solidFill>
                <a:latin typeface="ＭＳ ゴシック"/>
                <a:cs typeface="ＭＳ ゴシック"/>
              </a:rPr>
              <a:t>切</a:t>
            </a:r>
            <a:r>
              <a:rPr sz="1000" spc="-95" dirty="0">
                <a:solidFill>
                  <a:srgbClr val="231F20"/>
                </a:solidFill>
                <a:latin typeface="ＭＳ ゴシック"/>
                <a:cs typeface="ＭＳ ゴシック"/>
              </a:rPr>
              <a:t>り</a:t>
            </a:r>
            <a:r>
              <a:rPr sz="1000" spc="-25" dirty="0">
                <a:solidFill>
                  <a:srgbClr val="231F20"/>
                </a:solidFill>
                <a:latin typeface="ＭＳ ゴシック"/>
                <a:cs typeface="ＭＳ ゴシック"/>
              </a:rPr>
              <a:t>替</a:t>
            </a:r>
            <a:r>
              <a:rPr sz="1000" spc="-110" dirty="0">
                <a:solidFill>
                  <a:srgbClr val="231F20"/>
                </a:solidFill>
                <a:latin typeface="ＭＳ ゴシック"/>
                <a:cs typeface="ＭＳ ゴシック"/>
              </a:rPr>
              <a:t>わ</a:t>
            </a:r>
            <a:r>
              <a:rPr sz="1000" spc="-125" dirty="0">
                <a:solidFill>
                  <a:srgbClr val="231F20"/>
                </a:solidFill>
                <a:latin typeface="ＭＳ ゴシック"/>
                <a:cs typeface="ＭＳ ゴシック"/>
              </a:rPr>
              <a:t>り</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702310">
              <a:lnSpc>
                <a:spcPct val="148200"/>
              </a:lnSpc>
            </a:pPr>
            <a:r>
              <a:rPr sz="1000" spc="-150" dirty="0" err="1">
                <a:solidFill>
                  <a:srgbClr val="231F20"/>
                </a:solidFill>
                <a:latin typeface="ＭＳ ゴシック"/>
                <a:cs typeface="ＭＳ ゴシック"/>
              </a:rPr>
              <a:t>ス</a:t>
            </a:r>
            <a:r>
              <a:rPr sz="1000" spc="-60" dirty="0" err="1">
                <a:solidFill>
                  <a:srgbClr val="231F20"/>
                </a:solidFill>
                <a:latin typeface="ＭＳ ゴシック"/>
                <a:cs typeface="ＭＳ ゴシック"/>
              </a:rPr>
              <a:t>ケ</a:t>
            </a:r>
            <a:r>
              <a:rPr sz="1000" spc="-110" dirty="0" err="1">
                <a:solidFill>
                  <a:srgbClr val="231F20"/>
                </a:solidFill>
                <a:latin typeface="ＭＳ ゴシック"/>
                <a:cs typeface="ＭＳ ゴシック"/>
              </a:rPr>
              <a:t>ジ</a:t>
            </a:r>
            <a:r>
              <a:rPr sz="1000" spc="-140" dirty="0" err="1">
                <a:solidFill>
                  <a:srgbClr val="231F20"/>
                </a:solidFill>
                <a:latin typeface="ＭＳ ゴシック"/>
                <a:cs typeface="ＭＳ ゴシック"/>
              </a:rPr>
              <a:t>ュ</a:t>
            </a:r>
            <a:r>
              <a:rPr sz="1000" spc="-100" dirty="0" err="1">
                <a:solidFill>
                  <a:srgbClr val="231F20"/>
                </a:solidFill>
                <a:latin typeface="ＭＳ ゴシック"/>
                <a:cs typeface="ＭＳ ゴシック"/>
              </a:rPr>
              <a:t>ー</a:t>
            </a:r>
            <a:r>
              <a:rPr sz="1000" spc="-65" dirty="0" err="1">
                <a:solidFill>
                  <a:srgbClr val="231F20"/>
                </a:solidFill>
                <a:latin typeface="ＭＳ ゴシック"/>
                <a:cs typeface="ＭＳ ゴシック"/>
              </a:rPr>
              <a:t>ル</a:t>
            </a:r>
            <a:r>
              <a:rPr sz="1000" spc="-90" dirty="0" err="1">
                <a:solidFill>
                  <a:srgbClr val="231F20"/>
                </a:solidFill>
                <a:latin typeface="ＭＳ ゴシック"/>
                <a:cs typeface="ＭＳ ゴシック"/>
              </a:rPr>
              <a:t>か</a:t>
            </a:r>
            <a:r>
              <a:rPr sz="1000" spc="-80" dirty="0" err="1">
                <a:solidFill>
                  <a:srgbClr val="231F20"/>
                </a:solidFill>
                <a:latin typeface="ＭＳ ゴシック"/>
                <a:cs typeface="ＭＳ ゴシック"/>
              </a:rPr>
              <a:t>ら</a:t>
            </a:r>
            <a:r>
              <a:rPr sz="1000" spc="-20" dirty="0" err="1">
                <a:solidFill>
                  <a:srgbClr val="231F20"/>
                </a:solidFill>
                <a:latin typeface="ＭＳ ゴシック"/>
                <a:cs typeface="ＭＳ ゴシック"/>
              </a:rPr>
              <a:t>選</a:t>
            </a:r>
            <a:r>
              <a:rPr sz="1000" spc="-125" dirty="0" err="1">
                <a:solidFill>
                  <a:srgbClr val="231F20"/>
                </a:solidFill>
                <a:latin typeface="ＭＳ ゴシック"/>
                <a:cs typeface="ＭＳ ゴシック"/>
              </a:rPr>
              <a:t>択</a:t>
            </a:r>
            <a:r>
              <a:rPr sz="1000" spc="-70" dirty="0" err="1">
                <a:solidFill>
                  <a:srgbClr val="231F20"/>
                </a:solidFill>
                <a:latin typeface="ＭＳ ゴシック"/>
                <a:cs typeface="ＭＳ ゴシック"/>
              </a:rPr>
              <a:t>し</a:t>
            </a:r>
            <a:r>
              <a:rPr sz="1000" spc="10" dirty="0" err="1">
                <a:solidFill>
                  <a:srgbClr val="231F20"/>
                </a:solidFill>
                <a:latin typeface="ＭＳ ゴシック"/>
                <a:cs typeface="ＭＳ ゴシック"/>
              </a:rPr>
              <a:t>、</a:t>
            </a:r>
            <a:r>
              <a:rPr sz="1000" spc="-50" dirty="0" err="1" smtClean="0">
                <a:solidFill>
                  <a:srgbClr val="231F20"/>
                </a:solidFill>
                <a:latin typeface="ＭＳ ゴシック"/>
                <a:cs typeface="ＭＳ ゴシック"/>
              </a:rPr>
              <a:t>そ</a:t>
            </a:r>
            <a:r>
              <a:rPr sz="1000" spc="-20" dirty="0" err="1" smtClean="0">
                <a:solidFill>
                  <a:srgbClr val="231F20"/>
                </a:solidFill>
                <a:latin typeface="ＭＳ ゴシック"/>
                <a:cs typeface="ＭＳ ゴシック"/>
              </a:rPr>
              <a:t>の</a:t>
            </a:r>
            <a:r>
              <a:rPr sz="1000" spc="-35" dirty="0" err="1" smtClean="0">
                <a:solidFill>
                  <a:srgbClr val="231F20"/>
                </a:solidFill>
                <a:latin typeface="ＭＳ ゴシック"/>
                <a:cs typeface="ＭＳ ゴシック"/>
              </a:rPr>
              <a:t>行</a:t>
            </a:r>
            <a:r>
              <a:rPr sz="1000" spc="-65" dirty="0" err="1" smtClean="0">
                <a:solidFill>
                  <a:srgbClr val="231F20"/>
                </a:solidFill>
                <a:latin typeface="ＭＳ ゴシック"/>
                <a:cs typeface="ＭＳ ゴシック"/>
              </a:rPr>
              <a:t>に</a:t>
            </a:r>
            <a:r>
              <a:rPr sz="1000" spc="-55" dirty="0" err="1" smtClean="0">
                <a:solidFill>
                  <a:srgbClr val="231F20"/>
                </a:solidFill>
                <a:latin typeface="ＭＳ ゴシック"/>
                <a:cs typeface="ＭＳ ゴシック"/>
              </a:rPr>
              <a:t>あ</a:t>
            </a:r>
            <a:r>
              <a:rPr sz="1000" spc="-320" dirty="0" err="1" smtClean="0">
                <a:solidFill>
                  <a:srgbClr val="231F20"/>
                </a:solidFill>
                <a:latin typeface="ＭＳ ゴシック"/>
                <a:cs typeface="ＭＳ ゴシック"/>
              </a:rPr>
              <a:t>る</a:t>
            </a:r>
            <a:r>
              <a:rPr lang="ja-JP" altLang="en-US" sz="1000" spc="10" dirty="0" smtClean="0">
                <a:solidFill>
                  <a:srgbClr val="231F20"/>
                </a:solidFill>
                <a:latin typeface="ＭＳ ゴシック"/>
                <a:cs typeface="ＭＳ ゴシック"/>
              </a:rPr>
              <a:t>「医療従事者用」または「患者・家族用」</a:t>
            </a:r>
            <a:r>
              <a:rPr sz="1000" spc="-105" dirty="0" err="1" smtClean="0">
                <a:solidFill>
                  <a:srgbClr val="231F20"/>
                </a:solidFill>
                <a:latin typeface="ＭＳ ゴシック"/>
                <a:cs typeface="ＭＳ ゴシック"/>
              </a:rPr>
              <a:t>ボ</a:t>
            </a:r>
            <a:r>
              <a:rPr sz="1000" spc="-145" dirty="0" err="1" smtClean="0">
                <a:solidFill>
                  <a:srgbClr val="231F20"/>
                </a:solidFill>
                <a:latin typeface="ＭＳ ゴシック"/>
                <a:cs typeface="ＭＳ ゴシック"/>
              </a:rPr>
              <a:t>タ</a:t>
            </a:r>
            <a:r>
              <a:rPr sz="1000" spc="-85" dirty="0" err="1" smtClean="0">
                <a:solidFill>
                  <a:srgbClr val="231F20"/>
                </a:solidFill>
                <a:latin typeface="ＭＳ ゴシック"/>
                <a:cs typeface="ＭＳ ゴシック"/>
              </a:rPr>
              <a:t>ン</a:t>
            </a:r>
            <a:r>
              <a:rPr sz="1000" spc="-55" dirty="0" err="1" smtClean="0">
                <a:solidFill>
                  <a:srgbClr val="231F20"/>
                </a:solidFill>
                <a:latin typeface="ＭＳ ゴシック"/>
                <a:cs typeface="ＭＳ ゴシック"/>
              </a:rPr>
              <a:t>を</a:t>
            </a:r>
            <a:r>
              <a:rPr sz="1000" spc="-165" dirty="0" err="1" smtClean="0">
                <a:solidFill>
                  <a:srgbClr val="231F20"/>
                </a:solidFill>
                <a:latin typeface="ＭＳ ゴシック"/>
                <a:cs typeface="ＭＳ ゴシック"/>
              </a:rPr>
              <a:t>ク</a:t>
            </a:r>
            <a:r>
              <a:rPr sz="1000" spc="-170" dirty="0" err="1" smtClean="0">
                <a:solidFill>
                  <a:srgbClr val="231F20"/>
                </a:solidFill>
                <a:latin typeface="ＭＳ ゴシック"/>
                <a:cs typeface="ＭＳ ゴシック"/>
              </a:rPr>
              <a:t>リ</a:t>
            </a:r>
            <a:r>
              <a:rPr sz="1000" spc="-100" dirty="0" err="1" smtClean="0">
                <a:solidFill>
                  <a:srgbClr val="231F20"/>
                </a:solidFill>
                <a:latin typeface="ＭＳ ゴシック"/>
                <a:cs typeface="ＭＳ ゴシック"/>
              </a:rPr>
              <a:t>ッ</a:t>
            </a:r>
            <a:r>
              <a:rPr sz="1000" spc="-170" dirty="0" err="1" smtClean="0">
                <a:solidFill>
                  <a:srgbClr val="231F20"/>
                </a:solidFill>
                <a:latin typeface="ＭＳ ゴシック"/>
                <a:cs typeface="ＭＳ ゴシック"/>
              </a:rPr>
              <a:t>ク</a:t>
            </a:r>
            <a:r>
              <a:rPr sz="1000" spc="-35" dirty="0" err="1" smtClean="0">
                <a:solidFill>
                  <a:srgbClr val="231F20"/>
                </a:solidFill>
                <a:latin typeface="ＭＳ ゴシック"/>
                <a:cs typeface="ＭＳ ゴシック"/>
              </a:rPr>
              <a:t>し</a:t>
            </a:r>
            <a:r>
              <a:rPr sz="1000" spc="-30" dirty="0" err="1" smtClean="0">
                <a:solidFill>
                  <a:srgbClr val="231F20"/>
                </a:solidFill>
                <a:latin typeface="ＭＳ ゴシック"/>
                <a:cs typeface="ＭＳ ゴシック"/>
              </a:rPr>
              <a:t>表</a:t>
            </a:r>
            <a:r>
              <a:rPr sz="1000" spc="-85" dirty="0" err="1" smtClean="0">
                <a:solidFill>
                  <a:srgbClr val="231F20"/>
                </a:solidFill>
                <a:latin typeface="ＭＳ ゴシック"/>
                <a:cs typeface="ＭＳ ゴシック"/>
              </a:rPr>
              <a:t>示</a:t>
            </a:r>
            <a:r>
              <a:rPr sz="1000" spc="-100" dirty="0" err="1" smtClean="0">
                <a:solidFill>
                  <a:srgbClr val="231F20"/>
                </a:solidFill>
                <a:latin typeface="ＭＳ ゴシック"/>
                <a:cs typeface="ＭＳ ゴシック"/>
              </a:rPr>
              <a:t>さ</a:t>
            </a:r>
            <a:r>
              <a:rPr sz="1000" spc="-45" dirty="0" err="1" smtClean="0">
                <a:solidFill>
                  <a:srgbClr val="231F20"/>
                </a:solidFill>
                <a:latin typeface="ＭＳ ゴシック"/>
                <a:cs typeface="ＭＳ ゴシック"/>
              </a:rPr>
              <a:t>せ</a:t>
            </a:r>
            <a:r>
              <a:rPr sz="1000" spc="-215" dirty="0" err="1" smtClean="0">
                <a:solidFill>
                  <a:srgbClr val="231F20"/>
                </a:solidFill>
                <a:latin typeface="ＭＳ ゴシック"/>
                <a:cs typeface="ＭＳ ゴシック"/>
              </a:rPr>
              <a:t>て</a:t>
            </a:r>
            <a:r>
              <a:rPr sz="1000" spc="-155" dirty="0" err="1" smtClean="0">
                <a:solidFill>
                  <a:srgbClr val="231F20"/>
                </a:solidFill>
                <a:latin typeface="ＭＳ ゴシック"/>
                <a:cs typeface="ＭＳ ゴシック"/>
              </a:rPr>
              <a:t>く</a:t>
            </a:r>
            <a:r>
              <a:rPr sz="1000" spc="-105" dirty="0" err="1" smtClean="0">
                <a:solidFill>
                  <a:srgbClr val="231F20"/>
                </a:solidFill>
                <a:latin typeface="ＭＳ ゴシック"/>
                <a:cs typeface="ＭＳ ゴシック"/>
              </a:rPr>
              <a:t>だ</a:t>
            </a:r>
            <a:r>
              <a:rPr sz="1000" spc="-100" dirty="0" err="1" smtClean="0">
                <a:solidFill>
                  <a:srgbClr val="231F20"/>
                </a:solidFill>
                <a:latin typeface="ＭＳ ゴシック"/>
                <a:cs typeface="ＭＳ ゴシック"/>
              </a:rPr>
              <a:t>さ</a:t>
            </a:r>
            <a:r>
              <a:rPr sz="1000" spc="-65" dirty="0" err="1" smtClean="0">
                <a:solidFill>
                  <a:srgbClr val="231F20"/>
                </a:solidFill>
                <a:latin typeface="ＭＳ ゴシック"/>
                <a:cs typeface="ＭＳ ゴシック"/>
              </a:rPr>
              <a:t>い</a:t>
            </a:r>
            <a:r>
              <a:rPr lang="ja-JP" altLang="en-US" sz="1000" spc="-65" dirty="0" err="1" smtClean="0">
                <a:solidFill>
                  <a:srgbClr val="231F20"/>
                </a:solidFill>
                <a:latin typeface="ＭＳ ゴシック"/>
                <a:cs typeface="ＭＳ ゴシック"/>
              </a:rPr>
              <a:t>。</a:t>
            </a:r>
            <a:r>
              <a:rPr sz="1000" dirty="0" smtClean="0">
                <a:solidFill>
                  <a:srgbClr val="231F20"/>
                </a:solidFill>
                <a:latin typeface="ＭＳ ゴシック"/>
                <a:cs typeface="ＭＳ ゴシック"/>
              </a:rPr>
              <a:t> </a:t>
            </a:r>
            <a:r>
              <a:rPr sz="1000" spc="-30" dirty="0" err="1" smtClean="0">
                <a:solidFill>
                  <a:srgbClr val="231F20"/>
                </a:solidFill>
                <a:latin typeface="ＭＳ ゴシック"/>
                <a:cs typeface="ＭＳ ゴシック"/>
              </a:rPr>
              <a:t>表</a:t>
            </a:r>
            <a:r>
              <a:rPr sz="1000" spc="-85" dirty="0" err="1" smtClean="0">
                <a:solidFill>
                  <a:srgbClr val="231F20"/>
                </a:solidFill>
                <a:latin typeface="ＭＳ ゴシック"/>
                <a:cs typeface="ＭＳ ゴシック"/>
              </a:rPr>
              <a:t>示さ</a:t>
            </a:r>
            <a:r>
              <a:rPr sz="1000" spc="-60" dirty="0" err="1" smtClean="0">
                <a:solidFill>
                  <a:srgbClr val="231F20"/>
                </a:solidFill>
                <a:latin typeface="ＭＳ ゴシック"/>
                <a:cs typeface="ＭＳ ゴシック"/>
              </a:rPr>
              <a:t>れ</a:t>
            </a:r>
            <a:r>
              <a:rPr sz="1000" spc="220" dirty="0" err="1" smtClean="0">
                <a:solidFill>
                  <a:srgbClr val="231F20"/>
                </a:solidFill>
                <a:latin typeface="ＭＳ ゴシック"/>
                <a:cs typeface="ＭＳ ゴシック"/>
              </a:rPr>
              <a:t>た</a:t>
            </a:r>
            <a:r>
              <a:rPr sz="1000" spc="10" dirty="0" err="1">
                <a:solidFill>
                  <a:srgbClr val="231F20"/>
                </a:solidFill>
                <a:latin typeface="ＭＳ ゴシック"/>
                <a:cs typeface="ＭＳ ゴシック"/>
              </a:rPr>
              <a:t>QR</a:t>
            </a:r>
            <a:r>
              <a:rPr sz="1000" spc="-305" dirty="0">
                <a:solidFill>
                  <a:srgbClr val="231F20"/>
                </a:solidFill>
                <a:latin typeface="ＭＳ ゴシック"/>
                <a:cs typeface="ＭＳ ゴシック"/>
              </a:rPr>
              <a:t> </a:t>
            </a:r>
            <a:r>
              <a:rPr sz="1000" spc="-75" dirty="0" err="1">
                <a:solidFill>
                  <a:srgbClr val="231F20"/>
                </a:solidFill>
                <a:latin typeface="ＭＳ ゴシック"/>
                <a:cs typeface="ＭＳ ゴシック"/>
              </a:rPr>
              <a:t>コ</a:t>
            </a:r>
            <a:r>
              <a:rPr sz="1000" spc="-155" dirty="0" err="1">
                <a:solidFill>
                  <a:srgbClr val="231F20"/>
                </a:solidFill>
                <a:latin typeface="ＭＳ ゴシック"/>
                <a:cs typeface="ＭＳ ゴシック"/>
              </a:rPr>
              <a:t>ー</a:t>
            </a:r>
            <a:r>
              <a:rPr sz="1000" spc="-75" dirty="0" err="1">
                <a:solidFill>
                  <a:srgbClr val="231F20"/>
                </a:solidFill>
                <a:latin typeface="ＭＳ ゴシック"/>
                <a:cs typeface="ＭＳ ゴシック"/>
              </a:rPr>
              <a:t>ド</a:t>
            </a:r>
            <a:r>
              <a:rPr sz="1000" spc="-55" dirty="0" err="1">
                <a:solidFill>
                  <a:srgbClr val="231F20"/>
                </a:solidFill>
                <a:latin typeface="ＭＳ ゴシック"/>
                <a:cs typeface="ＭＳ ゴシック"/>
              </a:rPr>
              <a:t>を</a:t>
            </a:r>
            <a:r>
              <a:rPr sz="1000" spc="-35" dirty="0" err="1">
                <a:solidFill>
                  <a:srgbClr val="231F20"/>
                </a:solidFill>
                <a:latin typeface="ＭＳ ゴシック"/>
                <a:cs typeface="ＭＳ ゴシック"/>
              </a:rPr>
              <a:t>印</a:t>
            </a:r>
            <a:r>
              <a:rPr sz="1000" spc="-25" dirty="0" err="1">
                <a:solidFill>
                  <a:srgbClr val="231F20"/>
                </a:solidFill>
                <a:latin typeface="ＭＳ ゴシック"/>
                <a:cs typeface="ＭＳ ゴシック"/>
              </a:rPr>
              <a:t>刷</a:t>
            </a:r>
            <a:r>
              <a:rPr sz="1000" spc="-140" dirty="0" err="1">
                <a:solidFill>
                  <a:srgbClr val="231F20"/>
                </a:solidFill>
                <a:latin typeface="ＭＳ ゴシック"/>
                <a:cs typeface="ＭＳ ゴシック"/>
              </a:rPr>
              <a:t>す</a:t>
            </a:r>
            <a:r>
              <a:rPr sz="1000" spc="-110" dirty="0" err="1">
                <a:solidFill>
                  <a:srgbClr val="231F20"/>
                </a:solidFill>
                <a:latin typeface="ＭＳ ゴシック"/>
                <a:cs typeface="ＭＳ ゴシック"/>
              </a:rPr>
              <a:t>る</a:t>
            </a:r>
            <a:r>
              <a:rPr sz="1000" spc="-120" dirty="0" err="1">
                <a:solidFill>
                  <a:srgbClr val="231F20"/>
                </a:solidFill>
                <a:latin typeface="ＭＳ ゴシック"/>
                <a:cs typeface="ＭＳ ゴシック"/>
              </a:rPr>
              <a:t>こ</a:t>
            </a:r>
            <a:r>
              <a:rPr sz="1000" spc="-140" dirty="0" err="1">
                <a:solidFill>
                  <a:srgbClr val="231F20"/>
                </a:solidFill>
                <a:latin typeface="ＭＳ ゴシック"/>
                <a:cs typeface="ＭＳ ゴシック"/>
              </a:rPr>
              <a:t>と</a:t>
            </a:r>
            <a:r>
              <a:rPr sz="1000" spc="-120" dirty="0" err="1">
                <a:solidFill>
                  <a:srgbClr val="231F20"/>
                </a:solidFill>
                <a:latin typeface="ＭＳ ゴシック"/>
                <a:cs typeface="ＭＳ ゴシック"/>
              </a:rPr>
              <a:t>も</a:t>
            </a:r>
            <a:r>
              <a:rPr sz="1000" spc="-30" dirty="0" err="1">
                <a:solidFill>
                  <a:srgbClr val="231F20"/>
                </a:solidFill>
                <a:latin typeface="ＭＳ ゴシック"/>
                <a:cs typeface="ＭＳ ゴシック"/>
              </a:rPr>
              <a:t>可</a:t>
            </a:r>
            <a:r>
              <a:rPr sz="1000" spc="-35" dirty="0" err="1">
                <a:solidFill>
                  <a:srgbClr val="231F20"/>
                </a:solidFill>
                <a:latin typeface="ＭＳ ゴシック"/>
                <a:cs typeface="ＭＳ ゴシック"/>
              </a:rPr>
              <a:t>能</a:t>
            </a:r>
            <a:r>
              <a:rPr sz="1000" spc="-40" dirty="0" err="1">
                <a:solidFill>
                  <a:srgbClr val="231F20"/>
                </a:solidFill>
                <a:latin typeface="ＭＳ ゴシック"/>
                <a:cs typeface="ＭＳ ゴシック"/>
              </a:rPr>
              <a:t>で</a:t>
            </a:r>
            <a:r>
              <a:rPr sz="1000" spc="-210" dirty="0" err="1">
                <a:solidFill>
                  <a:srgbClr val="231F20"/>
                </a:solidFill>
                <a:latin typeface="ＭＳ ゴシック"/>
                <a:cs typeface="ＭＳ ゴシック"/>
              </a:rPr>
              <a:t>す</a:t>
            </a:r>
            <a:r>
              <a:rPr sz="1000" dirty="0" smtClean="0">
                <a:solidFill>
                  <a:srgbClr val="231F20"/>
                </a:solidFill>
                <a:latin typeface="ＭＳ ゴシック"/>
                <a:cs typeface="ＭＳ ゴシック"/>
              </a:rPr>
              <a:t>。</a:t>
            </a:r>
            <a:endParaRPr lang="en-US" sz="1000" dirty="0" smtClean="0">
              <a:solidFill>
                <a:srgbClr val="231F20"/>
              </a:solidFill>
              <a:latin typeface="ＭＳ ゴシック"/>
              <a:cs typeface="ＭＳ ゴシック"/>
            </a:endParaRPr>
          </a:p>
          <a:p>
            <a:pPr marL="140335" marR="702310">
              <a:lnSpc>
                <a:spcPct val="148200"/>
              </a:lnSpc>
            </a:pPr>
            <a:endParaRPr sz="1000" dirty="0">
              <a:latin typeface="ＭＳ ゴシック"/>
              <a:cs typeface="ＭＳ ゴシック"/>
            </a:endParaRPr>
          </a:p>
        </p:txBody>
      </p:sp>
      <p:sp>
        <p:nvSpPr>
          <p:cNvPr id="18" name="object 18"/>
          <p:cNvSpPr/>
          <p:nvPr/>
        </p:nvSpPr>
        <p:spPr>
          <a:xfrm>
            <a:off x="5848055" y="2555138"/>
            <a:ext cx="990600" cy="259715"/>
          </a:xfrm>
          <a:custGeom>
            <a:avLst/>
            <a:gdLst/>
            <a:ahLst/>
            <a:cxnLst/>
            <a:rect l="l" t="t" r="r" b="b"/>
            <a:pathLst>
              <a:path w="990600" h="259714">
                <a:moveTo>
                  <a:pt x="989990" y="0"/>
                </a:moveTo>
                <a:lnTo>
                  <a:pt x="247903" y="0"/>
                </a:lnTo>
                <a:lnTo>
                  <a:pt x="0" y="259194"/>
                </a:lnTo>
                <a:lnTo>
                  <a:pt x="989990" y="259194"/>
                </a:lnTo>
                <a:lnTo>
                  <a:pt x="989990" y="0"/>
                </a:lnTo>
                <a:close/>
              </a:path>
            </a:pathLst>
          </a:custGeom>
          <a:solidFill>
            <a:srgbClr val="DA2128"/>
          </a:solidFill>
        </p:spPr>
        <p:txBody>
          <a:bodyPr wrap="square" lIns="0" tIns="0" rIns="0" bIns="0" rtlCol="0"/>
          <a:lstStyle/>
          <a:p>
            <a:endParaRPr/>
          </a:p>
        </p:txBody>
      </p:sp>
      <p:sp>
        <p:nvSpPr>
          <p:cNvPr id="19" name="object 19"/>
          <p:cNvSpPr txBox="1"/>
          <p:nvPr/>
        </p:nvSpPr>
        <p:spPr>
          <a:xfrm>
            <a:off x="5848055" y="2555455"/>
            <a:ext cx="1061085" cy="259079"/>
          </a:xfrm>
          <a:prstGeom prst="rect">
            <a:avLst/>
          </a:prstGeom>
        </p:spPr>
        <p:txBody>
          <a:bodyPr vert="horz" wrap="square" lIns="0" tIns="50165" rIns="0" bIns="0" rtlCol="0">
            <a:spAutoFit/>
          </a:bodyPr>
          <a:lstStyle/>
          <a:p>
            <a:pPr marL="318770">
              <a:lnSpc>
                <a:spcPct val="100000"/>
              </a:lnSpc>
              <a:spcBef>
                <a:spcPts val="395"/>
              </a:spcBef>
            </a:pPr>
            <a:r>
              <a:rPr sz="900" spc="10" dirty="0">
                <a:solidFill>
                  <a:srgbClr val="FFFFFF"/>
                </a:solidFill>
                <a:latin typeface="ＭＳ ゴシック"/>
                <a:cs typeface="ＭＳ ゴシック"/>
              </a:rPr>
              <a:t>研</a:t>
            </a:r>
            <a:r>
              <a:rPr sz="900" spc="-15" dirty="0">
                <a:solidFill>
                  <a:srgbClr val="FFFFFF"/>
                </a:solidFill>
                <a:latin typeface="ＭＳ ゴシック"/>
                <a:cs typeface="ＭＳ ゴシック"/>
              </a:rPr>
              <a:t>修</a:t>
            </a:r>
            <a:r>
              <a:rPr sz="900" spc="-30" dirty="0">
                <a:solidFill>
                  <a:srgbClr val="FFFFFF"/>
                </a:solidFill>
                <a:latin typeface="ＭＳ ゴシック"/>
                <a:cs typeface="ＭＳ ゴシック"/>
              </a:rPr>
              <a:t>医</a:t>
            </a:r>
            <a:r>
              <a:rPr sz="900" spc="-40" dirty="0">
                <a:solidFill>
                  <a:srgbClr val="FFFFFF"/>
                </a:solidFill>
                <a:latin typeface="ＭＳ ゴシック"/>
                <a:cs typeface="ＭＳ ゴシック"/>
              </a:rPr>
              <a:t>一</a:t>
            </a:r>
            <a:r>
              <a:rPr sz="900" dirty="0">
                <a:solidFill>
                  <a:srgbClr val="FFFFFF"/>
                </a:solidFill>
                <a:latin typeface="ＭＳ ゴシック"/>
                <a:cs typeface="ＭＳ ゴシック"/>
              </a:rPr>
              <a:t>覧</a:t>
            </a:r>
            <a:endParaRPr sz="900" dirty="0">
              <a:latin typeface="ＭＳ ゴシック"/>
              <a:cs typeface="ＭＳ ゴシック"/>
            </a:endParaRPr>
          </a:p>
        </p:txBody>
      </p:sp>
      <p:sp>
        <p:nvSpPr>
          <p:cNvPr id="20" name="object 20"/>
          <p:cNvSpPr txBox="1"/>
          <p:nvPr/>
        </p:nvSpPr>
        <p:spPr>
          <a:xfrm>
            <a:off x="3171779" y="1313590"/>
            <a:ext cx="112014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0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35" dirty="0">
                <a:solidFill>
                  <a:srgbClr val="231F20"/>
                </a:solidFill>
                <a:latin typeface="ＭＳ ゴシック"/>
                <a:cs typeface="ＭＳ ゴシック"/>
              </a:rPr>
              <a:t>医</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r>
              <a:rPr sz="1000" spc="-254" dirty="0">
                <a:solidFill>
                  <a:srgbClr val="231F20"/>
                </a:solidFill>
                <a:latin typeface="ＭＳ ゴシック"/>
                <a:cs typeface="ＭＳ ゴシック"/>
              </a:rPr>
              <a:t> </a:t>
            </a:r>
            <a:endParaRPr sz="1000" dirty="0">
              <a:latin typeface="ＭＳ ゴシック"/>
              <a:cs typeface="ＭＳ ゴシック"/>
            </a:endParaRPr>
          </a:p>
        </p:txBody>
      </p:sp>
      <p:sp>
        <p:nvSpPr>
          <p:cNvPr id="21" name="object 21"/>
          <p:cNvSpPr txBox="1"/>
          <p:nvPr/>
        </p:nvSpPr>
        <p:spPr>
          <a:xfrm>
            <a:off x="3171779" y="3894717"/>
            <a:ext cx="125412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295"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30" dirty="0">
                <a:solidFill>
                  <a:srgbClr val="231F20"/>
                </a:solidFill>
                <a:latin typeface="ＭＳ ゴシック"/>
                <a:cs typeface="ＭＳ ゴシック"/>
              </a:rPr>
              <a:t>修</a:t>
            </a:r>
            <a:r>
              <a:rPr sz="1000" dirty="0">
                <a:solidFill>
                  <a:srgbClr val="231F20"/>
                </a:solidFill>
                <a:latin typeface="ＭＳ ゴシック"/>
                <a:cs typeface="ＭＳ ゴシック"/>
              </a:rPr>
              <a:t>履</a:t>
            </a:r>
            <a:r>
              <a:rPr sz="1000" spc="-10" dirty="0">
                <a:solidFill>
                  <a:srgbClr val="231F20"/>
                </a:solidFill>
                <a:latin typeface="ＭＳ ゴシック"/>
                <a:cs typeface="ＭＳ ゴシック"/>
              </a:rPr>
              <a:t>歴確</a:t>
            </a:r>
            <a:r>
              <a:rPr sz="1000" spc="-20" dirty="0">
                <a:solidFill>
                  <a:srgbClr val="231F20"/>
                </a:solidFill>
                <a:latin typeface="ＭＳ ゴシック"/>
                <a:cs typeface="ＭＳ ゴシック"/>
              </a:rPr>
              <a:t>認画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r>
              <a:rPr sz="1000" spc="-254" dirty="0">
                <a:solidFill>
                  <a:srgbClr val="231F20"/>
                </a:solidFill>
                <a:latin typeface="ＭＳ ゴシック"/>
                <a:cs typeface="ＭＳ ゴシック"/>
              </a:rPr>
              <a:t> </a:t>
            </a:r>
            <a:endParaRPr sz="1000" dirty="0">
              <a:latin typeface="ＭＳ ゴシック"/>
              <a:cs typeface="ＭＳ ゴシック"/>
            </a:endParaRPr>
          </a:p>
        </p:txBody>
      </p:sp>
      <p:sp>
        <p:nvSpPr>
          <p:cNvPr id="22" name="object 2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23" name="object 23"/>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55" dirty="0">
                <a:solidFill>
                  <a:srgbClr val="FFFFFF"/>
                </a:solidFill>
                <a:latin typeface="HGPｺﾞｼｯｸE"/>
                <a:cs typeface="HGPｺﾞｼｯｸE"/>
              </a:rPr>
              <a:t>研</a:t>
            </a:r>
            <a:r>
              <a:rPr sz="2200" spc="-10" dirty="0">
                <a:solidFill>
                  <a:srgbClr val="FFFFFF"/>
                </a:solidFill>
                <a:latin typeface="HGPｺﾞｼｯｸE"/>
                <a:cs typeface="HGPｺﾞｼｯｸE"/>
              </a:rPr>
              <a:t>修</a:t>
            </a:r>
            <a:r>
              <a:rPr sz="2200" spc="-70" dirty="0">
                <a:solidFill>
                  <a:srgbClr val="FFFFFF"/>
                </a:solidFill>
                <a:latin typeface="HGPｺﾞｼｯｸE"/>
                <a:cs typeface="HGPｺﾞｼｯｸE"/>
              </a:rPr>
              <a:t>医</a:t>
            </a:r>
            <a:r>
              <a:rPr sz="2200" spc="-35" dirty="0">
                <a:solidFill>
                  <a:srgbClr val="FFFFFF"/>
                </a:solidFill>
                <a:latin typeface="HGPｺﾞｼｯｸE"/>
                <a:cs typeface="HGPｺﾞｼｯｸE"/>
              </a:rPr>
              <a:t>の</a:t>
            </a:r>
            <a:r>
              <a:rPr sz="2200" spc="-25" dirty="0">
                <a:solidFill>
                  <a:srgbClr val="FFFFFF"/>
                </a:solidFill>
                <a:latin typeface="HGPｺﾞｼｯｸE"/>
                <a:cs typeface="HGPｺﾞｼｯｸE"/>
              </a:rPr>
              <a:t>360</a:t>
            </a:r>
            <a:r>
              <a:rPr sz="2200" spc="-10" dirty="0">
                <a:solidFill>
                  <a:srgbClr val="FFFFFF"/>
                </a:solidFill>
                <a:latin typeface="HGPｺﾞｼｯｸE"/>
                <a:cs typeface="HGPｺﾞｼｯｸE"/>
              </a:rPr>
              <a:t>度評</a:t>
            </a:r>
            <a:r>
              <a:rPr sz="2200" spc="-15" dirty="0">
                <a:solidFill>
                  <a:srgbClr val="FFFFFF"/>
                </a:solidFill>
                <a:latin typeface="HGPｺﾞｼｯｸE"/>
                <a:cs typeface="HGPｺﾞｼｯｸE"/>
              </a:rPr>
              <a:t>価</a:t>
            </a:r>
            <a:r>
              <a:rPr sz="2200" spc="-35" dirty="0">
                <a:solidFill>
                  <a:srgbClr val="FFFFFF"/>
                </a:solidFill>
                <a:latin typeface="HGPｺﾞｼｯｸE"/>
                <a:cs typeface="HGPｺﾞｼｯｸE"/>
              </a:rPr>
              <a:t>用</a:t>
            </a:r>
            <a:r>
              <a:rPr sz="2200" spc="-10" dirty="0">
                <a:solidFill>
                  <a:srgbClr val="FFFFFF"/>
                </a:solidFill>
                <a:latin typeface="HGPｺﾞｼｯｸE"/>
                <a:cs typeface="HGPｺﾞｼｯｸE"/>
              </a:rPr>
              <a:t>QR</a:t>
            </a:r>
            <a:r>
              <a:rPr sz="2200" spc="10" dirty="0">
                <a:solidFill>
                  <a:srgbClr val="FFFFFF"/>
                </a:solidFill>
                <a:latin typeface="HGPｺﾞｼｯｸE"/>
                <a:cs typeface="HGPｺﾞｼｯｸE"/>
              </a:rPr>
              <a:t>コ</a:t>
            </a:r>
            <a:r>
              <a:rPr sz="2200" spc="-15" dirty="0">
                <a:solidFill>
                  <a:srgbClr val="FFFFFF"/>
                </a:solidFill>
                <a:latin typeface="HGPｺﾞｼｯｸE"/>
                <a:cs typeface="HGPｺﾞｼｯｸE"/>
              </a:rPr>
              <a:t>ー</a:t>
            </a:r>
            <a:r>
              <a:rPr sz="2200" spc="-20" dirty="0">
                <a:solidFill>
                  <a:srgbClr val="FFFFFF"/>
                </a:solidFill>
                <a:latin typeface="HGPｺﾞｼｯｸE"/>
                <a:cs typeface="HGPｺﾞｼｯｸE"/>
              </a:rPr>
              <a:t>ド</a:t>
            </a:r>
            <a:r>
              <a:rPr sz="2200" spc="-60" dirty="0">
                <a:solidFill>
                  <a:srgbClr val="FFFFFF"/>
                </a:solidFill>
                <a:latin typeface="HGPｺﾞｼｯｸE"/>
                <a:cs typeface="HGPｺﾞｼｯｸE"/>
              </a:rPr>
              <a:t>印</a:t>
            </a:r>
            <a:r>
              <a:rPr sz="2200" spc="-5" dirty="0">
                <a:solidFill>
                  <a:srgbClr val="FFFFFF"/>
                </a:solidFill>
                <a:latin typeface="HGPｺﾞｼｯｸE"/>
                <a:cs typeface="HGPｺﾞｼｯｸE"/>
              </a:rPr>
              <a:t>刷</a:t>
            </a:r>
            <a:endParaRPr sz="2200" dirty="0">
              <a:latin typeface="HGPｺﾞｼｯｸE"/>
              <a:cs typeface="HGPｺﾞｼｯｸE"/>
            </a:endParaRPr>
          </a:p>
        </p:txBody>
      </p:sp>
      <p:sp>
        <p:nvSpPr>
          <p:cNvPr id="25" name="object 25"/>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48</a:t>
            </a:fld>
            <a:endParaRPr dirty="0"/>
          </a:p>
        </p:txBody>
      </p:sp>
      <p:sp>
        <p:nvSpPr>
          <p:cNvPr id="24" name="object 24"/>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15"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a:latin typeface="ＭＳ Ｐゴシック"/>
              <a:cs typeface="ＭＳ Ｐゴシック"/>
            </a:endParaRPr>
          </a:p>
        </p:txBody>
      </p:sp>
      <p:sp>
        <p:nvSpPr>
          <p:cNvPr id="28" name="角丸四角形 27"/>
          <p:cNvSpPr/>
          <p:nvPr/>
        </p:nvSpPr>
        <p:spPr>
          <a:xfrm>
            <a:off x="5306228" y="2709823"/>
            <a:ext cx="838200" cy="206026"/>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29" name="角丸四角形 28"/>
          <p:cNvSpPr/>
          <p:nvPr/>
        </p:nvSpPr>
        <p:spPr>
          <a:xfrm>
            <a:off x="2635250" y="1859718"/>
            <a:ext cx="2514600" cy="384891"/>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31" name="object 15"/>
          <p:cNvSpPr/>
          <p:nvPr/>
        </p:nvSpPr>
        <p:spPr>
          <a:xfrm>
            <a:off x="4886582" y="1804827"/>
            <a:ext cx="1677493" cy="259715"/>
          </a:xfrm>
          <a:custGeom>
            <a:avLst/>
            <a:gdLst/>
            <a:ahLst/>
            <a:cxnLst/>
            <a:rect l="l" t="t" r="r" b="b"/>
            <a:pathLst>
              <a:path w="990600" h="259714">
                <a:moveTo>
                  <a:pt x="989990" y="0"/>
                </a:moveTo>
                <a:lnTo>
                  <a:pt x="247903" y="0"/>
                </a:lnTo>
                <a:lnTo>
                  <a:pt x="0" y="259194"/>
                </a:lnTo>
                <a:lnTo>
                  <a:pt x="989990" y="259194"/>
                </a:lnTo>
                <a:lnTo>
                  <a:pt x="989990" y="0"/>
                </a:lnTo>
                <a:close/>
              </a:path>
            </a:pathLst>
          </a:custGeom>
          <a:solidFill>
            <a:srgbClr val="DA2128"/>
          </a:solidFill>
        </p:spPr>
        <p:txBody>
          <a:bodyPr wrap="square" lIns="0" tIns="0" rIns="0" bIns="0" rtlCol="0"/>
          <a:lstStyle/>
          <a:p>
            <a:endParaRPr/>
          </a:p>
        </p:txBody>
      </p:sp>
      <p:sp>
        <p:nvSpPr>
          <p:cNvPr id="15" name="object 15"/>
          <p:cNvSpPr txBox="1"/>
          <p:nvPr/>
        </p:nvSpPr>
        <p:spPr>
          <a:xfrm>
            <a:off x="4944191" y="1792847"/>
            <a:ext cx="1619885" cy="314960"/>
          </a:xfrm>
          <a:prstGeom prst="rect">
            <a:avLst/>
          </a:prstGeom>
        </p:spPr>
        <p:txBody>
          <a:bodyPr vert="horz" wrap="square" lIns="0" tIns="73660" rIns="0" bIns="0" rtlCol="0">
            <a:spAutoFit/>
          </a:bodyPr>
          <a:lstStyle/>
          <a:p>
            <a:pPr marL="351790">
              <a:lnSpc>
                <a:spcPct val="100000"/>
              </a:lnSpc>
              <a:spcBef>
                <a:spcPts val="580"/>
              </a:spcBef>
            </a:pPr>
            <a:r>
              <a:rPr sz="900" spc="10" dirty="0">
                <a:solidFill>
                  <a:srgbClr val="FFFFFF"/>
                </a:solidFill>
                <a:latin typeface="ＭＳ ゴシック"/>
                <a:cs typeface="ＭＳ ゴシック"/>
              </a:rPr>
              <a:t>研</a:t>
            </a:r>
            <a:r>
              <a:rPr sz="900" spc="-15" dirty="0">
                <a:solidFill>
                  <a:srgbClr val="FFFFFF"/>
                </a:solidFill>
                <a:latin typeface="ＭＳ ゴシック"/>
                <a:cs typeface="ＭＳ ゴシック"/>
              </a:rPr>
              <a:t>修</a:t>
            </a:r>
            <a:r>
              <a:rPr sz="900" dirty="0">
                <a:solidFill>
                  <a:srgbClr val="FFFFFF"/>
                </a:solidFill>
                <a:latin typeface="ＭＳ ゴシック"/>
                <a:cs typeface="ＭＳ ゴシック"/>
              </a:rPr>
              <a:t>医</a:t>
            </a:r>
            <a:r>
              <a:rPr sz="900" spc="-85" dirty="0">
                <a:solidFill>
                  <a:srgbClr val="FFFFFF"/>
                </a:solidFill>
                <a:latin typeface="ＭＳ ゴシック"/>
                <a:cs typeface="ＭＳ ゴシック"/>
              </a:rPr>
              <a:t>絞り</a:t>
            </a:r>
            <a:r>
              <a:rPr sz="900" spc="-5" dirty="0">
                <a:solidFill>
                  <a:srgbClr val="FFFFFF"/>
                </a:solidFill>
                <a:latin typeface="ＭＳ ゴシック"/>
                <a:cs typeface="ＭＳ ゴシック"/>
              </a:rPr>
              <a:t>込</a:t>
            </a:r>
            <a:r>
              <a:rPr sz="900" spc="-35" dirty="0">
                <a:solidFill>
                  <a:srgbClr val="FFFFFF"/>
                </a:solidFill>
                <a:latin typeface="ＭＳ ゴシック"/>
                <a:cs typeface="ＭＳ ゴシック"/>
              </a:rPr>
              <a:t>み</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
        <p:nvSpPr>
          <p:cNvPr id="32" name="角丸四角形 31"/>
          <p:cNvSpPr/>
          <p:nvPr/>
        </p:nvSpPr>
        <p:spPr>
          <a:xfrm>
            <a:off x="5149850" y="6111533"/>
            <a:ext cx="1295401" cy="228600"/>
          </a:xfrm>
          <a:prstGeom prst="roundRect">
            <a:avLst/>
          </a:prstGeom>
          <a:ln w="12598">
            <a:solidFill>
              <a:srgbClr val="DA2128"/>
            </a:solidFill>
            <a:round/>
          </a:ln>
        </p:spPr>
        <p:txBody>
          <a:bodyPr wrap="square" lIns="0" tIns="0" rIns="0" bIns="0"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8382" y="4135677"/>
            <a:ext cx="6090432" cy="2298391"/>
          </a:xfrm>
          <a:prstGeom prst="rect">
            <a:avLst/>
          </a:prstGeom>
        </p:spPr>
      </p:pic>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509" y="1615857"/>
            <a:ext cx="6090432" cy="2255716"/>
          </a:xfrm>
          <a:prstGeom prst="rect">
            <a:avLst/>
          </a:prstGeom>
        </p:spPr>
      </p:pic>
      <p:sp>
        <p:nvSpPr>
          <p:cNvPr id="4" name="object 4"/>
          <p:cNvSpPr txBox="1"/>
          <p:nvPr/>
        </p:nvSpPr>
        <p:spPr>
          <a:xfrm>
            <a:off x="2930281" y="1368965"/>
            <a:ext cx="1884070" cy="166712"/>
          </a:xfrm>
          <a:prstGeom prst="rect">
            <a:avLst/>
          </a:prstGeom>
        </p:spPr>
        <p:txBody>
          <a:bodyPr vert="horz" wrap="square" lIns="0" tIns="12700" rIns="0" bIns="0" rtlCol="0">
            <a:spAutoFit/>
          </a:bodyPr>
          <a:lstStyle/>
          <a:p>
            <a:pPr marL="12700">
              <a:lnSpc>
                <a:spcPct val="100000"/>
              </a:lnSpc>
              <a:spcBef>
                <a:spcPts val="100"/>
              </a:spcBef>
            </a:pPr>
            <a:r>
              <a:rPr sz="1000" dirty="0" smtClean="0">
                <a:solidFill>
                  <a:srgbClr val="231F20"/>
                </a:solidFill>
                <a:latin typeface="ＭＳ ゴシック"/>
                <a:cs typeface="ＭＳ ゴシック"/>
              </a:rPr>
              <a:t>&lt;</a:t>
            </a:r>
            <a:r>
              <a:rPr sz="1000" spc="-300" dirty="0" smtClean="0">
                <a:solidFill>
                  <a:srgbClr val="231F20"/>
                </a:solidFill>
                <a:latin typeface="ＭＳ ゴシック"/>
                <a:cs typeface="ＭＳ ゴシック"/>
              </a:rPr>
              <a:t> </a:t>
            </a:r>
            <a:r>
              <a:rPr lang="ja-JP" altLang="en-US" sz="1000" spc="-55" dirty="0" smtClean="0">
                <a:solidFill>
                  <a:srgbClr val="231F20"/>
                </a:solidFill>
                <a:latin typeface="ＭＳ ゴシック"/>
                <a:cs typeface="ＭＳ ゴシック"/>
              </a:rPr>
              <a:t>評価依頼用</a:t>
            </a:r>
            <a:r>
              <a:rPr lang="en-US" altLang="ja-JP" sz="1000" spc="-55" dirty="0" smtClean="0">
                <a:solidFill>
                  <a:srgbClr val="231F20"/>
                </a:solidFill>
                <a:latin typeface="ＭＳ ゴシック"/>
                <a:cs typeface="ＭＳ ゴシック"/>
              </a:rPr>
              <a:t>QR</a:t>
            </a:r>
            <a:r>
              <a:rPr lang="ja-JP" altLang="en-US" sz="1000" spc="-55" dirty="0" smtClean="0">
                <a:solidFill>
                  <a:srgbClr val="231F20"/>
                </a:solidFill>
                <a:latin typeface="ＭＳ ゴシック"/>
                <a:cs typeface="ＭＳ ゴシック"/>
              </a:rPr>
              <a:t>コードの印刷</a:t>
            </a:r>
            <a:r>
              <a:rPr sz="1000" spc="-20" dirty="0" err="1" smtClean="0">
                <a:solidFill>
                  <a:srgbClr val="231F20"/>
                </a:solidFill>
                <a:latin typeface="ＭＳ ゴシック"/>
                <a:cs typeface="ＭＳ ゴシック"/>
              </a:rPr>
              <a:t>画</a:t>
            </a:r>
            <a:r>
              <a:rPr sz="1000" spc="245" dirty="0" err="1" smtClean="0">
                <a:solidFill>
                  <a:srgbClr val="231F20"/>
                </a:solidFill>
                <a:latin typeface="ＭＳ ゴシック"/>
                <a:cs typeface="ＭＳ ゴシック"/>
              </a:rPr>
              <a:t>面</a:t>
            </a:r>
            <a:r>
              <a:rPr sz="1000" dirty="0" smtClean="0">
                <a:solidFill>
                  <a:srgbClr val="231F20"/>
                </a:solidFill>
                <a:latin typeface="ＭＳ ゴシック"/>
                <a:cs typeface="ＭＳ ゴシック"/>
              </a:rPr>
              <a:t>&gt;</a:t>
            </a:r>
            <a:r>
              <a:rPr sz="1000" spc="-254" dirty="0" smtClean="0">
                <a:solidFill>
                  <a:srgbClr val="231F20"/>
                </a:solidFill>
                <a:latin typeface="ＭＳ ゴシック"/>
                <a:cs typeface="ＭＳ ゴシック"/>
              </a:rPr>
              <a:t> </a:t>
            </a:r>
            <a:endParaRPr sz="1000" dirty="0">
              <a:latin typeface="ＭＳ ゴシック"/>
              <a:cs typeface="ＭＳ ゴシック"/>
            </a:endParaRPr>
          </a:p>
        </p:txBody>
      </p:sp>
      <p:sp>
        <p:nvSpPr>
          <p:cNvPr id="5" name="object 5"/>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8" name="object 8"/>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49</a:t>
            </a:fld>
            <a:endParaRPr dirty="0"/>
          </a:p>
        </p:txBody>
      </p:sp>
      <p:sp>
        <p:nvSpPr>
          <p:cNvPr id="7" name="object 7"/>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15"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a:latin typeface="ＭＳ Ｐゴシック"/>
              <a:cs typeface="ＭＳ Ｐゴシック"/>
            </a:endParaRPr>
          </a:p>
        </p:txBody>
      </p:sp>
      <p:sp>
        <p:nvSpPr>
          <p:cNvPr id="10" name="object 7"/>
          <p:cNvSpPr txBox="1"/>
          <p:nvPr/>
        </p:nvSpPr>
        <p:spPr>
          <a:xfrm>
            <a:off x="733509" y="6698172"/>
            <a:ext cx="6120000" cy="3355790"/>
          </a:xfrm>
          <a:prstGeom prst="rect">
            <a:avLst/>
          </a:prstGeom>
        </p:spPr>
        <p:txBody>
          <a:bodyPr vert="horz" wrap="square" lIns="0" tIns="12700" rIns="0" bIns="0" rtlCol="0">
            <a:spAutoFit/>
          </a:bodyPr>
          <a:lstStyle/>
          <a:p>
            <a:pPr marL="140335">
              <a:lnSpc>
                <a:spcPct val="100000"/>
              </a:lnSpc>
              <a:spcBef>
                <a:spcPts val="100"/>
              </a:spcBef>
            </a:pPr>
            <a:r>
              <a:rPr lang="ja-JP" altLang="en-US" sz="1000" spc="-5" dirty="0">
                <a:solidFill>
                  <a:srgbClr val="231F20"/>
                </a:solidFill>
                <a:latin typeface="ＭＳ ゴシック"/>
                <a:cs typeface="ＭＳ ゴシック"/>
              </a:rPr>
              <a:t>指導医</a:t>
            </a:r>
            <a:r>
              <a:rPr sz="1000" spc="-70" dirty="0" err="1" smtClean="0">
                <a:solidFill>
                  <a:srgbClr val="231F20"/>
                </a:solidFill>
                <a:latin typeface="ＭＳ ゴシック"/>
                <a:cs typeface="ＭＳ ゴシック"/>
              </a:rPr>
              <a:t>に</a:t>
            </a:r>
            <a:r>
              <a:rPr sz="1000" spc="5" dirty="0" err="1" smtClean="0">
                <a:solidFill>
                  <a:srgbClr val="231F20"/>
                </a:solidFill>
                <a:latin typeface="ＭＳ ゴシック"/>
                <a:cs typeface="ＭＳ ゴシック"/>
              </a:rPr>
              <a:t>研</a:t>
            </a:r>
            <a:r>
              <a:rPr sz="1000" spc="-20" dirty="0" err="1" smtClean="0">
                <a:solidFill>
                  <a:srgbClr val="231F20"/>
                </a:solidFill>
                <a:latin typeface="ＭＳ ゴシック"/>
                <a:cs typeface="ＭＳ ゴシック"/>
              </a:rPr>
              <a:t>修</a:t>
            </a:r>
            <a:r>
              <a:rPr sz="1000" spc="-40" dirty="0" err="1" smtClean="0">
                <a:solidFill>
                  <a:srgbClr val="231F20"/>
                </a:solidFill>
                <a:latin typeface="ＭＳ ゴシック"/>
                <a:cs typeface="ＭＳ ゴシック"/>
              </a:rPr>
              <a:t>医</a:t>
            </a:r>
            <a:r>
              <a:rPr sz="1000" spc="-45" dirty="0" err="1" smtClean="0">
                <a:solidFill>
                  <a:srgbClr val="231F20"/>
                </a:solidFill>
                <a:latin typeface="ＭＳ ゴシック"/>
                <a:cs typeface="ＭＳ ゴシック"/>
              </a:rPr>
              <a:t>の</a:t>
            </a:r>
            <a:r>
              <a:rPr sz="1000" spc="-15" dirty="0" err="1" smtClean="0">
                <a:solidFill>
                  <a:srgbClr val="231F20"/>
                </a:solidFill>
                <a:latin typeface="ＭＳ ゴシック"/>
                <a:cs typeface="ＭＳ ゴシック"/>
              </a:rPr>
              <a:t>評</a:t>
            </a:r>
            <a:r>
              <a:rPr sz="1000" spc="-10" dirty="0" err="1" smtClean="0">
                <a:solidFill>
                  <a:srgbClr val="231F20"/>
                </a:solidFill>
                <a:latin typeface="ＭＳ ゴシック"/>
                <a:cs typeface="ＭＳ ゴシック"/>
              </a:rPr>
              <a:t>価</a:t>
            </a:r>
            <a:r>
              <a:rPr sz="1000" spc="5" dirty="0" err="1" smtClean="0">
                <a:solidFill>
                  <a:srgbClr val="231F20"/>
                </a:solidFill>
                <a:latin typeface="ＭＳ ゴシック"/>
                <a:cs typeface="ＭＳ ゴシック"/>
              </a:rPr>
              <a:t>依</a:t>
            </a:r>
            <a:r>
              <a:rPr sz="1000" spc="-70" dirty="0" err="1" smtClean="0">
                <a:solidFill>
                  <a:srgbClr val="231F20"/>
                </a:solidFill>
                <a:latin typeface="ＭＳ ゴシック"/>
                <a:cs typeface="ＭＳ ゴシック"/>
              </a:rPr>
              <a:t>頼</a:t>
            </a:r>
            <a:r>
              <a:rPr sz="1000" spc="-80" dirty="0" err="1" smtClean="0">
                <a:solidFill>
                  <a:srgbClr val="231F20"/>
                </a:solidFill>
                <a:latin typeface="ＭＳ ゴシック"/>
                <a:cs typeface="ＭＳ ゴシック"/>
              </a:rPr>
              <a:t>を</a:t>
            </a:r>
            <a:r>
              <a:rPr sz="1000" spc="-140" dirty="0" err="1" smtClean="0">
                <a:solidFill>
                  <a:srgbClr val="231F20"/>
                </a:solidFill>
                <a:latin typeface="ＭＳ ゴシック"/>
                <a:cs typeface="ＭＳ ゴシック"/>
              </a:rPr>
              <a:t>す</a:t>
            </a:r>
            <a:r>
              <a:rPr sz="1000" spc="-50" dirty="0" err="1" smtClean="0">
                <a:solidFill>
                  <a:srgbClr val="231F20"/>
                </a:solidFill>
                <a:latin typeface="ＭＳ ゴシック"/>
                <a:cs typeface="ＭＳ ゴシック"/>
              </a:rPr>
              <a:t>る</a:t>
            </a:r>
            <a:r>
              <a:rPr sz="1000" spc="-20" dirty="0" err="1" smtClean="0">
                <a:solidFill>
                  <a:srgbClr val="231F20"/>
                </a:solidFill>
                <a:latin typeface="ＭＳ ゴシック"/>
                <a:cs typeface="ＭＳ ゴシック"/>
              </a:rPr>
              <a:t>際</a:t>
            </a:r>
            <a:r>
              <a:rPr sz="1000" spc="-40" dirty="0" err="1" smtClean="0">
                <a:solidFill>
                  <a:srgbClr val="231F20"/>
                </a:solidFill>
                <a:latin typeface="ＭＳ ゴシック"/>
                <a:cs typeface="ＭＳ ゴシック"/>
              </a:rPr>
              <a:t>に</a:t>
            </a:r>
            <a:r>
              <a:rPr sz="1000" spc="-30" dirty="0" err="1" smtClean="0">
                <a:solidFill>
                  <a:srgbClr val="231F20"/>
                </a:solidFill>
                <a:latin typeface="ＭＳ ゴシック"/>
                <a:cs typeface="ＭＳ ゴシック"/>
              </a:rPr>
              <a:t>利</a:t>
            </a:r>
            <a:r>
              <a:rPr sz="1000" spc="-55" dirty="0" err="1" smtClean="0">
                <a:solidFill>
                  <a:srgbClr val="231F20"/>
                </a:solidFill>
                <a:latin typeface="ＭＳ ゴシック"/>
                <a:cs typeface="ＭＳ ゴシック"/>
              </a:rPr>
              <a:t>用</a:t>
            </a:r>
            <a:r>
              <a:rPr sz="1000" spc="-65" dirty="0" err="1" smtClean="0">
                <a:solidFill>
                  <a:srgbClr val="231F20"/>
                </a:solidFill>
                <a:latin typeface="ＭＳ ゴシック"/>
                <a:cs typeface="ＭＳ ゴシック"/>
              </a:rPr>
              <a:t>で</a:t>
            </a:r>
            <a:r>
              <a:rPr sz="1000" spc="-80" dirty="0" err="1" smtClean="0">
                <a:solidFill>
                  <a:srgbClr val="231F20"/>
                </a:solidFill>
                <a:latin typeface="ＭＳ ゴシック"/>
                <a:cs typeface="ＭＳ ゴシック"/>
              </a:rPr>
              <a:t>き</a:t>
            </a:r>
            <a:r>
              <a:rPr sz="1000" spc="-40" dirty="0" err="1" smtClean="0">
                <a:solidFill>
                  <a:srgbClr val="231F20"/>
                </a:solidFill>
                <a:latin typeface="ＭＳ ゴシック"/>
                <a:cs typeface="ＭＳ ゴシック"/>
              </a:rPr>
              <a:t>ま</a:t>
            </a:r>
            <a:r>
              <a:rPr sz="1000" dirty="0" err="1" smtClean="0">
                <a:solidFill>
                  <a:srgbClr val="231F20"/>
                </a:solidFill>
                <a:latin typeface="ＭＳ ゴシック"/>
                <a:cs typeface="ＭＳ ゴシック"/>
              </a:rPr>
              <a:t>す</a:t>
            </a:r>
            <a:r>
              <a:rPr lang="ja-JP" altLang="en-US" sz="1000" dirty="0" err="1">
                <a:solidFill>
                  <a:srgbClr val="231F20"/>
                </a:solidFill>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sz="1000" spc="5" dirty="0" err="1" smtClean="0">
                <a:solidFill>
                  <a:srgbClr val="A9511A"/>
                </a:solidFill>
                <a:latin typeface="ＭＳ ゴシック"/>
                <a:cs typeface="ＭＳ ゴシック"/>
              </a:rPr>
              <a:t>研</a:t>
            </a:r>
            <a:r>
              <a:rPr sz="1000" spc="-20" dirty="0" err="1" smtClean="0">
                <a:solidFill>
                  <a:srgbClr val="A9511A"/>
                </a:solidFill>
                <a:latin typeface="ＭＳ ゴシック"/>
                <a:cs typeface="ＭＳ ゴシック"/>
              </a:rPr>
              <a:t>修</a:t>
            </a:r>
            <a:r>
              <a:rPr sz="1000" spc="-40" dirty="0" err="1" smtClean="0">
                <a:solidFill>
                  <a:srgbClr val="A9511A"/>
                </a:solidFill>
                <a:latin typeface="ＭＳ ゴシック"/>
                <a:cs typeface="ＭＳ ゴシック"/>
              </a:rPr>
              <a:t>医</a:t>
            </a:r>
            <a:r>
              <a:rPr sz="1000" dirty="0" err="1" smtClean="0">
                <a:solidFill>
                  <a:srgbClr val="A9511A"/>
                </a:solidFill>
                <a:latin typeface="ＭＳ ゴシック"/>
                <a:cs typeface="ＭＳ ゴシック"/>
              </a:rPr>
              <a:t>の</a:t>
            </a:r>
            <a:r>
              <a:rPr sz="1000" spc="-15" dirty="0" err="1" smtClean="0">
                <a:solidFill>
                  <a:srgbClr val="A9511A"/>
                </a:solidFill>
                <a:latin typeface="ＭＳ ゴシック"/>
                <a:cs typeface="ＭＳ ゴシック"/>
              </a:rPr>
              <a:t>評</a:t>
            </a:r>
            <a:r>
              <a:rPr sz="1000" spc="-25" dirty="0" err="1" smtClean="0">
                <a:solidFill>
                  <a:srgbClr val="A9511A"/>
                </a:solidFill>
                <a:latin typeface="ＭＳ ゴシック"/>
                <a:cs typeface="ＭＳ ゴシック"/>
              </a:rPr>
              <a:t>価</a:t>
            </a:r>
            <a:r>
              <a:rPr lang="ja-JP" altLang="en-US" sz="1000" spc="-25" dirty="0" smtClean="0">
                <a:solidFill>
                  <a:srgbClr val="A9511A"/>
                </a:solidFill>
                <a:latin typeface="ＭＳ ゴシック"/>
                <a:cs typeface="ＭＳ ゴシック"/>
              </a:rPr>
              <a:t>依頼</a:t>
            </a:r>
            <a:r>
              <a:rPr sz="1000" spc="235" dirty="0" err="1" smtClean="0">
                <a:solidFill>
                  <a:srgbClr val="A9511A"/>
                </a:solidFill>
                <a:latin typeface="ＭＳ ゴシック"/>
                <a:cs typeface="ＭＳ ゴシック"/>
              </a:rPr>
              <a:t>用</a:t>
            </a:r>
            <a:r>
              <a:rPr sz="1000" spc="10" dirty="0" err="1">
                <a:solidFill>
                  <a:srgbClr val="A9511A"/>
                </a:solidFill>
                <a:latin typeface="ＭＳ ゴシック"/>
                <a:cs typeface="ＭＳ ゴシック"/>
              </a:rPr>
              <a:t>QR</a:t>
            </a:r>
            <a:r>
              <a:rPr sz="1000" spc="-300" dirty="0">
                <a:solidFill>
                  <a:srgbClr val="A9511A"/>
                </a:solidFill>
                <a:latin typeface="ＭＳ ゴシック"/>
                <a:cs typeface="ＭＳ ゴシック"/>
              </a:rPr>
              <a:t> </a:t>
            </a:r>
            <a:r>
              <a:rPr sz="1000" spc="-75" dirty="0" err="1" smtClean="0">
                <a:solidFill>
                  <a:srgbClr val="A9511A"/>
                </a:solidFill>
                <a:latin typeface="ＭＳ ゴシック"/>
                <a:cs typeface="ＭＳ ゴシック"/>
              </a:rPr>
              <a:t>コ</a:t>
            </a:r>
            <a:r>
              <a:rPr sz="1000" spc="-155" dirty="0" err="1" smtClean="0">
                <a:solidFill>
                  <a:srgbClr val="A9511A"/>
                </a:solidFill>
                <a:latin typeface="ＭＳ ゴシック"/>
                <a:cs typeface="ＭＳ ゴシック"/>
              </a:rPr>
              <a:t>ー</a:t>
            </a:r>
            <a:r>
              <a:rPr sz="1000" spc="-35" dirty="0" err="1" smtClean="0">
                <a:solidFill>
                  <a:srgbClr val="A9511A"/>
                </a:solidFill>
                <a:latin typeface="ＭＳ ゴシック"/>
                <a:cs typeface="ＭＳ ゴシック"/>
              </a:rPr>
              <a:t>ド印</a:t>
            </a:r>
            <a:r>
              <a:rPr sz="1000" dirty="0" err="1" smtClean="0">
                <a:solidFill>
                  <a:srgbClr val="A9511A"/>
                </a:solidFill>
                <a:latin typeface="ＭＳ ゴシック"/>
                <a:cs typeface="ＭＳ ゴシック"/>
              </a:rPr>
              <a:t>刷</a:t>
            </a:r>
            <a:endParaRPr lang="en-US" sz="1000" dirty="0" smtClean="0">
              <a:solidFill>
                <a:srgbClr val="A9511A"/>
              </a:solidFill>
              <a:latin typeface="ＭＳ ゴシック"/>
              <a:cs typeface="ＭＳ ゴシック"/>
            </a:endParaRPr>
          </a:p>
          <a:p>
            <a:pPr marL="12065">
              <a:spcBef>
                <a:spcPts val="600"/>
              </a:spcBef>
              <a:buSzPct val="90000"/>
              <a:tabLst>
                <a:tab pos="140335" algn="l"/>
              </a:tabLst>
            </a:pPr>
            <a:r>
              <a:rPr lang="en-US" sz="1000" dirty="0" smtClean="0">
                <a:solidFill>
                  <a:srgbClr val="A9511A"/>
                </a:solidFill>
                <a:latin typeface="ＭＳ ゴシック"/>
                <a:cs typeface="ＭＳ ゴシック"/>
              </a:rPr>
              <a:t>	</a:t>
            </a:r>
            <a:r>
              <a:rPr lang="ja-JP" altLang="en-US" sz="1000" dirty="0">
                <a:solidFill>
                  <a:srgbClr val="A9511A"/>
                </a:solidFill>
                <a:latin typeface="ＭＳ ゴシック"/>
                <a:cs typeface="ＭＳ ゴシック"/>
              </a:rPr>
              <a:t>・症例評価</a:t>
            </a:r>
            <a:r>
              <a:rPr lang="ja-JP" altLang="en-US" sz="1000" dirty="0" smtClean="0">
                <a:solidFill>
                  <a:srgbClr val="A9511A"/>
                </a:solidFill>
                <a:latin typeface="ＭＳ ゴシック"/>
                <a:cs typeface="ＭＳ ゴシック"/>
              </a:rPr>
              <a:t>依頼用</a:t>
            </a:r>
            <a:endParaRPr lang="en-US" sz="1000" dirty="0" smtClean="0">
              <a:solidFill>
                <a:srgbClr val="A9511A"/>
              </a:solidFill>
              <a:latin typeface="ＭＳ ゴシック"/>
              <a:cs typeface="ＭＳ ゴシック"/>
            </a:endParaRPr>
          </a:p>
          <a:p>
            <a:pPr marL="131445" indent="-119380">
              <a:lnSpc>
                <a:spcPct val="100000"/>
              </a:lnSpc>
              <a:spcBef>
                <a:spcPts val="575"/>
              </a:spcBef>
              <a:buSzPct val="90000"/>
              <a:buAutoNum type="arabicPeriod"/>
              <a:tabLst>
                <a:tab pos="132080" algn="l"/>
              </a:tabLst>
            </a:pPr>
            <a:r>
              <a:rPr sz="1000" dirty="0" smtClean="0">
                <a:solidFill>
                  <a:srgbClr val="231F20"/>
                </a:solidFill>
                <a:latin typeface="ＭＳ ゴシック"/>
                <a:cs typeface="ＭＳ ゴシック"/>
              </a:rPr>
              <a:t>&lt;</a:t>
            </a:r>
            <a:r>
              <a:rPr sz="1000" spc="-260" dirty="0" smtClean="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35" dirty="0">
                <a:solidFill>
                  <a:srgbClr val="231F20"/>
                </a:solidFill>
                <a:latin typeface="ＭＳ ゴシック"/>
                <a:cs typeface="ＭＳ ゴシック"/>
              </a:rPr>
              <a:t>医</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54" dirty="0">
                <a:solidFill>
                  <a:srgbClr val="231F20"/>
                </a:solidFill>
                <a:latin typeface="ＭＳ ゴシック"/>
                <a:cs typeface="ＭＳ ゴシック"/>
              </a:rPr>
              <a:t> </a:t>
            </a:r>
            <a:r>
              <a:rPr sz="1000" dirty="0">
                <a:solidFill>
                  <a:srgbClr val="231F20"/>
                </a:solidFill>
                <a:latin typeface="ＭＳ ゴシック"/>
                <a:cs typeface="ＭＳ ゴシック"/>
              </a:rPr>
              <a:t>&gt;</a:t>
            </a:r>
            <a:r>
              <a:rPr sz="1000" spc="-330" dirty="0">
                <a:solidFill>
                  <a:srgbClr val="231F20"/>
                </a:solidFill>
                <a:latin typeface="ＭＳ ゴシック"/>
                <a:cs typeface="ＭＳ ゴシック"/>
              </a:rPr>
              <a:t> </a:t>
            </a:r>
            <a:r>
              <a:rPr sz="1000" spc="-105" dirty="0" err="1">
                <a:solidFill>
                  <a:srgbClr val="231F20"/>
                </a:solidFill>
                <a:latin typeface="ＭＳ ゴシック"/>
                <a:cs typeface="ＭＳ ゴシック"/>
              </a:rPr>
              <a:t>で</a:t>
            </a:r>
            <a:r>
              <a:rPr sz="1000" spc="10" dirty="0" err="1">
                <a:solidFill>
                  <a:srgbClr val="231F20"/>
                </a:solidFill>
                <a:latin typeface="ＭＳ ゴシック"/>
                <a:cs typeface="ＭＳ ゴシック"/>
              </a:rPr>
              <a:t>、</a:t>
            </a:r>
            <a:r>
              <a:rPr sz="1000" spc="-15" dirty="0" err="1" smtClean="0">
                <a:solidFill>
                  <a:srgbClr val="231F20"/>
                </a:solidFill>
                <a:latin typeface="ＭＳ ゴシック"/>
                <a:cs typeface="ＭＳ ゴシック"/>
              </a:rPr>
              <a:t>評</a:t>
            </a:r>
            <a:r>
              <a:rPr sz="1000" spc="-110" dirty="0" err="1" smtClean="0">
                <a:solidFill>
                  <a:srgbClr val="231F20"/>
                </a:solidFill>
                <a:latin typeface="ＭＳ ゴシック"/>
                <a:cs typeface="ＭＳ ゴシック"/>
              </a:rPr>
              <a:t>価</a:t>
            </a:r>
            <a:r>
              <a:rPr sz="1000" spc="-95" dirty="0" err="1" smtClean="0">
                <a:solidFill>
                  <a:srgbClr val="231F20"/>
                </a:solidFill>
                <a:latin typeface="ＭＳ ゴシック"/>
                <a:cs typeface="ＭＳ ゴシック"/>
              </a:rPr>
              <a:t>し</a:t>
            </a:r>
            <a:r>
              <a:rPr sz="1000" spc="-80" dirty="0" err="1" smtClean="0">
                <a:solidFill>
                  <a:srgbClr val="231F20"/>
                </a:solidFill>
                <a:latin typeface="ＭＳ ゴシック"/>
                <a:cs typeface="ＭＳ ゴシック"/>
              </a:rPr>
              <a:t>た</a:t>
            </a:r>
            <a:r>
              <a:rPr sz="1000" spc="-20" dirty="0" err="1" smtClean="0">
                <a:solidFill>
                  <a:srgbClr val="231F20"/>
                </a:solidFill>
                <a:latin typeface="ＭＳ ゴシック"/>
                <a:cs typeface="ＭＳ ゴシック"/>
              </a:rPr>
              <a:t>い</a:t>
            </a:r>
            <a:r>
              <a:rPr sz="1000" spc="5" dirty="0" err="1" smtClean="0">
                <a:solidFill>
                  <a:srgbClr val="231F20"/>
                </a:solidFill>
                <a:latin typeface="ＭＳ ゴシック"/>
                <a:cs typeface="ＭＳ ゴシック"/>
              </a:rPr>
              <a:t>研</a:t>
            </a:r>
            <a:r>
              <a:rPr sz="1000" spc="-20" dirty="0" err="1" smtClean="0">
                <a:solidFill>
                  <a:srgbClr val="231F20"/>
                </a:solidFill>
                <a:latin typeface="ＭＳ ゴシック"/>
                <a:cs typeface="ＭＳ ゴシック"/>
              </a:rPr>
              <a:t>修</a:t>
            </a:r>
            <a:r>
              <a:rPr sz="1000" spc="-65" dirty="0" err="1" smtClean="0">
                <a:solidFill>
                  <a:srgbClr val="231F20"/>
                </a:solidFill>
                <a:latin typeface="ＭＳ ゴシック"/>
                <a:cs typeface="ＭＳ ゴシック"/>
              </a:rPr>
              <a:t>医</a:t>
            </a:r>
            <a:r>
              <a:rPr sz="1000" spc="-25" dirty="0" err="1" smtClean="0">
                <a:solidFill>
                  <a:srgbClr val="231F20"/>
                </a:solidFill>
                <a:latin typeface="ＭＳ ゴシック"/>
                <a:cs typeface="ＭＳ ゴシック"/>
              </a:rPr>
              <a:t>を</a:t>
            </a:r>
            <a:r>
              <a:rPr sz="1000" spc="-45" dirty="0" err="1" smtClean="0">
                <a:solidFill>
                  <a:srgbClr val="231F20"/>
                </a:solidFill>
                <a:latin typeface="ＭＳ ゴシック"/>
                <a:cs typeface="ＭＳ ゴシック"/>
              </a:rPr>
              <a:t>選</a:t>
            </a:r>
            <a:r>
              <a:rPr sz="1000" spc="-60" dirty="0" err="1" smtClean="0">
                <a:solidFill>
                  <a:srgbClr val="231F20"/>
                </a:solidFill>
                <a:latin typeface="ＭＳ ゴシック"/>
                <a:cs typeface="ＭＳ ゴシック"/>
              </a:rPr>
              <a:t>び</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dirty="0" smtClean="0">
                <a:solidFill>
                  <a:srgbClr val="231F20"/>
                </a:solidFill>
                <a:latin typeface="ＭＳ ゴシック"/>
                <a:cs typeface="ＭＳ ゴシック"/>
              </a:rPr>
              <a:t>。</a:t>
            </a:r>
            <a:endParaRPr sz="1000" dirty="0">
              <a:latin typeface="ＭＳ ゴシック"/>
              <a:cs typeface="ＭＳ ゴシック"/>
            </a:endParaRPr>
          </a:p>
          <a:p>
            <a:pPr marL="140335" marR="5080" indent="635">
              <a:lnSpc>
                <a:spcPct val="148200"/>
              </a:lnSpc>
            </a:pPr>
            <a:r>
              <a:rPr sz="1000" spc="-25" dirty="0" err="1">
                <a:solidFill>
                  <a:srgbClr val="231F20"/>
                </a:solidFill>
                <a:latin typeface="ＭＳ ゴシック"/>
                <a:cs typeface="ＭＳ ゴシック"/>
              </a:rPr>
              <a:t>表</a:t>
            </a:r>
            <a:r>
              <a:rPr sz="1000" spc="-80" dirty="0" err="1">
                <a:solidFill>
                  <a:srgbClr val="231F20"/>
                </a:solidFill>
                <a:latin typeface="ＭＳ ゴシック"/>
                <a:cs typeface="ＭＳ ゴシック"/>
              </a:rPr>
              <a:t>示さ</a:t>
            </a:r>
            <a:r>
              <a:rPr sz="1000" spc="-135" dirty="0" err="1">
                <a:solidFill>
                  <a:srgbClr val="231F20"/>
                </a:solidFill>
                <a:latin typeface="ＭＳ ゴシック"/>
                <a:cs typeface="ＭＳ ゴシック"/>
              </a:rPr>
              <a:t>れ</a:t>
            </a:r>
            <a:r>
              <a:rPr sz="1000" spc="-75" dirty="0" err="1">
                <a:solidFill>
                  <a:srgbClr val="231F20"/>
                </a:solidFill>
                <a:latin typeface="ＭＳ ゴシック"/>
                <a:cs typeface="ＭＳ ゴシック"/>
              </a:rPr>
              <a:t>て</a:t>
            </a:r>
            <a:r>
              <a:rPr sz="1000" spc="-40" dirty="0" err="1">
                <a:solidFill>
                  <a:srgbClr val="231F20"/>
                </a:solidFill>
                <a:latin typeface="ＭＳ ゴシック"/>
                <a:cs typeface="ＭＳ ゴシック"/>
              </a:rPr>
              <a:t>い</a:t>
            </a:r>
            <a:r>
              <a:rPr sz="1000" spc="-50" dirty="0" err="1">
                <a:solidFill>
                  <a:srgbClr val="231F20"/>
                </a:solidFill>
                <a:latin typeface="ＭＳ ゴシック"/>
                <a:cs typeface="ＭＳ ゴシック"/>
              </a:rPr>
              <a:t>る</a:t>
            </a:r>
            <a:r>
              <a:rPr sz="1000" spc="10" dirty="0" err="1">
                <a:solidFill>
                  <a:srgbClr val="231F20"/>
                </a:solidFill>
                <a:latin typeface="ＭＳ ゴシック"/>
                <a:cs typeface="ＭＳ ゴシック"/>
              </a:rPr>
              <a:t>研</a:t>
            </a:r>
            <a:r>
              <a:rPr sz="1000" spc="-15" dirty="0" err="1">
                <a:solidFill>
                  <a:srgbClr val="231F20"/>
                </a:solidFill>
                <a:latin typeface="ＭＳ ゴシック"/>
                <a:cs typeface="ＭＳ ゴシック"/>
              </a:rPr>
              <a:t>修</a:t>
            </a:r>
            <a:r>
              <a:rPr sz="1000" spc="-10" dirty="0" err="1">
                <a:solidFill>
                  <a:srgbClr val="231F20"/>
                </a:solidFill>
                <a:latin typeface="ＭＳ ゴシック"/>
                <a:cs typeface="ＭＳ ゴシック"/>
              </a:rPr>
              <a:t>医</a:t>
            </a:r>
            <a:r>
              <a:rPr sz="1000" spc="-55" dirty="0" err="1">
                <a:solidFill>
                  <a:srgbClr val="231F20"/>
                </a:solidFill>
                <a:latin typeface="ＭＳ ゴシック"/>
                <a:cs typeface="ＭＳ ゴシック"/>
              </a:rPr>
              <a:t>が多</a:t>
            </a:r>
            <a:r>
              <a:rPr sz="1000" spc="-15" dirty="0" err="1">
                <a:solidFill>
                  <a:srgbClr val="231F20"/>
                </a:solidFill>
                <a:latin typeface="ＭＳ ゴシック"/>
                <a:cs typeface="ＭＳ ゴシック"/>
              </a:rPr>
              <a:t>い</a:t>
            </a:r>
            <a:r>
              <a:rPr sz="1000" spc="-5" dirty="0" err="1">
                <a:solidFill>
                  <a:srgbClr val="231F20"/>
                </a:solidFill>
                <a:latin typeface="ＭＳ ゴシック"/>
                <a:cs typeface="ＭＳ ゴシック"/>
              </a:rPr>
              <a:t>場</a:t>
            </a:r>
            <a:r>
              <a:rPr sz="1000" spc="-40" dirty="0" err="1">
                <a:solidFill>
                  <a:srgbClr val="231F20"/>
                </a:solidFill>
                <a:latin typeface="ＭＳ ゴシック"/>
                <a:cs typeface="ＭＳ ゴシック"/>
              </a:rPr>
              <a:t>合</a:t>
            </a:r>
            <a:r>
              <a:rPr sz="1000" spc="-25" dirty="0" err="1">
                <a:solidFill>
                  <a:srgbClr val="231F20"/>
                </a:solidFill>
                <a:latin typeface="ＭＳ ゴシック"/>
                <a:cs typeface="ＭＳ ゴシック"/>
              </a:rPr>
              <a:t>は</a:t>
            </a:r>
            <a:r>
              <a:rPr sz="1000" spc="-610" dirty="0" smtClean="0">
                <a:solidFill>
                  <a:srgbClr val="231F20"/>
                </a:solidFill>
                <a:latin typeface="ＭＳ ゴシック"/>
                <a:cs typeface="ＭＳ ゴシック"/>
              </a:rPr>
              <a:t>、</a:t>
            </a:r>
            <a:r>
              <a:rPr sz="1000" spc="15" dirty="0" smtClean="0">
                <a:solidFill>
                  <a:srgbClr val="231F20"/>
                </a:solidFill>
                <a:latin typeface="ＭＳ ゴシック"/>
                <a:cs typeface="ＭＳ ゴシック"/>
              </a:rPr>
              <a:t>「</a:t>
            </a:r>
            <a:r>
              <a:rPr lang="ja-JP" altLang="en-US" sz="1000" spc="15" dirty="0" smtClean="0">
                <a:solidFill>
                  <a:srgbClr val="231F20"/>
                </a:solidFill>
                <a:latin typeface="ＭＳ ゴシック"/>
                <a:cs typeface="ＭＳ ゴシック"/>
              </a:rPr>
              <a:t>　</a:t>
            </a:r>
            <a:r>
              <a:rPr sz="1000" spc="10" dirty="0" err="1" smtClean="0">
                <a:solidFill>
                  <a:srgbClr val="231F20"/>
                </a:solidFill>
                <a:latin typeface="ＭＳ ゴシック"/>
                <a:cs typeface="ＭＳ ゴシック"/>
              </a:rPr>
              <a:t>研</a:t>
            </a:r>
            <a:r>
              <a:rPr sz="1000" spc="-15" dirty="0" err="1" smtClean="0">
                <a:solidFill>
                  <a:srgbClr val="231F20"/>
                </a:solidFill>
                <a:latin typeface="ＭＳ ゴシック"/>
                <a:cs typeface="ＭＳ ゴシック"/>
              </a:rPr>
              <a:t>修</a:t>
            </a:r>
            <a:r>
              <a:rPr sz="1000" dirty="0" err="1" smtClean="0">
                <a:solidFill>
                  <a:srgbClr val="231F20"/>
                </a:solidFill>
                <a:latin typeface="ＭＳ ゴシック"/>
                <a:cs typeface="ＭＳ ゴシック"/>
              </a:rPr>
              <a:t>医</a:t>
            </a:r>
            <a:r>
              <a:rPr sz="1000" spc="-95" dirty="0" err="1" smtClean="0">
                <a:solidFill>
                  <a:srgbClr val="231F20"/>
                </a:solidFill>
                <a:latin typeface="ＭＳ ゴシック"/>
                <a:cs typeface="ＭＳ ゴシック"/>
              </a:rPr>
              <a:t>絞り</a:t>
            </a:r>
            <a:r>
              <a:rPr sz="1000" spc="-5" dirty="0" err="1" smtClean="0">
                <a:solidFill>
                  <a:srgbClr val="231F20"/>
                </a:solidFill>
                <a:latin typeface="ＭＳ ゴシック"/>
                <a:cs typeface="ＭＳ ゴシック"/>
              </a:rPr>
              <a:t>込</a:t>
            </a:r>
            <a:r>
              <a:rPr sz="1000" spc="-40" dirty="0" err="1" smtClean="0">
                <a:solidFill>
                  <a:srgbClr val="231F20"/>
                </a:solidFill>
                <a:latin typeface="ＭＳ ゴシック"/>
                <a:cs typeface="ＭＳ ゴシック"/>
              </a:rPr>
              <a:t>み</a:t>
            </a:r>
            <a:r>
              <a:rPr sz="1000" spc="-155" dirty="0" err="1" smtClean="0">
                <a:solidFill>
                  <a:srgbClr val="231F20"/>
                </a:solidFill>
                <a:latin typeface="ＭＳ ゴシック"/>
                <a:cs typeface="ＭＳ ゴシック"/>
              </a:rPr>
              <a:t>エ</a:t>
            </a:r>
            <a:r>
              <a:rPr sz="1000" spc="-120" dirty="0" err="1" smtClean="0">
                <a:solidFill>
                  <a:srgbClr val="231F20"/>
                </a:solidFill>
                <a:latin typeface="ＭＳ ゴシック"/>
                <a:cs typeface="ＭＳ ゴシック"/>
              </a:rPr>
              <a:t>リ</a:t>
            </a:r>
            <a:r>
              <a:rPr sz="1000" spc="-150" dirty="0" err="1" smtClean="0">
                <a:solidFill>
                  <a:srgbClr val="231F20"/>
                </a:solidFill>
                <a:latin typeface="ＭＳ ゴシック"/>
                <a:cs typeface="ＭＳ ゴシック"/>
              </a:rPr>
              <a:t>ア</a:t>
            </a:r>
            <a:r>
              <a:rPr sz="1000" spc="15" dirty="0" err="1">
                <a:solidFill>
                  <a:srgbClr val="231F20"/>
                </a:solidFill>
                <a:latin typeface="ＭＳ ゴシック"/>
                <a:cs typeface="ＭＳ ゴシック"/>
              </a:rPr>
              <a:t>」</a:t>
            </a:r>
            <a:r>
              <a:rPr sz="1000" spc="-65" dirty="0" err="1">
                <a:solidFill>
                  <a:srgbClr val="231F20"/>
                </a:solidFill>
                <a:latin typeface="ＭＳ ゴシック"/>
                <a:cs typeface="ＭＳ ゴシック"/>
              </a:rPr>
              <a:t>に</a:t>
            </a:r>
            <a:r>
              <a:rPr sz="1000" spc="-105" dirty="0" err="1">
                <a:solidFill>
                  <a:srgbClr val="231F20"/>
                </a:solidFill>
                <a:latin typeface="ＭＳ ゴシック"/>
                <a:cs typeface="ＭＳ ゴシック"/>
              </a:rPr>
              <a:t>て</a:t>
            </a:r>
            <a:r>
              <a:rPr sz="1000" spc="15" dirty="0" err="1">
                <a:solidFill>
                  <a:srgbClr val="231F20"/>
                </a:solidFill>
                <a:latin typeface="ＭＳ ゴシック"/>
                <a:cs typeface="ＭＳ ゴシック"/>
              </a:rPr>
              <a:t>、</a:t>
            </a:r>
            <a:r>
              <a:rPr sz="1000" spc="-30" dirty="0" err="1">
                <a:solidFill>
                  <a:srgbClr val="231F20"/>
                </a:solidFill>
                <a:latin typeface="ＭＳ ゴシック"/>
                <a:cs typeface="ＭＳ ゴシック"/>
              </a:rPr>
              <a:t>氏</a:t>
            </a:r>
            <a:r>
              <a:rPr sz="1000" spc="-80" dirty="0" err="1">
                <a:solidFill>
                  <a:srgbClr val="231F20"/>
                </a:solidFill>
                <a:latin typeface="ＭＳ ゴシック"/>
                <a:cs typeface="ＭＳ ゴシック"/>
              </a:rPr>
              <a:t>名</a:t>
            </a:r>
            <a:r>
              <a:rPr sz="1000" spc="-114" dirty="0" err="1">
                <a:solidFill>
                  <a:srgbClr val="231F20"/>
                </a:solidFill>
                <a:latin typeface="ＭＳ ゴシック"/>
                <a:cs typeface="ＭＳ ゴシック"/>
              </a:rPr>
              <a:t>や</a:t>
            </a:r>
            <a:r>
              <a:rPr sz="1000" spc="15" dirty="0" err="1">
                <a:solidFill>
                  <a:srgbClr val="231F20"/>
                </a:solidFill>
                <a:latin typeface="ＭＳ ゴシック"/>
                <a:cs typeface="ＭＳ ゴシック"/>
              </a:rPr>
              <a:t>、</a:t>
            </a:r>
            <a:r>
              <a:rPr sz="1000" spc="-50" dirty="0" err="1" smtClean="0">
                <a:solidFill>
                  <a:srgbClr val="231F20"/>
                </a:solidFill>
                <a:latin typeface="ＭＳ ゴシック"/>
                <a:cs typeface="ＭＳ ゴシック"/>
              </a:rPr>
              <a:t>あ</a:t>
            </a:r>
            <a:r>
              <a:rPr sz="1000" spc="-110" dirty="0" err="1" smtClean="0">
                <a:solidFill>
                  <a:srgbClr val="231F20"/>
                </a:solidFill>
                <a:latin typeface="ＭＳ ゴシック"/>
                <a:cs typeface="ＭＳ ゴシック"/>
              </a:rPr>
              <a:t>い</a:t>
            </a:r>
            <a:r>
              <a:rPr sz="1000" spc="-160" dirty="0" err="1" smtClean="0">
                <a:solidFill>
                  <a:srgbClr val="231F20"/>
                </a:solidFill>
                <a:latin typeface="ＭＳ ゴシック"/>
                <a:cs typeface="ＭＳ ゴシック"/>
              </a:rPr>
              <a:t>う</a:t>
            </a:r>
            <a:r>
              <a:rPr sz="1000" spc="-55" dirty="0" err="1" smtClean="0">
                <a:solidFill>
                  <a:srgbClr val="231F20"/>
                </a:solidFill>
                <a:latin typeface="ＭＳ ゴシック"/>
                <a:cs typeface="ＭＳ ゴシック"/>
              </a:rPr>
              <a:t>え</a:t>
            </a:r>
            <a:r>
              <a:rPr sz="1000" spc="-35" dirty="0" err="1" smtClean="0">
                <a:solidFill>
                  <a:srgbClr val="231F20"/>
                </a:solidFill>
                <a:latin typeface="ＭＳ ゴシック"/>
                <a:cs typeface="ＭＳ ゴシック"/>
              </a:rPr>
              <a:t>お</a:t>
            </a:r>
            <a:r>
              <a:rPr sz="1000" spc="-45" dirty="0" err="1" smtClean="0">
                <a:solidFill>
                  <a:srgbClr val="231F20"/>
                </a:solidFill>
                <a:latin typeface="ＭＳ ゴシック"/>
                <a:cs typeface="ＭＳ ゴシック"/>
              </a:rPr>
              <a:t>順</a:t>
            </a:r>
            <a:r>
              <a:rPr sz="1000" spc="-40" dirty="0" err="1" smtClean="0">
                <a:solidFill>
                  <a:srgbClr val="231F20"/>
                </a:solidFill>
                <a:latin typeface="ＭＳ ゴシック"/>
                <a:cs typeface="ＭＳ ゴシック"/>
              </a:rPr>
              <a:t>で</a:t>
            </a:r>
            <a:r>
              <a:rPr sz="1000" spc="-10" dirty="0" err="1" smtClean="0">
                <a:solidFill>
                  <a:srgbClr val="231F20"/>
                </a:solidFill>
                <a:latin typeface="ＭＳ ゴシック"/>
                <a:cs typeface="ＭＳ ゴシック"/>
              </a:rPr>
              <a:t>の</a:t>
            </a:r>
            <a:r>
              <a:rPr sz="1000" spc="-95" dirty="0" err="1" smtClean="0">
                <a:solidFill>
                  <a:srgbClr val="231F20"/>
                </a:solidFill>
                <a:latin typeface="ＭＳ ゴシック"/>
                <a:cs typeface="ＭＳ ゴシック"/>
              </a:rPr>
              <a:t>絞り</a:t>
            </a:r>
            <a:r>
              <a:rPr sz="1000" spc="-5" dirty="0" err="1" smtClean="0">
                <a:solidFill>
                  <a:srgbClr val="231F20"/>
                </a:solidFill>
                <a:latin typeface="ＭＳ ゴシック"/>
                <a:cs typeface="ＭＳ ゴシック"/>
              </a:rPr>
              <a:t>込</a:t>
            </a:r>
            <a:r>
              <a:rPr sz="1000" spc="-60" dirty="0" err="1" smtClean="0">
                <a:solidFill>
                  <a:srgbClr val="231F20"/>
                </a:solidFill>
                <a:latin typeface="ＭＳ ゴシック"/>
                <a:cs typeface="ＭＳ ゴシック"/>
              </a:rPr>
              <a:t>み</a:t>
            </a:r>
            <a:r>
              <a:rPr sz="1000" spc="-50" dirty="0" err="1" smtClean="0">
                <a:solidFill>
                  <a:srgbClr val="231F20"/>
                </a:solidFill>
                <a:latin typeface="ＭＳ ゴシック"/>
                <a:cs typeface="ＭＳ ゴシック"/>
              </a:rPr>
              <a:t>が</a:t>
            </a:r>
            <a:r>
              <a:rPr sz="1000" dirty="0" err="1" smtClean="0">
                <a:solidFill>
                  <a:srgbClr val="231F20"/>
                </a:solidFill>
                <a:latin typeface="ＭＳ ゴシック"/>
                <a:cs typeface="ＭＳ ゴシック"/>
              </a:rPr>
              <a:t>で</a:t>
            </a:r>
            <a:r>
              <a:rPr sz="1000" spc="-80" dirty="0" err="1" smtClean="0">
                <a:solidFill>
                  <a:srgbClr val="231F20"/>
                </a:solidFill>
                <a:latin typeface="ＭＳ ゴシック"/>
                <a:cs typeface="ＭＳ ゴシック"/>
              </a:rPr>
              <a:t>き</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indent="-128270">
              <a:lnSpc>
                <a:spcPct val="100000"/>
              </a:lnSpc>
              <a:spcBef>
                <a:spcPts val="580"/>
              </a:spcBef>
              <a:buSzPct val="90000"/>
              <a:buAutoNum type="arabicPeriod" startAt="2"/>
              <a:tabLst>
                <a:tab pos="140970" algn="l"/>
              </a:tabLst>
            </a:pPr>
            <a:r>
              <a:rPr sz="1000" spc="-50" dirty="0" err="1" smtClean="0">
                <a:solidFill>
                  <a:srgbClr val="231F20"/>
                </a:solidFill>
                <a:latin typeface="ＭＳ ゴシック"/>
                <a:cs typeface="ＭＳ ゴシック"/>
              </a:rPr>
              <a:t>そ</a:t>
            </a:r>
            <a:r>
              <a:rPr sz="1000" spc="-20" dirty="0" err="1" smtClean="0">
                <a:solidFill>
                  <a:srgbClr val="231F20"/>
                </a:solidFill>
                <a:latin typeface="ＭＳ ゴシック"/>
                <a:cs typeface="ＭＳ ゴシック"/>
              </a:rPr>
              <a:t>の</a:t>
            </a:r>
            <a:r>
              <a:rPr sz="1000" spc="5" dirty="0" err="1" smtClean="0">
                <a:solidFill>
                  <a:srgbClr val="231F20"/>
                </a:solidFill>
                <a:latin typeface="ＭＳ ゴシック"/>
                <a:cs typeface="ＭＳ ゴシック"/>
              </a:rPr>
              <a:t>研</a:t>
            </a:r>
            <a:r>
              <a:rPr sz="1000" spc="-20" dirty="0" err="1" smtClean="0">
                <a:solidFill>
                  <a:srgbClr val="231F20"/>
                </a:solidFill>
                <a:latin typeface="ＭＳ ゴシック"/>
                <a:cs typeface="ＭＳ ゴシック"/>
              </a:rPr>
              <a:t>修</a:t>
            </a:r>
            <a:r>
              <a:rPr sz="1000" spc="-40" dirty="0" err="1" smtClean="0">
                <a:solidFill>
                  <a:srgbClr val="231F20"/>
                </a:solidFill>
                <a:latin typeface="ＭＳ ゴシック"/>
                <a:cs typeface="ＭＳ ゴシック"/>
              </a:rPr>
              <a:t>医</a:t>
            </a:r>
            <a:r>
              <a:rPr sz="1000" spc="-20" dirty="0" err="1" smtClean="0">
                <a:solidFill>
                  <a:srgbClr val="231F20"/>
                </a:solidFill>
                <a:latin typeface="ＭＳ ゴシック"/>
                <a:cs typeface="ＭＳ ゴシック"/>
              </a:rPr>
              <a:t>の</a:t>
            </a:r>
            <a:r>
              <a:rPr sz="1000" spc="-35" dirty="0" err="1" smtClean="0">
                <a:solidFill>
                  <a:srgbClr val="231F20"/>
                </a:solidFill>
                <a:latin typeface="ＭＳ ゴシック"/>
                <a:cs typeface="ＭＳ ゴシック"/>
              </a:rPr>
              <a:t>行</a:t>
            </a:r>
            <a:r>
              <a:rPr sz="1000" spc="-65" dirty="0" err="1" smtClean="0">
                <a:solidFill>
                  <a:srgbClr val="231F20"/>
                </a:solidFill>
                <a:latin typeface="ＭＳ ゴシック"/>
                <a:cs typeface="ＭＳ ゴシック"/>
              </a:rPr>
              <a:t>に</a:t>
            </a:r>
            <a:r>
              <a:rPr lang="ja-JP" altLang="en-US" sz="1000" spc="-65" dirty="0">
                <a:solidFill>
                  <a:srgbClr val="231F20"/>
                </a:solidFill>
                <a:latin typeface="ＭＳ ゴシック"/>
                <a:cs typeface="ＭＳ ゴシック"/>
              </a:rPr>
              <a:t>ある</a:t>
            </a:r>
            <a:r>
              <a:rPr sz="1000" spc="10" dirty="0" smtClean="0">
                <a:solidFill>
                  <a:srgbClr val="231F20"/>
                </a:solidFill>
                <a:latin typeface="ＭＳ ゴシック"/>
                <a:cs typeface="ＭＳ ゴシック"/>
              </a:rPr>
              <a:t>「</a:t>
            </a:r>
            <a:r>
              <a:rPr lang="ja-JP" altLang="en-US" sz="1000" dirty="0">
                <a:solidFill>
                  <a:srgbClr val="231F20"/>
                </a:solidFill>
                <a:latin typeface="ＭＳ ゴシック"/>
                <a:cs typeface="ＭＳ ゴシック"/>
              </a:rPr>
              <a:t>症例評価依頼用</a:t>
            </a:r>
            <a:r>
              <a:rPr sz="1000" spc="10" dirty="0" smtClean="0">
                <a:solidFill>
                  <a:srgbClr val="231F20"/>
                </a:solidFill>
                <a:latin typeface="ＭＳ ゴシック"/>
                <a:cs typeface="ＭＳ ゴシック"/>
              </a:rPr>
              <a:t>」</a:t>
            </a:r>
            <a:r>
              <a:rPr sz="1000" spc="-105" dirty="0" err="1" smtClean="0">
                <a:solidFill>
                  <a:srgbClr val="231F20"/>
                </a:solidFill>
                <a:latin typeface="ＭＳ ゴシック"/>
                <a:cs typeface="ＭＳ ゴシック"/>
              </a:rPr>
              <a:t>ボ</a:t>
            </a:r>
            <a:r>
              <a:rPr sz="1000" spc="-145" dirty="0" err="1" smtClean="0">
                <a:solidFill>
                  <a:srgbClr val="231F20"/>
                </a:solidFill>
                <a:latin typeface="ＭＳ ゴシック"/>
                <a:cs typeface="ＭＳ ゴシック"/>
              </a:rPr>
              <a:t>タ</a:t>
            </a:r>
            <a:r>
              <a:rPr sz="1000" spc="-85" dirty="0" err="1" smtClean="0">
                <a:solidFill>
                  <a:srgbClr val="231F20"/>
                </a:solidFill>
                <a:latin typeface="ＭＳ ゴシック"/>
                <a:cs typeface="ＭＳ ゴシック"/>
              </a:rPr>
              <a:t>ン</a:t>
            </a:r>
            <a:r>
              <a:rPr lang="ja-JP" altLang="en-US" sz="1000" spc="-85" dirty="0" smtClean="0">
                <a:solidFill>
                  <a:srgbClr val="231F20"/>
                </a:solidFill>
                <a:latin typeface="ＭＳ ゴシック"/>
                <a:cs typeface="ＭＳ ゴシック"/>
              </a:rPr>
              <a:t>を</a:t>
            </a:r>
            <a:r>
              <a:rPr sz="1000" spc="-165" dirty="0" err="1" smtClean="0">
                <a:solidFill>
                  <a:srgbClr val="231F20"/>
                </a:solidFill>
                <a:latin typeface="ＭＳ ゴシック"/>
                <a:cs typeface="ＭＳ ゴシック"/>
              </a:rPr>
              <a:t>ク</a:t>
            </a:r>
            <a:r>
              <a:rPr sz="1000" spc="-170" dirty="0" err="1" smtClean="0">
                <a:solidFill>
                  <a:srgbClr val="231F20"/>
                </a:solidFill>
                <a:latin typeface="ＭＳ ゴシック"/>
                <a:cs typeface="ＭＳ ゴシック"/>
              </a:rPr>
              <a:t>リ</a:t>
            </a:r>
            <a:r>
              <a:rPr sz="1000" spc="-100" dirty="0" err="1" smtClean="0">
                <a:solidFill>
                  <a:srgbClr val="231F20"/>
                </a:solidFill>
                <a:latin typeface="ＭＳ ゴシック"/>
                <a:cs typeface="ＭＳ ゴシック"/>
              </a:rPr>
              <a:t>ッ</a:t>
            </a:r>
            <a:r>
              <a:rPr sz="1000" spc="-170" dirty="0" err="1" smtClean="0">
                <a:solidFill>
                  <a:srgbClr val="231F20"/>
                </a:solidFill>
                <a:latin typeface="ＭＳ ゴシック"/>
                <a:cs typeface="ＭＳ ゴシック"/>
              </a:rPr>
              <a:t>ク</a:t>
            </a:r>
            <a:r>
              <a:rPr sz="1000" spc="-105" dirty="0" err="1" smtClean="0">
                <a:solidFill>
                  <a:srgbClr val="231F20"/>
                </a:solidFill>
                <a:latin typeface="ＭＳ ゴシック"/>
                <a:cs typeface="ＭＳ ゴシック"/>
              </a:rPr>
              <a:t>し</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37160" indent="-125095">
              <a:lnSpc>
                <a:spcPct val="100000"/>
              </a:lnSpc>
              <a:spcBef>
                <a:spcPts val="580"/>
              </a:spcBef>
              <a:buSzPct val="90000"/>
              <a:buAutoNum type="arabicPeriod" startAt="2"/>
              <a:tabLst>
                <a:tab pos="137795" algn="l"/>
              </a:tabLst>
            </a:pPr>
            <a:r>
              <a:rPr sz="1000" dirty="0">
                <a:solidFill>
                  <a:srgbClr val="231F20"/>
                </a:solidFill>
                <a:latin typeface="ＭＳ ゴシック"/>
                <a:cs typeface="ＭＳ ゴシック"/>
              </a:rPr>
              <a:t>&lt;</a:t>
            </a:r>
            <a:r>
              <a:rPr sz="1000" spc="-265" dirty="0">
                <a:solidFill>
                  <a:srgbClr val="231F20"/>
                </a:solidFill>
                <a:latin typeface="ＭＳ ゴシック"/>
                <a:cs typeface="ＭＳ ゴシック"/>
              </a:rPr>
              <a:t> </a:t>
            </a:r>
            <a:r>
              <a:rPr lang="ja-JP" altLang="en-US" sz="1000" dirty="0" smtClean="0">
                <a:solidFill>
                  <a:srgbClr val="231F20"/>
                </a:solidFill>
                <a:latin typeface="ＭＳ ゴシック"/>
                <a:cs typeface="ＭＳ ゴシック"/>
              </a:rPr>
              <a:t>症例一覧 </a:t>
            </a:r>
            <a:r>
              <a:rPr sz="1000" dirty="0" smtClean="0">
                <a:solidFill>
                  <a:srgbClr val="231F20"/>
                </a:solidFill>
                <a:latin typeface="ＭＳ ゴシック"/>
                <a:cs typeface="ＭＳ ゴシック"/>
              </a:rPr>
              <a:t>&gt;</a:t>
            </a:r>
            <a:r>
              <a:rPr sz="1000" spc="-280" dirty="0" smtClean="0">
                <a:solidFill>
                  <a:srgbClr val="231F20"/>
                </a:solidFill>
                <a:latin typeface="ＭＳ ゴシック"/>
                <a:cs typeface="ＭＳ ゴシック"/>
              </a:rPr>
              <a:t> </a:t>
            </a:r>
            <a:r>
              <a:rPr sz="1000" spc="-65" dirty="0">
                <a:solidFill>
                  <a:srgbClr val="231F20"/>
                </a:solidFill>
                <a:latin typeface="ＭＳ ゴシック"/>
                <a:cs typeface="ＭＳ ゴシック"/>
              </a:rPr>
              <a:t>に</a:t>
            </a:r>
            <a:r>
              <a:rPr sz="1000" spc="-120" dirty="0">
                <a:solidFill>
                  <a:srgbClr val="231F20"/>
                </a:solidFill>
                <a:latin typeface="ＭＳ ゴシック"/>
                <a:cs typeface="ＭＳ ゴシック"/>
              </a:rPr>
              <a:t>切</a:t>
            </a:r>
            <a:r>
              <a:rPr sz="1000" spc="-95" dirty="0">
                <a:solidFill>
                  <a:srgbClr val="231F20"/>
                </a:solidFill>
                <a:latin typeface="ＭＳ ゴシック"/>
                <a:cs typeface="ＭＳ ゴシック"/>
              </a:rPr>
              <a:t>り</a:t>
            </a:r>
            <a:r>
              <a:rPr sz="1000" spc="-25" dirty="0">
                <a:solidFill>
                  <a:srgbClr val="231F20"/>
                </a:solidFill>
                <a:latin typeface="ＭＳ ゴシック"/>
                <a:cs typeface="ＭＳ ゴシック"/>
              </a:rPr>
              <a:t>替</a:t>
            </a:r>
            <a:r>
              <a:rPr sz="1000" spc="-110" dirty="0">
                <a:solidFill>
                  <a:srgbClr val="231F20"/>
                </a:solidFill>
                <a:latin typeface="ＭＳ ゴシック"/>
                <a:cs typeface="ＭＳ ゴシック"/>
              </a:rPr>
              <a:t>わ</a:t>
            </a:r>
            <a:r>
              <a:rPr sz="1000" spc="-125" dirty="0">
                <a:solidFill>
                  <a:srgbClr val="231F20"/>
                </a:solidFill>
                <a:latin typeface="ＭＳ ゴシック"/>
                <a:cs typeface="ＭＳ ゴシック"/>
              </a:rPr>
              <a:t>り</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702310">
              <a:lnSpc>
                <a:spcPct val="148200"/>
              </a:lnSpc>
            </a:pPr>
            <a:r>
              <a:rPr lang="ja-JP" altLang="en-US" sz="1000" dirty="0">
                <a:solidFill>
                  <a:srgbClr val="231F20"/>
                </a:solidFill>
                <a:latin typeface="ＭＳ ゴシック"/>
                <a:cs typeface="ＭＳ ゴシック"/>
              </a:rPr>
              <a:t>評価を</a:t>
            </a:r>
            <a:r>
              <a:rPr lang="ja-JP" altLang="en-US" sz="1000" dirty="0" smtClean="0">
                <a:solidFill>
                  <a:srgbClr val="231F20"/>
                </a:solidFill>
                <a:latin typeface="ＭＳ ゴシック"/>
                <a:cs typeface="ＭＳ ゴシック"/>
              </a:rPr>
              <a:t>行いたい症例の</a:t>
            </a:r>
            <a:r>
              <a:rPr sz="1000" spc="-35" dirty="0" err="1" smtClean="0">
                <a:solidFill>
                  <a:srgbClr val="231F20"/>
                </a:solidFill>
                <a:latin typeface="ＭＳ ゴシック"/>
                <a:cs typeface="ＭＳ ゴシック"/>
              </a:rPr>
              <a:t>行</a:t>
            </a:r>
            <a:r>
              <a:rPr sz="1000" spc="-65" dirty="0" err="1" smtClean="0">
                <a:solidFill>
                  <a:srgbClr val="231F20"/>
                </a:solidFill>
                <a:latin typeface="ＭＳ ゴシック"/>
                <a:cs typeface="ＭＳ ゴシック"/>
              </a:rPr>
              <a:t>に</a:t>
            </a:r>
            <a:r>
              <a:rPr sz="1000" spc="-55" dirty="0" err="1" smtClean="0">
                <a:solidFill>
                  <a:srgbClr val="231F20"/>
                </a:solidFill>
                <a:latin typeface="ＭＳ ゴシック"/>
                <a:cs typeface="ＭＳ ゴシック"/>
              </a:rPr>
              <a:t>あ</a:t>
            </a:r>
            <a:r>
              <a:rPr sz="1000" spc="-320" dirty="0" err="1" smtClean="0">
                <a:solidFill>
                  <a:srgbClr val="231F20"/>
                </a:solidFill>
                <a:latin typeface="ＭＳ ゴシック"/>
                <a:cs typeface="ＭＳ ゴシック"/>
              </a:rPr>
              <a:t>る</a:t>
            </a:r>
            <a:r>
              <a:rPr sz="1000" spc="10" dirty="0" err="1" smtClean="0">
                <a:solidFill>
                  <a:srgbClr val="231F20"/>
                </a:solidFill>
                <a:latin typeface="ＭＳ ゴシック"/>
                <a:cs typeface="ＭＳ ゴシック"/>
              </a:rPr>
              <a:t>「</a:t>
            </a:r>
            <a:r>
              <a:rPr sz="1000" spc="-30" dirty="0" err="1" smtClean="0">
                <a:solidFill>
                  <a:srgbClr val="231F20"/>
                </a:solidFill>
                <a:latin typeface="ＭＳ ゴシック"/>
                <a:cs typeface="ＭＳ ゴシック"/>
              </a:rPr>
              <a:t>表</a:t>
            </a:r>
            <a:r>
              <a:rPr sz="1000" spc="-70" dirty="0" err="1" smtClean="0">
                <a:solidFill>
                  <a:srgbClr val="231F20"/>
                </a:solidFill>
                <a:latin typeface="ＭＳ ゴシック"/>
                <a:cs typeface="ＭＳ ゴシック"/>
              </a:rPr>
              <a:t>示</a:t>
            </a:r>
            <a:r>
              <a:rPr sz="1000" spc="10" dirty="0" err="1">
                <a:solidFill>
                  <a:srgbClr val="231F20"/>
                </a:solidFill>
                <a:latin typeface="ＭＳ ゴシック"/>
                <a:cs typeface="ＭＳ ゴシック"/>
              </a:rPr>
              <a:t>」</a:t>
            </a:r>
            <a:r>
              <a:rPr sz="1000" spc="-105" dirty="0" err="1" smtClean="0">
                <a:solidFill>
                  <a:srgbClr val="231F20"/>
                </a:solidFill>
                <a:latin typeface="ＭＳ ゴシック"/>
                <a:cs typeface="ＭＳ ゴシック"/>
              </a:rPr>
              <a:t>ボ</a:t>
            </a:r>
            <a:r>
              <a:rPr sz="1000" spc="-145" dirty="0" err="1" smtClean="0">
                <a:solidFill>
                  <a:srgbClr val="231F20"/>
                </a:solidFill>
                <a:latin typeface="ＭＳ ゴシック"/>
                <a:cs typeface="ＭＳ ゴシック"/>
              </a:rPr>
              <a:t>タ</a:t>
            </a:r>
            <a:r>
              <a:rPr sz="1000" spc="-85" dirty="0" err="1" smtClean="0">
                <a:solidFill>
                  <a:srgbClr val="231F20"/>
                </a:solidFill>
                <a:latin typeface="ＭＳ ゴシック"/>
                <a:cs typeface="ＭＳ ゴシック"/>
              </a:rPr>
              <a:t>ン</a:t>
            </a:r>
            <a:r>
              <a:rPr sz="1000" spc="-55" dirty="0" err="1" smtClean="0">
                <a:solidFill>
                  <a:srgbClr val="231F20"/>
                </a:solidFill>
                <a:latin typeface="ＭＳ ゴシック"/>
                <a:cs typeface="ＭＳ ゴシック"/>
              </a:rPr>
              <a:t>を</a:t>
            </a:r>
            <a:r>
              <a:rPr sz="1000" spc="-165" dirty="0" err="1" smtClean="0">
                <a:solidFill>
                  <a:srgbClr val="231F20"/>
                </a:solidFill>
                <a:latin typeface="ＭＳ ゴシック"/>
                <a:cs typeface="ＭＳ ゴシック"/>
              </a:rPr>
              <a:t>ク</a:t>
            </a:r>
            <a:r>
              <a:rPr sz="1000" spc="-170" dirty="0" err="1" smtClean="0">
                <a:solidFill>
                  <a:srgbClr val="231F20"/>
                </a:solidFill>
                <a:latin typeface="ＭＳ ゴシック"/>
                <a:cs typeface="ＭＳ ゴシック"/>
              </a:rPr>
              <a:t>リ</a:t>
            </a:r>
            <a:r>
              <a:rPr sz="1000" spc="-100" dirty="0" err="1" smtClean="0">
                <a:solidFill>
                  <a:srgbClr val="231F20"/>
                </a:solidFill>
                <a:latin typeface="ＭＳ ゴシック"/>
                <a:cs typeface="ＭＳ ゴシック"/>
              </a:rPr>
              <a:t>ッ</a:t>
            </a:r>
            <a:r>
              <a:rPr sz="1000" spc="-170" dirty="0" err="1" smtClean="0">
                <a:solidFill>
                  <a:srgbClr val="231F20"/>
                </a:solidFill>
                <a:latin typeface="ＭＳ ゴシック"/>
                <a:cs typeface="ＭＳ ゴシック"/>
              </a:rPr>
              <a:t>ク</a:t>
            </a:r>
            <a:r>
              <a:rPr sz="1000" spc="-35" dirty="0" err="1" smtClean="0">
                <a:solidFill>
                  <a:srgbClr val="231F20"/>
                </a:solidFill>
                <a:latin typeface="ＭＳ ゴシック"/>
                <a:cs typeface="ＭＳ ゴシック"/>
              </a:rPr>
              <a:t>し</a:t>
            </a:r>
            <a:r>
              <a:rPr sz="1000" spc="-30" dirty="0" err="1" smtClean="0">
                <a:solidFill>
                  <a:srgbClr val="231F20"/>
                </a:solidFill>
                <a:latin typeface="ＭＳ ゴシック"/>
                <a:cs typeface="ＭＳ ゴシック"/>
              </a:rPr>
              <a:t>表</a:t>
            </a:r>
            <a:r>
              <a:rPr sz="1000" spc="-85" dirty="0" err="1" smtClean="0">
                <a:solidFill>
                  <a:srgbClr val="231F20"/>
                </a:solidFill>
                <a:latin typeface="ＭＳ ゴシック"/>
                <a:cs typeface="ＭＳ ゴシック"/>
              </a:rPr>
              <a:t>示</a:t>
            </a:r>
            <a:r>
              <a:rPr sz="1000" spc="-100" dirty="0" err="1" smtClean="0">
                <a:solidFill>
                  <a:srgbClr val="231F20"/>
                </a:solidFill>
                <a:latin typeface="ＭＳ ゴシック"/>
                <a:cs typeface="ＭＳ ゴシック"/>
              </a:rPr>
              <a:t>さ</a:t>
            </a:r>
            <a:r>
              <a:rPr sz="1000" spc="-45" dirty="0" err="1" smtClean="0">
                <a:solidFill>
                  <a:srgbClr val="231F20"/>
                </a:solidFill>
                <a:latin typeface="ＭＳ ゴシック"/>
                <a:cs typeface="ＭＳ ゴシック"/>
              </a:rPr>
              <a:t>せ</a:t>
            </a:r>
            <a:r>
              <a:rPr sz="1000" spc="-215" dirty="0" err="1" smtClean="0">
                <a:solidFill>
                  <a:srgbClr val="231F20"/>
                </a:solidFill>
                <a:latin typeface="ＭＳ ゴシック"/>
                <a:cs typeface="ＭＳ ゴシック"/>
              </a:rPr>
              <a:t>て</a:t>
            </a:r>
            <a:r>
              <a:rPr sz="1000" spc="-155" dirty="0" err="1" smtClean="0">
                <a:solidFill>
                  <a:srgbClr val="231F20"/>
                </a:solidFill>
                <a:latin typeface="ＭＳ ゴシック"/>
                <a:cs typeface="ＭＳ ゴシック"/>
              </a:rPr>
              <a:t>く</a:t>
            </a:r>
            <a:r>
              <a:rPr sz="1000" spc="-105" dirty="0" err="1" smtClean="0">
                <a:solidFill>
                  <a:srgbClr val="231F20"/>
                </a:solidFill>
                <a:latin typeface="ＭＳ ゴシック"/>
                <a:cs typeface="ＭＳ ゴシック"/>
              </a:rPr>
              <a:t>だ</a:t>
            </a:r>
            <a:r>
              <a:rPr sz="1000" spc="-100" dirty="0" err="1" smtClean="0">
                <a:solidFill>
                  <a:srgbClr val="231F20"/>
                </a:solidFill>
                <a:latin typeface="ＭＳ ゴシック"/>
                <a:cs typeface="ＭＳ ゴシック"/>
              </a:rPr>
              <a:t>さ</a:t>
            </a:r>
            <a:r>
              <a:rPr sz="1000" spc="-65" dirty="0" err="1" smtClean="0">
                <a:solidFill>
                  <a:srgbClr val="231F20"/>
                </a:solidFill>
                <a:latin typeface="ＭＳ ゴシック"/>
                <a:cs typeface="ＭＳ ゴシック"/>
              </a:rPr>
              <a:t>い</a:t>
            </a:r>
            <a:r>
              <a:rPr lang="ja-JP" altLang="en-US" sz="1000" spc="-65" dirty="0" err="1" smtClean="0">
                <a:solidFill>
                  <a:srgbClr val="231F20"/>
                </a:solidFill>
                <a:latin typeface="ＭＳ ゴシック"/>
                <a:cs typeface="ＭＳ ゴシック"/>
              </a:rPr>
              <a:t>。</a:t>
            </a:r>
            <a:r>
              <a:rPr sz="1000" dirty="0" smtClean="0">
                <a:solidFill>
                  <a:srgbClr val="231F20"/>
                </a:solidFill>
                <a:latin typeface="ＭＳ ゴシック"/>
                <a:cs typeface="ＭＳ ゴシック"/>
              </a:rPr>
              <a:t> </a:t>
            </a:r>
            <a:endParaRPr lang="en-US" sz="1000" dirty="0" smtClean="0">
              <a:solidFill>
                <a:srgbClr val="231F20"/>
              </a:solidFill>
              <a:latin typeface="ＭＳ ゴシック"/>
              <a:cs typeface="ＭＳ ゴシック"/>
            </a:endParaRPr>
          </a:p>
          <a:p>
            <a:pPr marL="140335" marR="702310">
              <a:lnSpc>
                <a:spcPct val="148200"/>
              </a:lnSpc>
            </a:pPr>
            <a:r>
              <a:rPr sz="1000" spc="-30" dirty="0" err="1" smtClean="0">
                <a:solidFill>
                  <a:srgbClr val="231F20"/>
                </a:solidFill>
                <a:latin typeface="ＭＳ ゴシック"/>
                <a:cs typeface="ＭＳ ゴシック"/>
              </a:rPr>
              <a:t>表</a:t>
            </a:r>
            <a:r>
              <a:rPr sz="1000" spc="-85" dirty="0" err="1" smtClean="0">
                <a:solidFill>
                  <a:srgbClr val="231F20"/>
                </a:solidFill>
                <a:latin typeface="ＭＳ ゴシック"/>
                <a:cs typeface="ＭＳ ゴシック"/>
              </a:rPr>
              <a:t>示さ</a:t>
            </a:r>
            <a:r>
              <a:rPr sz="1000" spc="-60" dirty="0" err="1" smtClean="0">
                <a:solidFill>
                  <a:srgbClr val="231F20"/>
                </a:solidFill>
                <a:latin typeface="ＭＳ ゴシック"/>
                <a:cs typeface="ＭＳ ゴシック"/>
              </a:rPr>
              <a:t>れ</a:t>
            </a:r>
            <a:r>
              <a:rPr sz="1000" spc="220" dirty="0" err="1" smtClean="0">
                <a:solidFill>
                  <a:srgbClr val="231F20"/>
                </a:solidFill>
                <a:latin typeface="ＭＳ ゴシック"/>
                <a:cs typeface="ＭＳ ゴシック"/>
              </a:rPr>
              <a:t>た</a:t>
            </a:r>
            <a:r>
              <a:rPr sz="1000" spc="10" dirty="0" err="1">
                <a:solidFill>
                  <a:srgbClr val="231F20"/>
                </a:solidFill>
                <a:latin typeface="ＭＳ ゴシック"/>
                <a:cs typeface="ＭＳ ゴシック"/>
              </a:rPr>
              <a:t>QR</a:t>
            </a:r>
            <a:r>
              <a:rPr sz="1000" spc="-305" dirty="0">
                <a:solidFill>
                  <a:srgbClr val="231F20"/>
                </a:solidFill>
                <a:latin typeface="ＭＳ ゴシック"/>
                <a:cs typeface="ＭＳ ゴシック"/>
              </a:rPr>
              <a:t> </a:t>
            </a:r>
            <a:r>
              <a:rPr sz="1000" spc="-75" dirty="0" err="1">
                <a:solidFill>
                  <a:srgbClr val="231F20"/>
                </a:solidFill>
                <a:latin typeface="ＭＳ ゴシック"/>
                <a:cs typeface="ＭＳ ゴシック"/>
              </a:rPr>
              <a:t>コ</a:t>
            </a:r>
            <a:r>
              <a:rPr sz="1000" spc="-155" dirty="0" err="1">
                <a:solidFill>
                  <a:srgbClr val="231F20"/>
                </a:solidFill>
                <a:latin typeface="ＭＳ ゴシック"/>
                <a:cs typeface="ＭＳ ゴシック"/>
              </a:rPr>
              <a:t>ー</a:t>
            </a:r>
            <a:r>
              <a:rPr sz="1000" spc="-75" dirty="0" err="1">
                <a:solidFill>
                  <a:srgbClr val="231F20"/>
                </a:solidFill>
                <a:latin typeface="ＭＳ ゴシック"/>
                <a:cs typeface="ＭＳ ゴシック"/>
              </a:rPr>
              <a:t>ド</a:t>
            </a:r>
            <a:r>
              <a:rPr sz="1000" spc="-55" dirty="0" err="1">
                <a:solidFill>
                  <a:srgbClr val="231F20"/>
                </a:solidFill>
                <a:latin typeface="ＭＳ ゴシック"/>
                <a:cs typeface="ＭＳ ゴシック"/>
              </a:rPr>
              <a:t>を</a:t>
            </a:r>
            <a:r>
              <a:rPr sz="1000" spc="-35" dirty="0" err="1">
                <a:solidFill>
                  <a:srgbClr val="231F20"/>
                </a:solidFill>
                <a:latin typeface="ＭＳ ゴシック"/>
                <a:cs typeface="ＭＳ ゴシック"/>
              </a:rPr>
              <a:t>印</a:t>
            </a:r>
            <a:r>
              <a:rPr sz="1000" spc="-25" dirty="0" err="1">
                <a:solidFill>
                  <a:srgbClr val="231F20"/>
                </a:solidFill>
                <a:latin typeface="ＭＳ ゴシック"/>
                <a:cs typeface="ＭＳ ゴシック"/>
              </a:rPr>
              <a:t>刷</a:t>
            </a:r>
            <a:r>
              <a:rPr sz="1000" spc="-140" dirty="0" err="1">
                <a:solidFill>
                  <a:srgbClr val="231F20"/>
                </a:solidFill>
                <a:latin typeface="ＭＳ ゴシック"/>
                <a:cs typeface="ＭＳ ゴシック"/>
              </a:rPr>
              <a:t>す</a:t>
            </a:r>
            <a:r>
              <a:rPr sz="1000" spc="-110" dirty="0" err="1">
                <a:solidFill>
                  <a:srgbClr val="231F20"/>
                </a:solidFill>
                <a:latin typeface="ＭＳ ゴシック"/>
                <a:cs typeface="ＭＳ ゴシック"/>
              </a:rPr>
              <a:t>る</a:t>
            </a:r>
            <a:r>
              <a:rPr sz="1000" spc="-120" dirty="0" err="1">
                <a:solidFill>
                  <a:srgbClr val="231F20"/>
                </a:solidFill>
                <a:latin typeface="ＭＳ ゴシック"/>
                <a:cs typeface="ＭＳ ゴシック"/>
              </a:rPr>
              <a:t>こ</a:t>
            </a:r>
            <a:r>
              <a:rPr sz="1000" spc="-140" dirty="0" err="1">
                <a:solidFill>
                  <a:srgbClr val="231F20"/>
                </a:solidFill>
                <a:latin typeface="ＭＳ ゴシック"/>
                <a:cs typeface="ＭＳ ゴシック"/>
              </a:rPr>
              <a:t>と</a:t>
            </a:r>
            <a:r>
              <a:rPr sz="1000" spc="-120" dirty="0" err="1">
                <a:solidFill>
                  <a:srgbClr val="231F20"/>
                </a:solidFill>
                <a:latin typeface="ＭＳ ゴシック"/>
                <a:cs typeface="ＭＳ ゴシック"/>
              </a:rPr>
              <a:t>も</a:t>
            </a:r>
            <a:r>
              <a:rPr sz="1000" spc="-30" dirty="0" err="1">
                <a:solidFill>
                  <a:srgbClr val="231F20"/>
                </a:solidFill>
                <a:latin typeface="ＭＳ ゴシック"/>
                <a:cs typeface="ＭＳ ゴシック"/>
              </a:rPr>
              <a:t>可</a:t>
            </a:r>
            <a:r>
              <a:rPr sz="1000" spc="-35" dirty="0" err="1">
                <a:solidFill>
                  <a:srgbClr val="231F20"/>
                </a:solidFill>
                <a:latin typeface="ＭＳ ゴシック"/>
                <a:cs typeface="ＭＳ ゴシック"/>
              </a:rPr>
              <a:t>能</a:t>
            </a:r>
            <a:r>
              <a:rPr sz="1000" spc="-40" dirty="0" err="1">
                <a:solidFill>
                  <a:srgbClr val="231F20"/>
                </a:solidFill>
                <a:latin typeface="ＭＳ ゴシック"/>
                <a:cs typeface="ＭＳ ゴシック"/>
              </a:rPr>
              <a:t>で</a:t>
            </a:r>
            <a:r>
              <a:rPr sz="1000" spc="-210" dirty="0" err="1">
                <a:solidFill>
                  <a:srgbClr val="231F20"/>
                </a:solidFill>
                <a:latin typeface="ＭＳ ゴシック"/>
                <a:cs typeface="ＭＳ ゴシック"/>
              </a:rPr>
              <a:t>す</a:t>
            </a:r>
            <a:r>
              <a:rPr sz="1000" dirty="0" smtClean="0">
                <a:solidFill>
                  <a:srgbClr val="231F20"/>
                </a:solidFill>
                <a:latin typeface="ＭＳ ゴシック"/>
                <a:cs typeface="ＭＳ ゴシック"/>
              </a:rPr>
              <a:t>。</a:t>
            </a:r>
            <a:endParaRPr lang="en-US" sz="1000" dirty="0" smtClean="0">
              <a:solidFill>
                <a:srgbClr val="231F20"/>
              </a:solidFill>
              <a:latin typeface="ＭＳ ゴシック"/>
              <a:cs typeface="ＭＳ ゴシック"/>
            </a:endParaRPr>
          </a:p>
          <a:p>
            <a:pPr marL="140335" marR="702310">
              <a:lnSpc>
                <a:spcPct val="148200"/>
              </a:lnSpc>
            </a:pPr>
            <a:endParaRPr lang="en-US" sz="1000" dirty="0" smtClean="0">
              <a:solidFill>
                <a:srgbClr val="231F20"/>
              </a:solidFill>
              <a:latin typeface="ＭＳ ゴシック"/>
              <a:cs typeface="ＭＳ ゴシック"/>
            </a:endParaRPr>
          </a:p>
          <a:p>
            <a:pPr marL="140335" marR="702310">
              <a:lnSpc>
                <a:spcPct val="148200"/>
              </a:lnSpc>
            </a:pPr>
            <a:r>
              <a:rPr lang="ja-JP" altLang="en-US" sz="1000" dirty="0" smtClean="0">
                <a:solidFill>
                  <a:srgbClr val="A9511A"/>
                </a:solidFill>
                <a:latin typeface="ＭＳ ゴシック"/>
                <a:cs typeface="ＭＳ ゴシック"/>
              </a:rPr>
              <a:t>・</a:t>
            </a:r>
            <a:r>
              <a:rPr lang="en-US" altLang="ja-JP" sz="1000" dirty="0">
                <a:solidFill>
                  <a:srgbClr val="A9511A"/>
                </a:solidFill>
                <a:latin typeface="ＭＳ ゴシック"/>
                <a:cs typeface="ＭＳ ゴシック"/>
              </a:rPr>
              <a:t>mini</a:t>
            </a:r>
            <a:r>
              <a:rPr lang="ja-JP" altLang="en-US" sz="1000" dirty="0">
                <a:solidFill>
                  <a:srgbClr val="A9511A"/>
                </a:solidFill>
                <a:latin typeface="ＭＳ ゴシック"/>
                <a:cs typeface="ＭＳ ゴシック"/>
              </a:rPr>
              <a:t>－</a:t>
            </a:r>
            <a:r>
              <a:rPr lang="en-US" altLang="ja-JP" sz="1000" dirty="0">
                <a:solidFill>
                  <a:srgbClr val="A9511A"/>
                </a:solidFill>
                <a:latin typeface="ＭＳ ゴシック"/>
                <a:cs typeface="ＭＳ ゴシック"/>
              </a:rPr>
              <a:t>CEX/DOPS/</a:t>
            </a:r>
            <a:r>
              <a:rPr lang="en-US" altLang="ja-JP" sz="1000" dirty="0" err="1">
                <a:solidFill>
                  <a:srgbClr val="A9511A"/>
                </a:solidFill>
                <a:latin typeface="ＭＳ ゴシック"/>
                <a:cs typeface="ＭＳ ゴシック"/>
              </a:rPr>
              <a:t>CdD</a:t>
            </a:r>
            <a:r>
              <a:rPr lang="ja-JP" altLang="en-US" sz="1000" dirty="0">
                <a:solidFill>
                  <a:srgbClr val="A9511A"/>
                </a:solidFill>
                <a:latin typeface="ＭＳ ゴシック"/>
                <a:cs typeface="ＭＳ ゴシック"/>
              </a:rPr>
              <a:t>評価</a:t>
            </a:r>
            <a:r>
              <a:rPr lang="ja-JP" altLang="en-US" sz="1000" dirty="0" smtClean="0">
                <a:solidFill>
                  <a:srgbClr val="A9511A"/>
                </a:solidFill>
                <a:latin typeface="ＭＳ ゴシック"/>
                <a:cs typeface="ＭＳ ゴシック"/>
              </a:rPr>
              <a:t>依頼用</a:t>
            </a:r>
            <a:endParaRPr lang="en-US" altLang="ja-JP" sz="1000" dirty="0" smtClean="0">
              <a:solidFill>
                <a:srgbClr val="A9511A"/>
              </a:solidFill>
              <a:latin typeface="ＭＳ ゴシック"/>
              <a:cs typeface="ＭＳ ゴシック"/>
            </a:endParaRPr>
          </a:p>
          <a:p>
            <a:pPr marL="140335" marR="702310">
              <a:lnSpc>
                <a:spcPct val="148200"/>
              </a:lnSpc>
            </a:pPr>
            <a:r>
              <a:rPr lang="ja-JP" altLang="en-US" sz="1000" spc="10" dirty="0">
                <a:solidFill>
                  <a:srgbClr val="231F20"/>
                </a:solidFill>
                <a:latin typeface="ＭＳ ゴシック"/>
                <a:cs typeface="ＭＳ ゴシック"/>
              </a:rPr>
              <a:t>「</a:t>
            </a:r>
            <a:r>
              <a:rPr lang="en-US" altLang="ja-JP" sz="1000" spc="10" dirty="0">
                <a:solidFill>
                  <a:srgbClr val="231F20"/>
                </a:solidFill>
                <a:latin typeface="ＭＳ ゴシック"/>
                <a:cs typeface="ＭＳ ゴシック"/>
              </a:rPr>
              <a:t>mini</a:t>
            </a:r>
            <a:r>
              <a:rPr lang="ja-JP" altLang="en-US" sz="1000" spc="10" dirty="0">
                <a:solidFill>
                  <a:srgbClr val="231F20"/>
                </a:solidFill>
                <a:latin typeface="ＭＳ ゴシック"/>
                <a:cs typeface="ＭＳ ゴシック"/>
              </a:rPr>
              <a:t>－</a:t>
            </a:r>
            <a:r>
              <a:rPr lang="en-US" altLang="ja-JP" sz="1000" spc="10" dirty="0">
                <a:solidFill>
                  <a:srgbClr val="231F20"/>
                </a:solidFill>
                <a:latin typeface="ＭＳ ゴシック"/>
                <a:cs typeface="ＭＳ ゴシック"/>
              </a:rPr>
              <a:t>CEX/DOPS/</a:t>
            </a:r>
            <a:r>
              <a:rPr lang="en-US" altLang="ja-JP" sz="1000" spc="10" dirty="0" err="1">
                <a:solidFill>
                  <a:srgbClr val="231F20"/>
                </a:solidFill>
                <a:latin typeface="ＭＳ ゴシック"/>
                <a:cs typeface="ＭＳ ゴシック"/>
              </a:rPr>
              <a:t>CdD</a:t>
            </a:r>
            <a:r>
              <a:rPr lang="ja-JP" altLang="en-US" sz="1000" spc="10" dirty="0">
                <a:solidFill>
                  <a:srgbClr val="231F20"/>
                </a:solidFill>
                <a:latin typeface="ＭＳ ゴシック"/>
                <a:cs typeface="ＭＳ ゴシック"/>
              </a:rPr>
              <a:t>評価依頼用」</a:t>
            </a:r>
            <a:r>
              <a:rPr lang="ja-JP" altLang="en-US" sz="1000" dirty="0" smtClean="0">
                <a:solidFill>
                  <a:srgbClr val="231F20"/>
                </a:solidFill>
                <a:latin typeface="ＭＳ ゴシック"/>
                <a:cs typeface="ＭＳ ゴシック"/>
              </a:rPr>
              <a:t>ボタンをクリックすると、</a:t>
            </a:r>
            <a:r>
              <a:rPr lang="en-US" altLang="ja-JP" sz="1000" dirty="0" smtClean="0">
                <a:solidFill>
                  <a:srgbClr val="231F20"/>
                </a:solidFill>
                <a:latin typeface="ＭＳ ゴシック"/>
                <a:cs typeface="ＭＳ ゴシック"/>
              </a:rPr>
              <a:t>QR</a:t>
            </a:r>
            <a:r>
              <a:rPr lang="ja-JP" altLang="en-US" sz="1000" dirty="0" smtClean="0">
                <a:solidFill>
                  <a:srgbClr val="231F20"/>
                </a:solidFill>
                <a:latin typeface="ＭＳ ゴシック"/>
                <a:cs typeface="ＭＳ ゴシック"/>
              </a:rPr>
              <a:t>コードが表示されます。</a:t>
            </a:r>
            <a:endParaRPr lang="en-US" altLang="ja-JP" sz="1000" dirty="0" smtClean="0">
              <a:solidFill>
                <a:srgbClr val="231F20"/>
              </a:solidFill>
              <a:latin typeface="ＭＳ ゴシック"/>
              <a:cs typeface="ＭＳ ゴシック"/>
            </a:endParaRPr>
          </a:p>
          <a:p>
            <a:pPr marL="140335" marR="702310">
              <a:lnSpc>
                <a:spcPct val="148200"/>
              </a:lnSpc>
            </a:pPr>
            <a:r>
              <a:rPr lang="ja-JP" altLang="en-US" sz="1000" dirty="0" smtClean="0">
                <a:solidFill>
                  <a:srgbClr val="231F20"/>
                </a:solidFill>
                <a:latin typeface="ＭＳ ゴシック"/>
                <a:cs typeface="ＭＳ ゴシック"/>
              </a:rPr>
              <a:t>表示</a:t>
            </a:r>
            <a:r>
              <a:rPr lang="ja-JP" altLang="en-US" sz="1000" dirty="0">
                <a:solidFill>
                  <a:srgbClr val="231F20"/>
                </a:solidFill>
                <a:latin typeface="ＭＳ ゴシック"/>
                <a:cs typeface="ＭＳ ゴシック"/>
              </a:rPr>
              <a:t>された</a:t>
            </a:r>
            <a:r>
              <a:rPr lang="en-US" altLang="ja-JP" sz="1000" dirty="0">
                <a:solidFill>
                  <a:srgbClr val="231F20"/>
                </a:solidFill>
                <a:latin typeface="ＭＳ ゴシック"/>
                <a:cs typeface="ＭＳ ゴシック"/>
              </a:rPr>
              <a:t>QR</a:t>
            </a:r>
            <a:r>
              <a:rPr lang="ja-JP" altLang="en-US" sz="1000" dirty="0">
                <a:solidFill>
                  <a:srgbClr val="231F20"/>
                </a:solidFill>
                <a:latin typeface="ＭＳ ゴシック"/>
                <a:cs typeface="ＭＳ ゴシック"/>
              </a:rPr>
              <a:t> コードを印刷する</a:t>
            </a:r>
            <a:r>
              <a:rPr lang="ja-JP" altLang="en-US" sz="1000" dirty="0" smtClean="0">
                <a:solidFill>
                  <a:srgbClr val="231F20"/>
                </a:solidFill>
                <a:latin typeface="ＭＳ ゴシック"/>
                <a:cs typeface="ＭＳ ゴシック"/>
              </a:rPr>
              <a:t>こと</a:t>
            </a:r>
            <a:r>
              <a:rPr lang="ja-JP" altLang="en-US" sz="1000" dirty="0">
                <a:solidFill>
                  <a:srgbClr val="231F20"/>
                </a:solidFill>
                <a:latin typeface="ＭＳ ゴシック"/>
                <a:cs typeface="ＭＳ ゴシック"/>
              </a:rPr>
              <a:t>も</a:t>
            </a:r>
            <a:r>
              <a:rPr lang="ja-JP" altLang="en-US" sz="1000" dirty="0" smtClean="0">
                <a:solidFill>
                  <a:srgbClr val="231F20"/>
                </a:solidFill>
                <a:latin typeface="ＭＳ ゴシック"/>
                <a:cs typeface="ＭＳ ゴシック"/>
              </a:rPr>
              <a:t>可能</a:t>
            </a:r>
            <a:r>
              <a:rPr lang="ja-JP" altLang="en-US" sz="1000" dirty="0">
                <a:solidFill>
                  <a:srgbClr val="231F20"/>
                </a:solidFill>
                <a:latin typeface="ＭＳ ゴシック"/>
                <a:cs typeface="ＭＳ ゴシック"/>
              </a:rPr>
              <a:t>です</a:t>
            </a:r>
            <a:r>
              <a:rPr lang="ja-JP" altLang="en-US" sz="1000" dirty="0" smtClean="0">
                <a:solidFill>
                  <a:srgbClr val="231F20"/>
                </a:solidFill>
                <a:latin typeface="ＭＳ ゴシック"/>
                <a:cs typeface="ＭＳ ゴシック"/>
              </a:rPr>
              <a:t>。</a:t>
            </a:r>
            <a:endParaRPr lang="ja-JP" altLang="en-US" sz="1000" dirty="0">
              <a:solidFill>
                <a:srgbClr val="231F20"/>
              </a:solidFill>
              <a:latin typeface="ＭＳ ゴシック"/>
              <a:cs typeface="ＭＳ ゴシック"/>
            </a:endParaRPr>
          </a:p>
        </p:txBody>
      </p:sp>
      <p:sp>
        <p:nvSpPr>
          <p:cNvPr id="12" name="object 6"/>
          <p:cNvSpPr txBox="1"/>
          <p:nvPr/>
        </p:nvSpPr>
        <p:spPr>
          <a:xfrm>
            <a:off x="734402" y="837006"/>
            <a:ext cx="6091555" cy="375744"/>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lang="ja-JP" altLang="en-US" sz="2200" spc="55" dirty="0" smtClean="0">
                <a:solidFill>
                  <a:srgbClr val="FFFFFF"/>
                </a:solidFill>
                <a:latin typeface="HGPｺﾞｼｯｸE" panose="020B0900000000000000" pitchFamily="50" charset="-128"/>
                <a:ea typeface="HGPｺﾞｼｯｸE" panose="020B0900000000000000" pitchFamily="50" charset="-128"/>
                <a:cs typeface="HGPｺﾞｼｯｸE"/>
              </a:rPr>
              <a:t>評価依頼用</a:t>
            </a:r>
            <a:r>
              <a:rPr lang="en-US" altLang="ja-JP" sz="2200" spc="55" dirty="0" smtClean="0">
                <a:solidFill>
                  <a:srgbClr val="FFFFFF"/>
                </a:solidFill>
                <a:latin typeface="HGPｺﾞｼｯｸE" panose="020B0900000000000000" pitchFamily="50" charset="-128"/>
                <a:ea typeface="HGPｺﾞｼｯｸE" panose="020B0900000000000000" pitchFamily="50" charset="-128"/>
                <a:cs typeface="HGPｺﾞｼｯｸE"/>
              </a:rPr>
              <a:t>QR</a:t>
            </a:r>
            <a:r>
              <a:rPr lang="ja-JP" altLang="en-US" sz="2200" spc="55" dirty="0" smtClean="0">
                <a:solidFill>
                  <a:srgbClr val="FFFFFF"/>
                </a:solidFill>
                <a:latin typeface="HGPｺﾞｼｯｸE" panose="020B0900000000000000" pitchFamily="50" charset="-128"/>
                <a:ea typeface="HGPｺﾞｼｯｸE" panose="020B0900000000000000" pitchFamily="50" charset="-128"/>
                <a:cs typeface="HGPｺﾞｼｯｸE"/>
              </a:rPr>
              <a:t>コードの印刷</a:t>
            </a:r>
            <a:endParaRPr sz="2200" dirty="0">
              <a:latin typeface="HGPｺﾞｼｯｸE"/>
              <a:cs typeface="HGPｺﾞｼｯｸE"/>
            </a:endParaRPr>
          </a:p>
        </p:txBody>
      </p:sp>
      <p:sp>
        <p:nvSpPr>
          <p:cNvPr id="11" name="角丸四角形 10"/>
          <p:cNvSpPr/>
          <p:nvPr/>
        </p:nvSpPr>
        <p:spPr>
          <a:xfrm>
            <a:off x="1129116" y="2608049"/>
            <a:ext cx="5486400" cy="1289194"/>
          </a:xfrm>
          <a:prstGeom prst="roundRect">
            <a:avLst>
              <a:gd name="adj" fmla="val 9620"/>
            </a:avLst>
          </a:prstGeom>
          <a:ln w="12598">
            <a:solidFill>
              <a:srgbClr val="DA2128"/>
            </a:solidFill>
            <a:round/>
          </a:ln>
        </p:spPr>
        <p:txBody>
          <a:bodyPr wrap="square" lIns="0" tIns="0" rIns="0" bIns="0" rtlCol="0" anchor="ctr"/>
          <a:lstStyle/>
          <a:p>
            <a:pPr algn="ctr"/>
            <a:endParaRPr kumimoji="1" lang="ja-JP" altLang="en-US"/>
          </a:p>
        </p:txBody>
      </p:sp>
      <p:sp>
        <p:nvSpPr>
          <p:cNvPr id="13" name="object 26"/>
          <p:cNvSpPr/>
          <p:nvPr/>
        </p:nvSpPr>
        <p:spPr>
          <a:xfrm>
            <a:off x="5601409" y="2434916"/>
            <a:ext cx="1222532"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14" name="object 27"/>
          <p:cNvSpPr txBox="1"/>
          <p:nvPr/>
        </p:nvSpPr>
        <p:spPr>
          <a:xfrm>
            <a:off x="5589788" y="2410512"/>
            <a:ext cx="1595780" cy="212879"/>
          </a:xfrm>
          <a:prstGeom prst="rect">
            <a:avLst/>
          </a:prstGeom>
        </p:spPr>
        <p:txBody>
          <a:bodyPr vert="horz" wrap="square" lIns="0" tIns="73660" rIns="0" bIns="0" rtlCol="0">
            <a:spAutoFit/>
          </a:bodyPr>
          <a:lstStyle/>
          <a:p>
            <a:pPr marL="338455">
              <a:lnSpc>
                <a:spcPct val="100000"/>
              </a:lnSpc>
              <a:spcBef>
                <a:spcPts val="580"/>
              </a:spcBef>
            </a:pPr>
            <a:r>
              <a:rPr lang="ja-JP" altLang="en-US" sz="900" spc="-10" dirty="0" smtClean="0">
                <a:solidFill>
                  <a:srgbClr val="FFFFFF"/>
                </a:solidFill>
                <a:latin typeface="ＭＳ ゴシック"/>
                <a:cs typeface="ＭＳ ゴシック"/>
              </a:rPr>
              <a:t>研修医一覧画面</a:t>
            </a:r>
            <a:endParaRPr sz="900" dirty="0">
              <a:latin typeface="ＭＳ ゴシック"/>
              <a:cs typeface="ＭＳ ゴシック"/>
            </a:endParaRPr>
          </a:p>
        </p:txBody>
      </p:sp>
      <p:sp>
        <p:nvSpPr>
          <p:cNvPr id="15" name="object 26"/>
          <p:cNvSpPr/>
          <p:nvPr/>
        </p:nvSpPr>
        <p:spPr>
          <a:xfrm>
            <a:off x="5010484" y="1973514"/>
            <a:ext cx="1563758"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16" name="object 27"/>
          <p:cNvSpPr txBox="1"/>
          <p:nvPr/>
        </p:nvSpPr>
        <p:spPr>
          <a:xfrm>
            <a:off x="5043817" y="1953524"/>
            <a:ext cx="1744467" cy="212879"/>
          </a:xfrm>
          <a:prstGeom prst="rect">
            <a:avLst/>
          </a:prstGeom>
        </p:spPr>
        <p:txBody>
          <a:bodyPr vert="horz" wrap="square" lIns="0" tIns="73660" rIns="0" bIns="0" rtlCol="0">
            <a:spAutoFit/>
          </a:bodyPr>
          <a:lstStyle/>
          <a:p>
            <a:pPr marL="338455">
              <a:lnSpc>
                <a:spcPct val="100000"/>
              </a:lnSpc>
              <a:spcBef>
                <a:spcPts val="580"/>
              </a:spcBef>
            </a:pPr>
            <a:r>
              <a:rPr lang="ja-JP" altLang="en-US" sz="900" spc="-10" dirty="0">
                <a:solidFill>
                  <a:srgbClr val="FFFFFF"/>
                </a:solidFill>
                <a:latin typeface="ＭＳ ゴシック"/>
                <a:cs typeface="ＭＳ ゴシック"/>
              </a:rPr>
              <a:t>研修医</a:t>
            </a:r>
            <a:r>
              <a:rPr sz="900" spc="-85" dirty="0" err="1" smtClean="0">
                <a:solidFill>
                  <a:srgbClr val="FFFFFF"/>
                </a:solidFill>
                <a:latin typeface="ＭＳ ゴシック"/>
                <a:cs typeface="ＭＳ ゴシック"/>
              </a:rPr>
              <a:t>絞り</a:t>
            </a:r>
            <a:r>
              <a:rPr sz="900" spc="-5" dirty="0" err="1" smtClean="0">
                <a:solidFill>
                  <a:srgbClr val="FFFFFF"/>
                </a:solidFill>
                <a:latin typeface="ＭＳ ゴシック"/>
                <a:cs typeface="ＭＳ ゴシック"/>
              </a:rPr>
              <a:t>込</a:t>
            </a:r>
            <a:r>
              <a:rPr sz="900" spc="-35" dirty="0" err="1" smtClean="0">
                <a:solidFill>
                  <a:srgbClr val="FFFFFF"/>
                </a:solidFill>
                <a:latin typeface="ＭＳ ゴシック"/>
                <a:cs typeface="ＭＳ ゴシック"/>
              </a:rPr>
              <a:t>み</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a:latin typeface="ＭＳ ゴシック"/>
              <a:cs typeface="ＭＳ ゴシック"/>
            </a:endParaRPr>
          </a:p>
        </p:txBody>
      </p:sp>
      <p:sp>
        <p:nvSpPr>
          <p:cNvPr id="17" name="角丸四角形 16"/>
          <p:cNvSpPr/>
          <p:nvPr/>
        </p:nvSpPr>
        <p:spPr>
          <a:xfrm>
            <a:off x="2711450" y="1975016"/>
            <a:ext cx="2397549" cy="384891"/>
          </a:xfrm>
          <a:prstGeom prst="roundRect">
            <a:avLst/>
          </a:prstGeom>
          <a:ln w="12598">
            <a:solidFill>
              <a:srgbClr val="DA2128"/>
            </a:solidFill>
            <a:round/>
          </a:ln>
        </p:spPr>
        <p:txBody>
          <a:bodyPr wrap="square" lIns="0" tIns="0" rIns="0" bIns="0"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3394"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 name="object 3"/>
          <p:cNvSpPr txBox="1"/>
          <p:nvPr/>
        </p:nvSpPr>
        <p:spPr>
          <a:xfrm>
            <a:off x="743394" y="837006"/>
            <a:ext cx="6091555" cy="752770"/>
          </a:xfrm>
          <a:prstGeom prst="rect">
            <a:avLst/>
          </a:prstGeom>
          <a:solidFill>
            <a:srgbClr val="ED6C00"/>
          </a:solidFill>
        </p:spPr>
        <p:txBody>
          <a:bodyPr vert="horz" wrap="square" lIns="0" tIns="36830" rIns="0" bIns="0" rtlCol="0">
            <a:spAutoFit/>
          </a:bodyPr>
          <a:lstStyle/>
          <a:p>
            <a:pPr marL="541655">
              <a:lnSpc>
                <a:spcPct val="100000"/>
              </a:lnSpc>
              <a:spcBef>
                <a:spcPts val="290"/>
              </a:spcBef>
            </a:pPr>
            <a:r>
              <a:rPr sz="2200" spc="55" dirty="0" err="1">
                <a:solidFill>
                  <a:srgbClr val="FFFFFF"/>
                </a:solidFill>
                <a:latin typeface="HGPｺﾞｼｯｸE"/>
                <a:cs typeface="HGPｺﾞｼｯｸE"/>
              </a:rPr>
              <a:t>研</a:t>
            </a:r>
            <a:r>
              <a:rPr sz="2200" spc="-10" dirty="0" err="1">
                <a:solidFill>
                  <a:srgbClr val="FFFFFF"/>
                </a:solidFill>
                <a:latin typeface="HGPｺﾞｼｯｸE"/>
                <a:cs typeface="HGPｺﾞｼｯｸE"/>
              </a:rPr>
              <a:t>修</a:t>
            </a:r>
            <a:r>
              <a:rPr sz="2200" spc="-30" dirty="0" err="1">
                <a:solidFill>
                  <a:srgbClr val="FFFFFF"/>
                </a:solidFill>
                <a:latin typeface="HGPｺﾞｼｯｸE"/>
                <a:cs typeface="HGPｺﾞｼｯｸE"/>
              </a:rPr>
              <a:t>医</a:t>
            </a:r>
            <a:r>
              <a:rPr sz="2200" spc="-15" dirty="0" err="1">
                <a:solidFill>
                  <a:srgbClr val="FFFFFF"/>
                </a:solidFill>
                <a:latin typeface="HGPｺﾞｼｯｸE"/>
                <a:cs typeface="HGPｺﾞｼｯｸE"/>
              </a:rPr>
              <a:t>に</a:t>
            </a:r>
            <a:r>
              <a:rPr sz="2200" spc="-114" dirty="0" err="1">
                <a:solidFill>
                  <a:srgbClr val="FFFFFF"/>
                </a:solidFill>
                <a:latin typeface="HGPｺﾞｼｯｸE"/>
                <a:cs typeface="HGPｺﾞｼｯｸE"/>
              </a:rPr>
              <a:t>よ</a:t>
            </a:r>
            <a:r>
              <a:rPr sz="2200" spc="-90" dirty="0" err="1">
                <a:solidFill>
                  <a:srgbClr val="FFFFFF"/>
                </a:solidFill>
                <a:latin typeface="HGPｺﾞｼｯｸE"/>
                <a:cs typeface="HGPｺﾞｼｯｸE"/>
              </a:rPr>
              <a:t>る</a:t>
            </a:r>
            <a:r>
              <a:rPr sz="2200" dirty="0" err="1">
                <a:solidFill>
                  <a:srgbClr val="FFFFFF"/>
                </a:solidFill>
                <a:latin typeface="HGPｺﾞｼｯｸE"/>
                <a:cs typeface="HGPｺﾞｼｯｸE"/>
              </a:rPr>
              <a:t>施</a:t>
            </a:r>
            <a:r>
              <a:rPr sz="2200" spc="-25" dirty="0" err="1">
                <a:solidFill>
                  <a:srgbClr val="FFFFFF"/>
                </a:solidFill>
                <a:latin typeface="HGPｺﾞｼｯｸE"/>
                <a:cs typeface="HGPｺﾞｼｯｸE"/>
              </a:rPr>
              <a:t>設</a:t>
            </a:r>
            <a:r>
              <a:rPr sz="2200" spc="-5" dirty="0" smtClean="0">
                <a:solidFill>
                  <a:srgbClr val="FFFFFF"/>
                </a:solidFill>
                <a:latin typeface="HGPｺﾞｼｯｸE"/>
                <a:cs typeface="HGPｺﾞｼｯｸE"/>
              </a:rPr>
              <a:t>、</a:t>
            </a:r>
            <a:endParaRPr lang="en-US" sz="2200" spc="-65" dirty="0" smtClean="0">
              <a:solidFill>
                <a:srgbClr val="FFFFFF"/>
              </a:solidFill>
              <a:latin typeface="HGPｺﾞｼｯｸE"/>
              <a:cs typeface="HGPｺﾞｼｯｸE"/>
            </a:endParaRPr>
          </a:p>
          <a:p>
            <a:pPr marL="541655">
              <a:lnSpc>
                <a:spcPct val="100000"/>
              </a:lnSpc>
              <a:spcBef>
                <a:spcPts val="290"/>
              </a:spcBef>
            </a:pPr>
            <a:r>
              <a:rPr lang="ja-JP" altLang="en-US" sz="2200" spc="-65" dirty="0">
                <a:solidFill>
                  <a:srgbClr val="FFFFFF"/>
                </a:solidFill>
                <a:latin typeface="HGPｺﾞｼｯｸE"/>
                <a:cs typeface="HGPｺﾞｼｯｸE"/>
              </a:rPr>
              <a:t>　</a:t>
            </a:r>
            <a:r>
              <a:rPr lang="ja-JP" altLang="en-US" sz="2200" spc="-65" dirty="0" smtClean="0">
                <a:solidFill>
                  <a:srgbClr val="FFFFFF"/>
                </a:solidFill>
                <a:latin typeface="HGPｺﾞｼｯｸE"/>
                <a:cs typeface="HGPｺﾞｼｯｸE"/>
              </a:rPr>
              <a:t>　　　　　</a:t>
            </a:r>
            <a:r>
              <a:rPr sz="2200" spc="-25" dirty="0" err="1" smtClean="0">
                <a:solidFill>
                  <a:srgbClr val="FFFFFF"/>
                </a:solidFill>
                <a:latin typeface="HGPｺﾞｼｯｸE"/>
                <a:cs typeface="HGPｺﾞｼｯｸE"/>
              </a:rPr>
              <a:t>プ</a:t>
            </a:r>
            <a:r>
              <a:rPr sz="2200" spc="-55" dirty="0" err="1" smtClean="0">
                <a:solidFill>
                  <a:srgbClr val="FFFFFF"/>
                </a:solidFill>
                <a:latin typeface="HGPｺﾞｼｯｸE"/>
                <a:cs typeface="HGPｺﾞｼｯｸE"/>
              </a:rPr>
              <a:t>ロ</a:t>
            </a:r>
            <a:r>
              <a:rPr sz="2200" spc="-40" dirty="0" err="1" smtClean="0">
                <a:solidFill>
                  <a:srgbClr val="FFFFFF"/>
                </a:solidFill>
                <a:latin typeface="HGPｺﾞｼｯｸE"/>
                <a:cs typeface="HGPｺﾞｼｯｸE"/>
              </a:rPr>
              <a:t>グ</a:t>
            </a:r>
            <a:r>
              <a:rPr sz="2200" spc="-145" dirty="0" err="1" smtClean="0">
                <a:solidFill>
                  <a:srgbClr val="FFFFFF"/>
                </a:solidFill>
                <a:latin typeface="HGPｺﾞｼｯｸE"/>
                <a:cs typeface="HGPｺﾞｼｯｸE"/>
              </a:rPr>
              <a:t>ラ</a:t>
            </a:r>
            <a:r>
              <a:rPr sz="2200" spc="-25" dirty="0" err="1" smtClean="0">
                <a:solidFill>
                  <a:srgbClr val="FFFFFF"/>
                </a:solidFill>
                <a:latin typeface="HGPｺﾞｼｯｸE"/>
                <a:cs typeface="HGPｺﾞｼｯｸE"/>
              </a:rPr>
              <a:t>ム</a:t>
            </a:r>
            <a:r>
              <a:rPr sz="2200" spc="-10" dirty="0" err="1" smtClean="0">
                <a:solidFill>
                  <a:srgbClr val="FFFFFF"/>
                </a:solidFill>
                <a:latin typeface="HGPｺﾞｼｯｸE"/>
                <a:cs typeface="HGPｺﾞｼｯｸE"/>
              </a:rPr>
              <a:t>評</a:t>
            </a:r>
            <a:r>
              <a:rPr sz="2200" spc="-45" dirty="0" err="1" smtClean="0">
                <a:solidFill>
                  <a:srgbClr val="FFFFFF"/>
                </a:solidFill>
                <a:latin typeface="HGPｺﾞｼｯｸE"/>
                <a:cs typeface="HGPｺﾞｼｯｸE"/>
              </a:rPr>
              <a:t>価</a:t>
            </a:r>
            <a:r>
              <a:rPr sz="2200" spc="5" dirty="0" err="1" smtClean="0">
                <a:solidFill>
                  <a:srgbClr val="FFFFFF"/>
                </a:solidFill>
                <a:latin typeface="HGPｺﾞｼｯｸE"/>
                <a:cs typeface="HGPｺﾞｼｯｸE"/>
              </a:rPr>
              <a:t>の</a:t>
            </a:r>
            <a:r>
              <a:rPr lang="ja-JP" altLang="en-US" sz="2200" spc="-40" dirty="0" smtClean="0">
                <a:solidFill>
                  <a:srgbClr val="FFFFFF"/>
                </a:solidFill>
                <a:latin typeface="HGSｺﾞｼｯｸE" panose="020B0900000000000000" pitchFamily="50" charset="-128"/>
                <a:ea typeface="HGSｺﾞｼｯｸE" panose="020B0900000000000000" pitchFamily="50" charset="-128"/>
                <a:cs typeface="HGPｺﾞｼｯｸE"/>
              </a:rPr>
              <a:t>確認</a:t>
            </a:r>
            <a:r>
              <a:rPr lang="en-US" altLang="ja-JP" sz="2200" spc="-40" dirty="0">
                <a:solidFill>
                  <a:srgbClr val="FFFFFF"/>
                </a:solidFill>
                <a:latin typeface="HGSｺﾞｼｯｸE" panose="020B0900000000000000" pitchFamily="50" charset="-128"/>
                <a:ea typeface="HGSｺﾞｼｯｸE" panose="020B0900000000000000" pitchFamily="50" charset="-128"/>
                <a:cs typeface="HGPｺﾞｼｯｸE"/>
              </a:rPr>
              <a:t>/</a:t>
            </a:r>
            <a:r>
              <a:rPr lang="ja-JP" altLang="en-US" sz="2200" spc="-40" dirty="0">
                <a:solidFill>
                  <a:srgbClr val="FFFFFF"/>
                </a:solidFill>
                <a:latin typeface="HGSｺﾞｼｯｸE" panose="020B0900000000000000" pitchFamily="50" charset="-128"/>
                <a:ea typeface="HGSｺﾞｼｯｸE" panose="020B0900000000000000" pitchFamily="50" charset="-128"/>
                <a:cs typeface="HGPｺﾞｼｯｸE"/>
              </a:rPr>
              <a:t>代行入力</a:t>
            </a:r>
            <a:endParaRPr sz="2200" dirty="0">
              <a:latin typeface="HGSｺﾞｼｯｸE" panose="020B0900000000000000" pitchFamily="50" charset="-128"/>
              <a:ea typeface="HGSｺﾞｼｯｸE" panose="020B0900000000000000" pitchFamily="50" charset="-128"/>
              <a:cs typeface="HGPｺﾞｼｯｸE"/>
            </a:endParaRPr>
          </a:p>
        </p:txBody>
      </p:sp>
      <p:sp>
        <p:nvSpPr>
          <p:cNvPr id="4" name="object 4"/>
          <p:cNvSpPr txBox="1"/>
          <p:nvPr/>
        </p:nvSpPr>
        <p:spPr>
          <a:xfrm>
            <a:off x="743394" y="651599"/>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30"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30" dirty="0">
                <a:solidFill>
                  <a:srgbClr val="FFFFFF"/>
                </a:solidFill>
                <a:latin typeface="ＭＳ Ｐゴシック"/>
                <a:cs typeface="ＭＳ Ｐゴシック"/>
              </a:rPr>
              <a:t>プロ</a:t>
            </a:r>
            <a:r>
              <a:rPr sz="1000" spc="-15" dirty="0">
                <a:solidFill>
                  <a:srgbClr val="FFFFFF"/>
                </a:solidFill>
                <a:latin typeface="ＭＳ Ｐゴシック"/>
                <a:cs typeface="ＭＳ Ｐゴシック"/>
              </a:rPr>
              <a:t>グ</a:t>
            </a:r>
            <a:r>
              <a:rPr sz="1000" spc="-50" dirty="0">
                <a:solidFill>
                  <a:srgbClr val="FFFFFF"/>
                </a:solidFill>
                <a:latin typeface="ＭＳ Ｐゴシック"/>
                <a:cs typeface="ＭＳ Ｐゴシック"/>
              </a:rPr>
              <a:t>ラ</a:t>
            </a:r>
            <a:r>
              <a:rPr sz="1000" spc="-55" dirty="0">
                <a:solidFill>
                  <a:srgbClr val="FFFFFF"/>
                </a:solidFill>
                <a:latin typeface="ＭＳ Ｐゴシック"/>
                <a:cs typeface="ＭＳ Ｐゴシック"/>
              </a:rPr>
              <a:t>ム</a:t>
            </a:r>
            <a:r>
              <a:rPr sz="1000" spc="10" dirty="0">
                <a:solidFill>
                  <a:srgbClr val="FFFFFF"/>
                </a:solidFill>
                <a:latin typeface="ＭＳ Ｐゴシック"/>
                <a:cs typeface="ＭＳ Ｐゴシック"/>
              </a:rPr>
              <a:t>情</a:t>
            </a:r>
            <a:r>
              <a:rPr sz="1000" spc="5" dirty="0">
                <a:solidFill>
                  <a:srgbClr val="FFFFFF"/>
                </a:solidFill>
                <a:latin typeface="ＭＳ Ｐゴシック"/>
                <a:cs typeface="ＭＳ Ｐゴシック"/>
              </a:rPr>
              <a:t>報</a:t>
            </a:r>
            <a:r>
              <a:rPr sz="1000" spc="-25" dirty="0">
                <a:solidFill>
                  <a:srgbClr val="FFFFFF"/>
                </a:solidFill>
                <a:latin typeface="ＭＳ Ｐゴシック"/>
                <a:cs typeface="ＭＳ Ｐゴシック"/>
              </a:rPr>
              <a:t>入</a:t>
            </a:r>
            <a:r>
              <a:rPr sz="1000" spc="-75" dirty="0">
                <a:solidFill>
                  <a:srgbClr val="FFFFFF"/>
                </a:solidFill>
                <a:latin typeface="ＭＳ Ｐゴシック"/>
                <a:cs typeface="ＭＳ Ｐゴシック"/>
              </a:rPr>
              <a:t>力</a:t>
            </a:r>
            <a:r>
              <a:rPr sz="1000" spc="-5" dirty="0">
                <a:solidFill>
                  <a:srgbClr val="FFFFFF"/>
                </a:solidFill>
                <a:latin typeface="ＭＳ Ｐゴシック"/>
                <a:cs typeface="ＭＳ Ｐゴシック"/>
              </a:rPr>
              <a:t>〉</a:t>
            </a:r>
            <a:endParaRPr sz="1000">
              <a:latin typeface="ＭＳ Ｐゴシック"/>
              <a:cs typeface="ＭＳ Ｐゴシック"/>
            </a:endParaRPr>
          </a:p>
        </p:txBody>
      </p:sp>
      <p:sp>
        <p:nvSpPr>
          <p:cNvPr id="21" name="object 21"/>
          <p:cNvSpPr txBox="1"/>
          <p:nvPr/>
        </p:nvSpPr>
        <p:spPr>
          <a:xfrm>
            <a:off x="743394" y="2937376"/>
            <a:ext cx="6116955" cy="3211007"/>
          </a:xfrm>
          <a:prstGeom prst="rect">
            <a:avLst/>
          </a:prstGeom>
        </p:spPr>
        <p:txBody>
          <a:bodyPr vert="horz" wrap="square" lIns="0" tIns="85725" rIns="0" bIns="0" rtlCol="0">
            <a:spAutoFit/>
          </a:bodyPr>
          <a:lstStyle/>
          <a:p>
            <a:pPr marL="140335">
              <a:lnSpc>
                <a:spcPct val="100000"/>
              </a:lnSpc>
              <a:spcBef>
                <a:spcPts val="675"/>
              </a:spcBef>
            </a:pPr>
            <a:r>
              <a:rPr sz="1000" spc="5" dirty="0" err="1" smtClean="0">
                <a:solidFill>
                  <a:srgbClr val="231F20"/>
                </a:solidFill>
                <a:latin typeface="ＭＳ ゴシック"/>
                <a:cs typeface="ＭＳ ゴシック"/>
              </a:rPr>
              <a:t>研</a:t>
            </a:r>
            <a:r>
              <a:rPr sz="1000" spc="-20" dirty="0" err="1" smtClean="0">
                <a:solidFill>
                  <a:srgbClr val="231F20"/>
                </a:solidFill>
                <a:latin typeface="ＭＳ ゴシック"/>
                <a:cs typeface="ＭＳ ゴシック"/>
              </a:rPr>
              <a:t>修</a:t>
            </a:r>
            <a:r>
              <a:rPr sz="1000" spc="-40" dirty="0" err="1" smtClean="0">
                <a:solidFill>
                  <a:srgbClr val="231F20"/>
                </a:solidFill>
                <a:latin typeface="ＭＳ ゴシック"/>
                <a:cs typeface="ＭＳ ゴシック"/>
              </a:rPr>
              <a:t>医</a:t>
            </a:r>
            <a:r>
              <a:rPr sz="1000" spc="-65" dirty="0" err="1" smtClean="0">
                <a:solidFill>
                  <a:srgbClr val="231F20"/>
                </a:solidFill>
                <a:latin typeface="ＭＳ ゴシック"/>
                <a:cs typeface="ＭＳ ゴシック"/>
              </a:rPr>
              <a:t>に</a:t>
            </a:r>
            <a:r>
              <a:rPr sz="1000" spc="-125" dirty="0" err="1" smtClean="0">
                <a:solidFill>
                  <a:srgbClr val="231F20"/>
                </a:solidFill>
                <a:latin typeface="ＭＳ ゴシック"/>
                <a:cs typeface="ＭＳ ゴシック"/>
              </a:rPr>
              <a:t>よ</a:t>
            </a:r>
            <a:r>
              <a:rPr sz="1000" spc="-80" dirty="0" err="1" smtClean="0">
                <a:solidFill>
                  <a:srgbClr val="231F20"/>
                </a:solidFill>
                <a:latin typeface="ＭＳ ゴシック"/>
                <a:cs typeface="ＭＳ ゴシック"/>
              </a:rPr>
              <a:t>る</a:t>
            </a:r>
            <a:r>
              <a:rPr sz="1000" spc="-20" dirty="0" err="1" smtClean="0">
                <a:solidFill>
                  <a:srgbClr val="231F20"/>
                </a:solidFill>
                <a:latin typeface="ＭＳ ゴシック"/>
                <a:cs typeface="ＭＳ ゴシック"/>
              </a:rPr>
              <a:t>施</a:t>
            </a:r>
            <a:r>
              <a:rPr sz="1000" spc="-45" dirty="0" err="1" smtClean="0">
                <a:solidFill>
                  <a:srgbClr val="231F20"/>
                </a:solidFill>
                <a:latin typeface="ＭＳ ゴシック"/>
                <a:cs typeface="ＭＳ ゴシック"/>
              </a:rPr>
              <a:t>設</a:t>
            </a:r>
            <a:r>
              <a:rPr sz="1000" spc="-100" dirty="0" err="1" smtClean="0">
                <a:solidFill>
                  <a:srgbClr val="231F20"/>
                </a:solidFill>
                <a:latin typeface="ＭＳ ゴシック"/>
                <a:cs typeface="ＭＳ ゴシック"/>
              </a:rPr>
              <a:t>や</a:t>
            </a:r>
            <a:r>
              <a:rPr sz="1000" spc="-75" dirty="0" err="1" smtClean="0">
                <a:solidFill>
                  <a:srgbClr val="231F20"/>
                </a:solidFill>
                <a:latin typeface="ＭＳ ゴシック"/>
                <a:cs typeface="ＭＳ ゴシック"/>
              </a:rPr>
              <a:t>プ</a:t>
            </a:r>
            <a:r>
              <a:rPr sz="1000" spc="-95" dirty="0" err="1" smtClean="0">
                <a:solidFill>
                  <a:srgbClr val="231F20"/>
                </a:solidFill>
                <a:latin typeface="ＭＳ ゴシック"/>
                <a:cs typeface="ＭＳ ゴシック"/>
              </a:rPr>
              <a:t>ロ</a:t>
            </a:r>
            <a:r>
              <a:rPr sz="1000" spc="-70" dirty="0" err="1" smtClean="0">
                <a:solidFill>
                  <a:srgbClr val="231F20"/>
                </a:solidFill>
                <a:latin typeface="ＭＳ ゴシック"/>
                <a:cs typeface="ＭＳ ゴシック"/>
              </a:rPr>
              <a:t>グ</a:t>
            </a:r>
            <a:r>
              <a:rPr sz="1000" spc="-114" dirty="0" err="1" smtClean="0">
                <a:solidFill>
                  <a:srgbClr val="231F20"/>
                </a:solidFill>
                <a:latin typeface="ＭＳ ゴシック"/>
                <a:cs typeface="ＭＳ ゴシック"/>
              </a:rPr>
              <a:t>ラ</a:t>
            </a:r>
            <a:r>
              <a:rPr sz="1000" spc="-55" dirty="0" err="1" smtClean="0">
                <a:solidFill>
                  <a:srgbClr val="231F20"/>
                </a:solidFill>
                <a:latin typeface="ＭＳ ゴシック"/>
                <a:cs typeface="ＭＳ ゴシック"/>
              </a:rPr>
              <a:t>ム</a:t>
            </a:r>
            <a:r>
              <a:rPr sz="1000" spc="-45" dirty="0" err="1" smtClean="0">
                <a:solidFill>
                  <a:srgbClr val="231F20"/>
                </a:solidFill>
                <a:latin typeface="ＭＳ ゴシック"/>
                <a:cs typeface="ＭＳ ゴシック"/>
              </a:rPr>
              <a:t>の</a:t>
            </a:r>
            <a:r>
              <a:rPr sz="1000" spc="-15" dirty="0" err="1" smtClean="0">
                <a:solidFill>
                  <a:srgbClr val="231F20"/>
                </a:solidFill>
                <a:latin typeface="ＭＳ ゴシック"/>
                <a:cs typeface="ＭＳ ゴシック"/>
              </a:rPr>
              <a:t>評</a:t>
            </a:r>
            <a:r>
              <a:rPr sz="1000" spc="-65" dirty="0" err="1" smtClean="0">
                <a:solidFill>
                  <a:srgbClr val="231F20"/>
                </a:solidFill>
                <a:latin typeface="ＭＳ ゴシック"/>
                <a:cs typeface="ＭＳ ゴシック"/>
              </a:rPr>
              <a:t>価</a:t>
            </a:r>
            <a:r>
              <a:rPr sz="1000" spc="-35" dirty="0" err="1" smtClean="0">
                <a:solidFill>
                  <a:srgbClr val="231F20"/>
                </a:solidFill>
                <a:latin typeface="ＭＳ ゴシック"/>
                <a:cs typeface="ＭＳ ゴシック"/>
              </a:rPr>
              <a:t>を</a:t>
            </a:r>
            <a:r>
              <a:rPr lang="ja-JP" altLang="en-US" sz="1000" spc="-30" dirty="0">
                <a:solidFill>
                  <a:srgbClr val="231F20"/>
                </a:solidFill>
                <a:latin typeface="ＭＳ ゴシック"/>
                <a:cs typeface="ＭＳ ゴシック"/>
              </a:rPr>
              <a:t>確認</a:t>
            </a:r>
            <a:r>
              <a:rPr sz="1000" spc="-105" dirty="0" err="1" smtClean="0">
                <a:solidFill>
                  <a:srgbClr val="231F20"/>
                </a:solidFill>
                <a:latin typeface="ＭＳ ゴシック"/>
                <a:cs typeface="ＭＳ ゴシック"/>
              </a:rPr>
              <a:t>し</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76835">
              <a:lnSpc>
                <a:spcPct val="100000"/>
              </a:lnSpc>
              <a:spcBef>
                <a:spcPts val="580"/>
              </a:spcBef>
            </a:pPr>
            <a:r>
              <a:rPr sz="1000" spc="10" dirty="0">
                <a:solidFill>
                  <a:srgbClr val="231F20"/>
                </a:solidFill>
                <a:latin typeface="ＭＳ ゴシック"/>
                <a:cs typeface="ＭＳ ゴシック"/>
              </a:rPr>
              <a:t>「</a:t>
            </a:r>
            <a:r>
              <a:rPr sz="1000" spc="5" dirty="0" err="1">
                <a:solidFill>
                  <a:srgbClr val="231F20"/>
                </a:solidFill>
                <a:latin typeface="ＭＳ ゴシック"/>
                <a:cs typeface="ＭＳ ゴシック"/>
              </a:rPr>
              <a:t>研</a:t>
            </a:r>
            <a:r>
              <a:rPr sz="1000" spc="-20" dirty="0" err="1">
                <a:solidFill>
                  <a:srgbClr val="231F20"/>
                </a:solidFill>
                <a:latin typeface="ＭＳ ゴシック"/>
                <a:cs typeface="ＭＳ ゴシック"/>
              </a:rPr>
              <a:t>修</a:t>
            </a:r>
            <a:r>
              <a:rPr sz="1000" spc="-35" dirty="0" err="1">
                <a:solidFill>
                  <a:srgbClr val="231F20"/>
                </a:solidFill>
                <a:latin typeface="ＭＳ ゴシック"/>
                <a:cs typeface="ＭＳ ゴシック"/>
              </a:rPr>
              <a:t>医</a:t>
            </a:r>
            <a:r>
              <a:rPr sz="1000" spc="-50" dirty="0" err="1">
                <a:solidFill>
                  <a:srgbClr val="231F20"/>
                </a:solidFill>
                <a:latin typeface="ＭＳ ゴシック"/>
                <a:cs typeface="ＭＳ ゴシック"/>
              </a:rPr>
              <a:t>一</a:t>
            </a:r>
            <a:r>
              <a:rPr sz="1000" spc="-75" dirty="0" err="1">
                <a:solidFill>
                  <a:srgbClr val="231F20"/>
                </a:solidFill>
                <a:latin typeface="ＭＳ ゴシック"/>
                <a:cs typeface="ＭＳ ゴシック"/>
              </a:rPr>
              <a:t>覧</a:t>
            </a:r>
            <a:r>
              <a:rPr sz="1000" spc="-160" dirty="0" err="1">
                <a:solidFill>
                  <a:srgbClr val="231F20"/>
                </a:solidFill>
                <a:latin typeface="ＭＳ ゴシック"/>
                <a:cs typeface="ＭＳ ゴシック"/>
              </a:rPr>
              <a:t>エ</a:t>
            </a:r>
            <a:r>
              <a:rPr sz="1000" spc="-125" dirty="0" err="1">
                <a:solidFill>
                  <a:srgbClr val="231F20"/>
                </a:solidFill>
                <a:latin typeface="ＭＳ ゴシック"/>
                <a:cs typeface="ＭＳ ゴシック"/>
              </a:rPr>
              <a:t>リ</a:t>
            </a:r>
            <a:r>
              <a:rPr sz="1000" spc="-155" dirty="0" err="1">
                <a:solidFill>
                  <a:srgbClr val="231F20"/>
                </a:solidFill>
                <a:latin typeface="ＭＳ ゴシック"/>
                <a:cs typeface="ＭＳ ゴシック"/>
              </a:rPr>
              <a:t>ア</a:t>
            </a:r>
            <a:r>
              <a:rPr sz="1000" spc="10" dirty="0" err="1">
                <a:solidFill>
                  <a:srgbClr val="231F20"/>
                </a:solidFill>
                <a:latin typeface="ＭＳ ゴシック"/>
                <a:cs typeface="ＭＳ ゴシック"/>
              </a:rPr>
              <a:t>」</a:t>
            </a:r>
            <a:r>
              <a:rPr sz="1000" spc="-90" dirty="0" err="1">
                <a:solidFill>
                  <a:srgbClr val="231F20"/>
                </a:solidFill>
                <a:latin typeface="ＭＳ ゴシック"/>
                <a:cs typeface="ＭＳ ゴシック"/>
              </a:rPr>
              <a:t>か</a:t>
            </a:r>
            <a:r>
              <a:rPr sz="1000" spc="-85" dirty="0" err="1">
                <a:solidFill>
                  <a:srgbClr val="231F20"/>
                </a:solidFill>
                <a:latin typeface="ＭＳ ゴシック"/>
                <a:cs typeface="ＭＳ ゴシック"/>
              </a:rPr>
              <a:t>ら</a:t>
            </a:r>
            <a:r>
              <a:rPr sz="1000" spc="10" dirty="0" smtClean="0">
                <a:solidFill>
                  <a:srgbClr val="231F20"/>
                </a:solidFill>
                <a:latin typeface="ＭＳ ゴシック"/>
                <a:cs typeface="ＭＳ ゴシック"/>
              </a:rPr>
              <a:t>、</a:t>
            </a:r>
            <a:r>
              <a:rPr lang="ja-JP" altLang="en-US" sz="1000" spc="-30" dirty="0">
                <a:solidFill>
                  <a:srgbClr val="231F20"/>
                </a:solidFill>
                <a:latin typeface="ＭＳ ゴシック"/>
                <a:cs typeface="ＭＳ ゴシック"/>
              </a:rPr>
              <a:t>確認</a:t>
            </a:r>
            <a:r>
              <a:rPr sz="1000" spc="-95" dirty="0" err="1" smtClean="0">
                <a:solidFill>
                  <a:srgbClr val="231F20"/>
                </a:solidFill>
                <a:latin typeface="ＭＳ ゴシック"/>
                <a:cs typeface="ＭＳ ゴシック"/>
              </a:rPr>
              <a:t>し</a:t>
            </a:r>
            <a:r>
              <a:rPr sz="1000" spc="-80" dirty="0" err="1" smtClean="0">
                <a:solidFill>
                  <a:srgbClr val="231F20"/>
                </a:solidFill>
                <a:latin typeface="ＭＳ ゴシック"/>
                <a:cs typeface="ＭＳ ゴシック"/>
              </a:rPr>
              <a:t>た</a:t>
            </a:r>
            <a:r>
              <a:rPr sz="1000" spc="-20" dirty="0" err="1" smtClean="0">
                <a:solidFill>
                  <a:srgbClr val="231F20"/>
                </a:solidFill>
                <a:latin typeface="ＭＳ ゴシック"/>
                <a:cs typeface="ＭＳ ゴシック"/>
              </a:rPr>
              <a:t>い</a:t>
            </a:r>
            <a:r>
              <a:rPr sz="1000" spc="5" dirty="0" err="1" smtClean="0">
                <a:solidFill>
                  <a:srgbClr val="231F20"/>
                </a:solidFill>
                <a:latin typeface="ＭＳ ゴシック"/>
                <a:cs typeface="ＭＳ ゴシック"/>
              </a:rPr>
              <a:t>研</a:t>
            </a:r>
            <a:r>
              <a:rPr sz="1000" spc="-20" dirty="0" err="1" smtClean="0">
                <a:solidFill>
                  <a:srgbClr val="231F20"/>
                </a:solidFill>
                <a:latin typeface="ＭＳ ゴシック"/>
                <a:cs typeface="ＭＳ ゴシック"/>
              </a:rPr>
              <a:t>修</a:t>
            </a:r>
            <a:r>
              <a:rPr sz="1000" spc="-65" dirty="0" err="1" smtClean="0">
                <a:solidFill>
                  <a:srgbClr val="231F20"/>
                </a:solidFill>
                <a:latin typeface="ＭＳ ゴシック"/>
                <a:cs typeface="ＭＳ ゴシック"/>
              </a:rPr>
              <a:t>医</a:t>
            </a:r>
            <a:r>
              <a:rPr sz="1000" spc="-25" dirty="0" err="1" smtClean="0">
                <a:solidFill>
                  <a:srgbClr val="231F20"/>
                </a:solidFill>
                <a:latin typeface="ＭＳ ゴシック"/>
                <a:cs typeface="ＭＳ ゴシック"/>
              </a:rPr>
              <a:t>を選</a:t>
            </a:r>
            <a:r>
              <a:rPr sz="1000" spc="-114" dirty="0" err="1" smtClean="0">
                <a:solidFill>
                  <a:srgbClr val="231F20"/>
                </a:solidFill>
                <a:latin typeface="ＭＳ ゴシック"/>
                <a:cs typeface="ＭＳ ゴシック"/>
              </a:rPr>
              <a:t>ん</a:t>
            </a:r>
            <a:r>
              <a:rPr sz="1000" spc="-125" dirty="0" err="1" smtClean="0">
                <a:solidFill>
                  <a:srgbClr val="231F20"/>
                </a:solidFill>
                <a:latin typeface="ＭＳ ゴシック"/>
                <a:cs typeface="ＭＳ ゴシック"/>
              </a:rPr>
              <a:t>で</a:t>
            </a:r>
            <a:r>
              <a:rPr sz="1000" spc="-155" dirty="0" err="1" smtClean="0">
                <a:solidFill>
                  <a:srgbClr val="231F20"/>
                </a:solidFill>
                <a:latin typeface="ＭＳ ゴシック"/>
                <a:cs typeface="ＭＳ ゴシック"/>
              </a:rPr>
              <a:t>く</a:t>
            </a:r>
            <a:r>
              <a:rPr sz="1000" spc="-105" dirty="0" err="1" smtClean="0">
                <a:solidFill>
                  <a:srgbClr val="231F20"/>
                </a:solidFill>
                <a:latin typeface="ＭＳ ゴシック"/>
                <a:cs typeface="ＭＳ ゴシック"/>
              </a:rPr>
              <a:t>だ</a:t>
            </a:r>
            <a:r>
              <a:rPr sz="1000" spc="-100" dirty="0" err="1" smtClean="0">
                <a:solidFill>
                  <a:srgbClr val="231F20"/>
                </a:solidFill>
                <a:latin typeface="ＭＳ ゴシック"/>
                <a:cs typeface="ＭＳ ゴシック"/>
              </a:rPr>
              <a:t>さ</a:t>
            </a:r>
            <a:r>
              <a:rPr sz="1000" spc="-65" dirty="0" err="1" smtClean="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40335">
              <a:lnSpc>
                <a:spcPct val="100000"/>
              </a:lnSpc>
              <a:spcBef>
                <a:spcPts val="580"/>
              </a:spcBef>
            </a:pPr>
            <a:r>
              <a:rPr sz="1000" spc="-60" dirty="0" err="1">
                <a:solidFill>
                  <a:srgbClr val="231F20"/>
                </a:solidFill>
                <a:latin typeface="ＭＳ ゴシック"/>
                <a:cs typeface="ＭＳ ゴシック"/>
              </a:rPr>
              <a:t>表示されている研修医が多い場合は</a:t>
            </a:r>
            <a:r>
              <a:rPr sz="1000" spc="-60" dirty="0" smtClean="0">
                <a:solidFill>
                  <a:srgbClr val="231F20"/>
                </a:solidFill>
                <a:latin typeface="ＭＳ ゴシック"/>
                <a:cs typeface="ＭＳ ゴシック"/>
              </a:rPr>
              <a:t>、</a:t>
            </a:r>
            <a:r>
              <a:rPr lang="ja-JP" altLang="en-US" sz="1000" spc="-60" dirty="0" smtClean="0">
                <a:solidFill>
                  <a:srgbClr val="231F20"/>
                </a:solidFill>
                <a:latin typeface="ＭＳ ゴシック"/>
                <a:cs typeface="ＭＳ ゴシック"/>
              </a:rPr>
              <a:t>「研修医検索エリア」から、</a:t>
            </a:r>
            <a:r>
              <a:rPr sz="1000" spc="-60" dirty="0" err="1" smtClean="0">
                <a:solidFill>
                  <a:srgbClr val="231F20"/>
                </a:solidFill>
                <a:latin typeface="ＭＳ ゴシック"/>
                <a:cs typeface="ＭＳ ゴシック"/>
              </a:rPr>
              <a:t>氏名や</a:t>
            </a:r>
            <a:r>
              <a:rPr sz="1000" spc="-60" dirty="0" err="1">
                <a:solidFill>
                  <a:srgbClr val="231F20"/>
                </a:solidFill>
                <a:latin typeface="ＭＳ ゴシック"/>
                <a:cs typeface="ＭＳ ゴシック"/>
              </a:rPr>
              <a:t>、あいうえお順での絞り込みができます</a:t>
            </a:r>
            <a:r>
              <a:rPr sz="1000" spc="-60" dirty="0">
                <a:solidFill>
                  <a:srgbClr val="231F20"/>
                </a:solidFill>
                <a:latin typeface="ＭＳ ゴシック"/>
                <a:cs typeface="ＭＳ ゴシック"/>
              </a:rPr>
              <a:t>。</a:t>
            </a:r>
            <a:endParaRPr sz="1000" spc="-6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sz="1000" spc="-15" dirty="0">
                <a:solidFill>
                  <a:srgbClr val="A9511A"/>
                </a:solidFill>
                <a:latin typeface="ＭＳ ゴシック"/>
                <a:cs typeface="ＭＳ ゴシック"/>
              </a:rPr>
              <a:t>指</a:t>
            </a:r>
            <a:r>
              <a:rPr sz="1000" spc="-30" dirty="0">
                <a:solidFill>
                  <a:srgbClr val="A9511A"/>
                </a:solidFill>
                <a:latin typeface="ＭＳ ゴシック"/>
                <a:cs typeface="ＭＳ ゴシック"/>
              </a:rPr>
              <a:t>導</a:t>
            </a:r>
            <a:r>
              <a:rPr sz="1000" spc="-15" dirty="0">
                <a:solidFill>
                  <a:srgbClr val="A9511A"/>
                </a:solidFill>
                <a:latin typeface="ＭＳ ゴシック"/>
                <a:cs typeface="ＭＳ ゴシック"/>
              </a:rPr>
              <a:t>医</a:t>
            </a:r>
            <a:r>
              <a:rPr sz="1000" spc="-160" dirty="0">
                <a:solidFill>
                  <a:srgbClr val="A9511A"/>
                </a:solidFill>
                <a:latin typeface="ＭＳ ゴシック"/>
                <a:cs typeface="ＭＳ ゴシック"/>
              </a:rPr>
              <a:t>・</a:t>
            </a:r>
            <a:r>
              <a:rPr sz="1000" spc="-25" dirty="0">
                <a:solidFill>
                  <a:srgbClr val="A9511A"/>
                </a:solidFill>
                <a:latin typeface="ＭＳ ゴシック"/>
                <a:cs typeface="ＭＳ ゴシック"/>
              </a:rPr>
              <a:t>上級医</a:t>
            </a:r>
            <a:r>
              <a:rPr sz="1000" spc="-15" dirty="0">
                <a:solidFill>
                  <a:srgbClr val="A9511A"/>
                </a:solidFill>
                <a:latin typeface="ＭＳ ゴシック"/>
                <a:cs typeface="ＭＳ ゴシック"/>
              </a:rPr>
              <a:t>評</a:t>
            </a:r>
            <a:r>
              <a:rPr sz="1000" dirty="0">
                <a:solidFill>
                  <a:srgbClr val="A9511A"/>
                </a:solidFill>
                <a:latin typeface="ＭＳ ゴシック"/>
                <a:cs typeface="ＭＳ ゴシック"/>
              </a:rPr>
              <a:t>価</a:t>
            </a:r>
            <a:endParaRPr sz="1000" dirty="0">
              <a:latin typeface="ＭＳ ゴシック"/>
              <a:cs typeface="ＭＳ ゴシック"/>
            </a:endParaRPr>
          </a:p>
          <a:p>
            <a:pPr marL="140970" indent="-128905">
              <a:lnSpc>
                <a:spcPct val="100000"/>
              </a:lnSpc>
              <a:spcBef>
                <a:spcPts val="580"/>
              </a:spcBef>
              <a:buSzPct val="90000"/>
              <a:buAutoNum type="arabicPeriod"/>
              <a:tabLst>
                <a:tab pos="141605" algn="l"/>
              </a:tabLst>
            </a:pPr>
            <a:r>
              <a:rPr sz="1000" spc="-80" dirty="0" err="1">
                <a:solidFill>
                  <a:srgbClr val="231F20"/>
                </a:solidFill>
                <a:latin typeface="ＭＳ ゴシック"/>
                <a:cs typeface="ＭＳ ゴシック"/>
              </a:rPr>
              <a:t>指導医・</a:t>
            </a:r>
            <a:r>
              <a:rPr sz="1000" spc="-80" dirty="0" err="1" smtClean="0">
                <a:solidFill>
                  <a:srgbClr val="231F20"/>
                </a:solidFill>
                <a:latin typeface="ＭＳ ゴシック"/>
                <a:cs typeface="ＭＳ ゴシック"/>
              </a:rPr>
              <a:t>上級医に対する評価を</a:t>
            </a:r>
            <a:r>
              <a:rPr lang="ja-JP" altLang="en-US" sz="1000" spc="-80" dirty="0">
                <a:solidFill>
                  <a:srgbClr val="231F20"/>
                </a:solidFill>
                <a:latin typeface="ＭＳ ゴシック"/>
                <a:cs typeface="ＭＳ ゴシック"/>
              </a:rPr>
              <a:t>確認</a:t>
            </a:r>
            <a:r>
              <a:rPr sz="1000" spc="-80" dirty="0" err="1" smtClean="0">
                <a:solidFill>
                  <a:srgbClr val="231F20"/>
                </a:solidFill>
                <a:latin typeface="ＭＳ ゴシック"/>
                <a:cs typeface="ＭＳ ゴシック"/>
              </a:rPr>
              <a:t>します</a:t>
            </a:r>
            <a:r>
              <a:rPr sz="1000" spc="-80" dirty="0">
                <a:solidFill>
                  <a:srgbClr val="231F20"/>
                </a:solidFill>
                <a:latin typeface="ＭＳ ゴシック"/>
                <a:cs typeface="ＭＳ ゴシック"/>
              </a:rPr>
              <a:t>。</a:t>
            </a:r>
            <a:endParaRPr sz="1000" spc="-80" dirty="0">
              <a:latin typeface="ＭＳ ゴシック"/>
              <a:cs typeface="ＭＳ ゴシック"/>
            </a:endParaRPr>
          </a:p>
          <a:p>
            <a:pPr marL="140335">
              <a:lnSpc>
                <a:spcPct val="100000"/>
              </a:lnSpc>
              <a:spcBef>
                <a:spcPts val="580"/>
              </a:spcBef>
            </a:pPr>
            <a:r>
              <a:rPr sz="1000" spc="-80" dirty="0">
                <a:solidFill>
                  <a:srgbClr val="231F20"/>
                </a:solidFill>
                <a:latin typeface="ＭＳ ゴシック"/>
                <a:cs typeface="ＭＳ ゴシック"/>
              </a:rPr>
              <a:t>当該研修医の行にある「指導医・上級医の評価」ボタンをクリックしてください。</a:t>
            </a:r>
            <a:endParaRPr sz="1000" spc="-80" dirty="0">
              <a:latin typeface="ＭＳ ゴシック"/>
              <a:cs typeface="ＭＳ ゴシック"/>
            </a:endParaRPr>
          </a:p>
          <a:p>
            <a:pPr marL="140335" marR="5080" indent="-128270">
              <a:lnSpc>
                <a:spcPct val="148200"/>
              </a:lnSpc>
              <a:buSzPct val="90000"/>
              <a:buAutoNum type="arabicPeriod" startAt="2"/>
              <a:tabLst>
                <a:tab pos="138430" algn="l"/>
              </a:tabLst>
            </a:pPr>
            <a:r>
              <a:rPr sz="1000" spc="-80" dirty="0">
                <a:solidFill>
                  <a:srgbClr val="231F20"/>
                </a:solidFill>
                <a:latin typeface="ＭＳ ゴシック"/>
                <a:cs typeface="ＭＳ ゴシック"/>
              </a:rPr>
              <a:t>「</a:t>
            </a:r>
            <a:r>
              <a:rPr sz="1000" spc="-80" dirty="0" err="1">
                <a:solidFill>
                  <a:srgbClr val="231F20"/>
                </a:solidFill>
                <a:latin typeface="ＭＳ ゴシック"/>
                <a:cs typeface="ＭＳ ゴシック"/>
              </a:rPr>
              <a:t>診療科名一覧」が表示されますので、指導医・</a:t>
            </a:r>
            <a:r>
              <a:rPr sz="1000" spc="-80" dirty="0" err="1" smtClean="0">
                <a:solidFill>
                  <a:srgbClr val="231F20"/>
                </a:solidFill>
                <a:latin typeface="ＭＳ ゴシック"/>
                <a:cs typeface="ＭＳ ゴシック"/>
              </a:rPr>
              <a:t>上級医の所属する診療科を</a:t>
            </a:r>
            <a:r>
              <a:rPr lang="ja-JP" altLang="en-US" sz="1000" spc="-80" dirty="0" smtClean="0">
                <a:solidFill>
                  <a:srgbClr val="231F20"/>
                </a:solidFill>
                <a:latin typeface="ＭＳ ゴシック"/>
                <a:cs typeface="ＭＳ ゴシック"/>
              </a:rPr>
              <a:t>選び、</a:t>
            </a:r>
            <a:r>
              <a:rPr lang="en-US" altLang="ja-JP" sz="1000" spc="-80" dirty="0" smtClean="0">
                <a:solidFill>
                  <a:srgbClr val="231F20"/>
                </a:solidFill>
                <a:latin typeface="ＭＳ ゴシック"/>
                <a:cs typeface="ＭＳ ゴシック"/>
              </a:rPr>
              <a:t/>
            </a:r>
            <a:br>
              <a:rPr lang="en-US" altLang="ja-JP" sz="1000" spc="-80" dirty="0" smtClean="0">
                <a:solidFill>
                  <a:srgbClr val="231F20"/>
                </a:solidFill>
                <a:latin typeface="ＭＳ ゴシック"/>
                <a:cs typeface="ＭＳ ゴシック"/>
              </a:rPr>
            </a:br>
            <a:r>
              <a:rPr lang="ja-JP" altLang="en-US" sz="1000" spc="-80" dirty="0" smtClean="0">
                <a:solidFill>
                  <a:srgbClr val="231F20"/>
                </a:solidFill>
                <a:latin typeface="ＭＳ ゴシック"/>
                <a:cs typeface="ＭＳ ゴシック"/>
              </a:rPr>
              <a:t>「</a:t>
            </a:r>
            <a:r>
              <a:rPr sz="1000" spc="-80" dirty="0" err="1" smtClean="0">
                <a:solidFill>
                  <a:srgbClr val="231F20"/>
                </a:solidFill>
                <a:latin typeface="ＭＳ ゴシック"/>
                <a:cs typeface="ＭＳ ゴシック"/>
              </a:rPr>
              <a:t>診療科の選択</a:t>
            </a:r>
            <a:r>
              <a:rPr lang="ja-JP" altLang="en-US" sz="1000" spc="-80" dirty="0" err="1">
                <a:solidFill>
                  <a:srgbClr val="231F20"/>
                </a:solidFill>
                <a:latin typeface="ＭＳ ゴシック"/>
                <a:cs typeface="ＭＳ ゴシック"/>
              </a:rPr>
              <a:t>」</a:t>
            </a:r>
            <a:r>
              <a:rPr sz="1000" spc="-80" dirty="0" err="1" smtClean="0">
                <a:solidFill>
                  <a:srgbClr val="231F20"/>
                </a:solidFill>
                <a:latin typeface="ＭＳ ゴシック"/>
                <a:cs typeface="ＭＳ ゴシック"/>
              </a:rPr>
              <a:t>ボタンをクリックします</a:t>
            </a:r>
            <a:r>
              <a:rPr sz="1000" spc="-80" dirty="0">
                <a:solidFill>
                  <a:srgbClr val="231F20"/>
                </a:solidFill>
                <a:latin typeface="ＭＳ ゴシック"/>
                <a:cs typeface="ＭＳ ゴシック"/>
              </a:rPr>
              <a:t>。</a:t>
            </a:r>
            <a:endParaRPr sz="1000" spc="-80" dirty="0">
              <a:latin typeface="ＭＳ ゴシック"/>
              <a:cs typeface="ＭＳ ゴシック"/>
            </a:endParaRPr>
          </a:p>
          <a:p>
            <a:pPr marL="140335" marR="2050414" indent="-128270">
              <a:lnSpc>
                <a:spcPct val="148200"/>
              </a:lnSpc>
              <a:buSzPct val="90000"/>
              <a:buAutoNum type="arabicPeriod" startAt="2"/>
              <a:tabLst>
                <a:tab pos="137795" algn="l"/>
              </a:tabLst>
            </a:pPr>
            <a:r>
              <a:rPr sz="1000" spc="-80" dirty="0" smtClean="0">
                <a:solidFill>
                  <a:srgbClr val="231F20"/>
                </a:solidFill>
                <a:latin typeface="ＭＳ ゴシック"/>
                <a:cs typeface="ＭＳ ゴシック"/>
              </a:rPr>
              <a:t>「</a:t>
            </a:r>
            <a:r>
              <a:rPr sz="1000" spc="-80" dirty="0" err="1">
                <a:solidFill>
                  <a:srgbClr val="231F20"/>
                </a:solidFill>
                <a:latin typeface="ＭＳ ゴシック"/>
                <a:cs typeface="ＭＳ ゴシック"/>
              </a:rPr>
              <a:t>指導医・上級医一覧」で</a:t>
            </a:r>
            <a:r>
              <a:rPr sz="1000" spc="-80" dirty="0" smtClean="0">
                <a:solidFill>
                  <a:srgbClr val="231F20"/>
                </a:solidFill>
                <a:latin typeface="ＭＳ ゴシック"/>
                <a:cs typeface="ＭＳ ゴシック"/>
              </a:rPr>
              <a:t>、</a:t>
            </a:r>
            <a:r>
              <a:rPr lang="ja-JP" altLang="en-US" sz="1000" spc="-80" dirty="0">
                <a:solidFill>
                  <a:srgbClr val="231F20"/>
                </a:solidFill>
                <a:latin typeface="ＭＳ ゴシック"/>
                <a:cs typeface="ＭＳ ゴシック"/>
              </a:rPr>
              <a:t>確認</a:t>
            </a:r>
            <a:r>
              <a:rPr sz="1000" spc="-80" dirty="0" err="1" smtClean="0">
                <a:solidFill>
                  <a:srgbClr val="231F20"/>
                </a:solidFill>
                <a:latin typeface="ＭＳ ゴシック"/>
                <a:cs typeface="ＭＳ ゴシック"/>
              </a:rPr>
              <a:t>する指導医</a:t>
            </a:r>
            <a:r>
              <a:rPr sz="1000" spc="-80" dirty="0" err="1">
                <a:solidFill>
                  <a:srgbClr val="231F20"/>
                </a:solidFill>
                <a:latin typeface="ＭＳ ゴシック"/>
                <a:cs typeface="ＭＳ ゴシック"/>
              </a:rPr>
              <a:t>・</a:t>
            </a:r>
            <a:r>
              <a:rPr sz="1000" spc="-80" dirty="0" err="1" smtClean="0">
                <a:solidFill>
                  <a:srgbClr val="231F20"/>
                </a:solidFill>
                <a:latin typeface="ＭＳ ゴシック"/>
                <a:cs typeface="ＭＳ ゴシック"/>
              </a:rPr>
              <a:t>上級医を選んでください</a:t>
            </a:r>
            <a:r>
              <a:rPr lang="ja-JP" altLang="en-US" sz="1000" spc="-80" dirty="0" err="1" smtClean="0">
                <a:solidFill>
                  <a:srgbClr val="231F20"/>
                </a:solidFill>
                <a:latin typeface="ＭＳ ゴシック"/>
                <a:cs typeface="ＭＳ ゴシック"/>
              </a:rPr>
              <a:t>。</a:t>
            </a:r>
            <a:r>
              <a:rPr lang="en-US" altLang="ja-JP" sz="1000" spc="-80" dirty="0" smtClean="0">
                <a:solidFill>
                  <a:srgbClr val="231F20"/>
                </a:solidFill>
                <a:latin typeface="ＭＳ ゴシック"/>
                <a:cs typeface="ＭＳ ゴシック"/>
              </a:rPr>
              <a:t/>
            </a:r>
            <a:br>
              <a:rPr lang="en-US" altLang="ja-JP" sz="1000" spc="-80" dirty="0" smtClean="0">
                <a:solidFill>
                  <a:srgbClr val="231F20"/>
                </a:solidFill>
                <a:latin typeface="ＭＳ ゴシック"/>
                <a:cs typeface="ＭＳ ゴシック"/>
              </a:rPr>
            </a:br>
            <a:r>
              <a:rPr sz="1000" spc="-80" dirty="0" err="1" smtClean="0">
                <a:solidFill>
                  <a:srgbClr val="231F20"/>
                </a:solidFill>
                <a:latin typeface="ＭＳ ゴシック"/>
                <a:cs typeface="ＭＳ ゴシック"/>
              </a:rPr>
              <a:t>氏名や</a:t>
            </a:r>
            <a:r>
              <a:rPr sz="1000" spc="-80" dirty="0" err="1">
                <a:solidFill>
                  <a:srgbClr val="231F20"/>
                </a:solidFill>
                <a:latin typeface="ＭＳ ゴシック"/>
                <a:cs typeface="ＭＳ ゴシック"/>
              </a:rPr>
              <a:t>、あいうえお順での絞り込みができます</a:t>
            </a:r>
            <a:r>
              <a:rPr sz="1000" spc="-80" dirty="0">
                <a:solidFill>
                  <a:srgbClr val="231F20"/>
                </a:solidFill>
                <a:latin typeface="ＭＳ ゴシック"/>
                <a:cs typeface="ＭＳ ゴシック"/>
              </a:rPr>
              <a:t>。</a:t>
            </a:r>
            <a:endParaRPr sz="1000" spc="-80" dirty="0">
              <a:latin typeface="ＭＳ ゴシック"/>
              <a:cs typeface="ＭＳ ゴシック"/>
            </a:endParaRPr>
          </a:p>
          <a:p>
            <a:pPr marL="140335">
              <a:lnSpc>
                <a:spcPct val="100000"/>
              </a:lnSpc>
              <a:spcBef>
                <a:spcPts val="575"/>
              </a:spcBef>
            </a:pPr>
            <a:r>
              <a:rPr sz="1000" spc="-80" dirty="0" err="1">
                <a:solidFill>
                  <a:srgbClr val="231F20"/>
                </a:solidFill>
                <a:latin typeface="ＭＳ ゴシック"/>
                <a:cs typeface="ＭＳ ゴシック"/>
              </a:rPr>
              <a:t>参照したい指導医・上級医の行にある</a:t>
            </a:r>
            <a:r>
              <a:rPr sz="1000" spc="-80" dirty="0" smtClean="0">
                <a:solidFill>
                  <a:srgbClr val="231F20"/>
                </a:solidFill>
                <a:latin typeface="ＭＳ ゴシック"/>
                <a:cs typeface="ＭＳ ゴシック"/>
              </a:rPr>
              <a:t>「</a:t>
            </a:r>
            <a:r>
              <a:rPr lang="ja-JP" altLang="en-US" sz="1000" spc="-80" dirty="0" smtClean="0">
                <a:solidFill>
                  <a:srgbClr val="231F20"/>
                </a:solidFill>
                <a:latin typeface="ＭＳ ゴシック"/>
                <a:cs typeface="ＭＳ ゴシック"/>
              </a:rPr>
              <a:t>確認</a:t>
            </a:r>
            <a:r>
              <a:rPr lang="en-US" altLang="ja-JP" sz="1000" spc="-80" dirty="0" smtClean="0">
                <a:solidFill>
                  <a:srgbClr val="231F20"/>
                </a:solidFill>
                <a:latin typeface="ＭＳ ゴシック"/>
                <a:cs typeface="ＭＳ ゴシック"/>
              </a:rPr>
              <a:t>/</a:t>
            </a:r>
            <a:r>
              <a:rPr lang="ja-JP" altLang="en-US" sz="1000" spc="-80" dirty="0" smtClean="0">
                <a:solidFill>
                  <a:srgbClr val="231F20"/>
                </a:solidFill>
                <a:latin typeface="ＭＳ ゴシック"/>
                <a:cs typeface="ＭＳ ゴシック"/>
              </a:rPr>
              <a:t>代行入力</a:t>
            </a:r>
            <a:r>
              <a:rPr sz="1000" spc="-80" dirty="0" smtClean="0">
                <a:solidFill>
                  <a:srgbClr val="231F20"/>
                </a:solidFill>
                <a:latin typeface="ＭＳ ゴシック"/>
                <a:cs typeface="ＭＳ ゴシック"/>
              </a:rPr>
              <a:t>」</a:t>
            </a:r>
            <a:r>
              <a:rPr sz="1000" spc="-80" dirty="0">
                <a:solidFill>
                  <a:srgbClr val="231F20"/>
                </a:solidFill>
                <a:latin typeface="ＭＳ ゴシック"/>
                <a:cs typeface="ＭＳ ゴシック"/>
              </a:rPr>
              <a:t>ボタンをクリックします。</a:t>
            </a:r>
            <a:endParaRPr sz="1000" spc="-80" dirty="0">
              <a:latin typeface="ＭＳ ゴシック"/>
              <a:cs typeface="ＭＳ ゴシック"/>
            </a:endParaRPr>
          </a:p>
          <a:p>
            <a:pPr marL="137795" indent="-125730">
              <a:lnSpc>
                <a:spcPct val="100000"/>
              </a:lnSpc>
              <a:spcBef>
                <a:spcPts val="580"/>
              </a:spcBef>
              <a:buSzPct val="90000"/>
              <a:buAutoNum type="arabicPeriod" startAt="4"/>
              <a:tabLst>
                <a:tab pos="138430" algn="l"/>
              </a:tabLst>
            </a:pPr>
            <a:r>
              <a:rPr sz="1000" spc="-80" dirty="0">
                <a:solidFill>
                  <a:srgbClr val="231F20"/>
                </a:solidFill>
                <a:latin typeface="ＭＳ ゴシック"/>
                <a:cs typeface="ＭＳ ゴシック"/>
              </a:rPr>
              <a:t>＜</a:t>
            </a:r>
            <a:r>
              <a:rPr sz="1000" spc="-80" dirty="0" err="1">
                <a:solidFill>
                  <a:srgbClr val="231F20"/>
                </a:solidFill>
                <a:latin typeface="ＭＳ ゴシック"/>
                <a:cs typeface="ＭＳ ゴシック"/>
              </a:rPr>
              <a:t>指導医・上級医評価＞が表示されますので、</a:t>
            </a:r>
            <a:r>
              <a:rPr sz="1000" spc="-80" dirty="0" err="1" smtClean="0">
                <a:solidFill>
                  <a:srgbClr val="231F20"/>
                </a:solidFill>
                <a:latin typeface="ＭＳ ゴシック"/>
                <a:cs typeface="ＭＳ ゴシック"/>
              </a:rPr>
              <a:t>各評価項目を</a:t>
            </a:r>
            <a:r>
              <a:rPr lang="ja-JP" altLang="en-US" sz="1000" spc="-80" dirty="0">
                <a:solidFill>
                  <a:srgbClr val="231F20"/>
                </a:solidFill>
                <a:latin typeface="ＭＳ ゴシック"/>
                <a:cs typeface="ＭＳ ゴシック"/>
              </a:rPr>
              <a:t>参照</a:t>
            </a:r>
            <a:r>
              <a:rPr sz="1000" spc="-80" dirty="0" err="1" smtClean="0">
                <a:solidFill>
                  <a:srgbClr val="231F20"/>
                </a:solidFill>
                <a:latin typeface="ＭＳ ゴシック"/>
                <a:cs typeface="ＭＳ ゴシック"/>
              </a:rPr>
              <a:t>してください</a:t>
            </a:r>
            <a:r>
              <a:rPr sz="1000" spc="-80" dirty="0">
                <a:solidFill>
                  <a:srgbClr val="231F20"/>
                </a:solidFill>
                <a:latin typeface="ＭＳ ゴシック"/>
                <a:cs typeface="ＭＳ ゴシック"/>
              </a:rPr>
              <a:t>。</a:t>
            </a:r>
            <a:endParaRPr sz="1000" spc="-80" dirty="0">
              <a:latin typeface="ＭＳ ゴシック"/>
              <a:cs typeface="ＭＳ ゴシック"/>
            </a:endParaRPr>
          </a:p>
          <a:p>
            <a:pPr marL="140335">
              <a:lnSpc>
                <a:spcPct val="100000"/>
              </a:lnSpc>
              <a:spcBef>
                <a:spcPts val="580"/>
              </a:spcBef>
            </a:pPr>
            <a:r>
              <a:rPr sz="1000" spc="-80" dirty="0" err="1">
                <a:solidFill>
                  <a:srgbClr val="231F20"/>
                </a:solidFill>
                <a:latin typeface="ＭＳ ゴシック"/>
                <a:cs typeface="ＭＳ ゴシック"/>
              </a:rPr>
              <a:t>タブを切り替えて</a:t>
            </a:r>
            <a:r>
              <a:rPr sz="1000" spc="-80" dirty="0" smtClean="0">
                <a:solidFill>
                  <a:srgbClr val="231F20"/>
                </a:solidFill>
                <a:latin typeface="ＭＳ ゴシック"/>
                <a:cs typeface="ＭＳ ゴシック"/>
              </a:rPr>
              <a:t>、「</a:t>
            </a:r>
            <a:r>
              <a:rPr sz="1000" spc="-80" dirty="0" err="1" smtClean="0">
                <a:solidFill>
                  <a:srgbClr val="231F20"/>
                </a:solidFill>
                <a:latin typeface="ＭＳ ゴシック"/>
                <a:cs typeface="ＭＳ ゴシック"/>
              </a:rPr>
              <a:t>指導医評価</a:t>
            </a:r>
            <a:r>
              <a:rPr sz="1000" spc="-80" dirty="0" smtClean="0">
                <a:solidFill>
                  <a:srgbClr val="231F20"/>
                </a:solidFill>
                <a:latin typeface="ＭＳ ゴシック"/>
                <a:cs typeface="ＭＳ ゴシック"/>
              </a:rPr>
              <a:t>」「</a:t>
            </a:r>
            <a:r>
              <a:rPr sz="1000" spc="-80" dirty="0" err="1" smtClean="0">
                <a:solidFill>
                  <a:srgbClr val="231F20"/>
                </a:solidFill>
                <a:latin typeface="ＭＳ ゴシック"/>
                <a:cs typeface="ＭＳ ゴシック"/>
              </a:rPr>
              <a:t>総合評価</a:t>
            </a:r>
            <a:r>
              <a:rPr sz="1000" spc="-80" dirty="0" err="1">
                <a:solidFill>
                  <a:srgbClr val="231F20"/>
                </a:solidFill>
                <a:latin typeface="ＭＳ ゴシック"/>
                <a:cs typeface="ＭＳ ゴシック"/>
              </a:rPr>
              <a:t>」それぞれの項目を確認することができます</a:t>
            </a:r>
            <a:r>
              <a:rPr sz="1000" spc="-80" dirty="0">
                <a:solidFill>
                  <a:srgbClr val="231F20"/>
                </a:solidFill>
                <a:latin typeface="ＭＳ ゴシック"/>
                <a:cs typeface="ＭＳ ゴシック"/>
              </a:rPr>
              <a:t>。</a:t>
            </a:r>
            <a:endParaRPr sz="1000" spc="-80" dirty="0">
              <a:latin typeface="ＭＳ ゴシック"/>
              <a:cs typeface="ＭＳ ゴシック"/>
            </a:endParaRPr>
          </a:p>
        </p:txBody>
      </p:sp>
      <p:sp>
        <p:nvSpPr>
          <p:cNvPr id="22" name="object 22"/>
          <p:cNvSpPr txBox="1"/>
          <p:nvPr/>
        </p:nvSpPr>
        <p:spPr>
          <a:xfrm>
            <a:off x="743394" y="8768788"/>
            <a:ext cx="5971540" cy="1394613"/>
          </a:xfrm>
          <a:prstGeom prst="rect">
            <a:avLst/>
          </a:prstGeom>
        </p:spPr>
        <p:txBody>
          <a:bodyPr vert="horz" wrap="square" lIns="0" tIns="85725" rIns="0" bIns="0" rtlCol="0">
            <a:spAutoFit/>
          </a:bodyPr>
          <a:lstStyle/>
          <a:p>
            <a:pPr marL="139700" indent="-127635">
              <a:lnSpc>
                <a:spcPct val="100000"/>
              </a:lnSpc>
              <a:spcBef>
                <a:spcPts val="675"/>
              </a:spcBef>
              <a:buSzPct val="90000"/>
              <a:buChar char="■"/>
              <a:tabLst>
                <a:tab pos="140335" algn="l"/>
              </a:tabLst>
            </a:pPr>
            <a:r>
              <a:rPr sz="1000" dirty="0">
                <a:solidFill>
                  <a:srgbClr val="A9511A"/>
                </a:solidFill>
                <a:latin typeface="ＭＳ ゴシック"/>
                <a:cs typeface="ＭＳ ゴシック"/>
              </a:rPr>
              <a:t>診</a:t>
            </a:r>
            <a:r>
              <a:rPr sz="1000" spc="-35" dirty="0">
                <a:solidFill>
                  <a:srgbClr val="A9511A"/>
                </a:solidFill>
                <a:latin typeface="ＭＳ ゴシック"/>
                <a:cs typeface="ＭＳ ゴシック"/>
              </a:rPr>
              <a:t>療</a:t>
            </a:r>
            <a:r>
              <a:rPr sz="1000" spc="-95" dirty="0">
                <a:solidFill>
                  <a:srgbClr val="A9511A"/>
                </a:solidFill>
                <a:latin typeface="ＭＳ ゴシック"/>
                <a:cs typeface="ＭＳ ゴシック"/>
              </a:rPr>
              <a:t>科</a:t>
            </a:r>
            <a:r>
              <a:rPr sz="1000" spc="-85" dirty="0">
                <a:solidFill>
                  <a:srgbClr val="A9511A"/>
                </a:solidFill>
                <a:latin typeface="ＭＳ ゴシック"/>
                <a:cs typeface="ＭＳ ゴシック"/>
              </a:rPr>
              <a:t>・</a:t>
            </a:r>
            <a:r>
              <a:rPr sz="1000" spc="-25" dirty="0">
                <a:solidFill>
                  <a:srgbClr val="A9511A"/>
                </a:solidFill>
                <a:latin typeface="ＭＳ ゴシック"/>
                <a:cs typeface="ＭＳ ゴシック"/>
              </a:rPr>
              <a:t>病</a:t>
            </a:r>
            <a:r>
              <a:rPr sz="1000" spc="-10" dirty="0">
                <a:solidFill>
                  <a:srgbClr val="A9511A"/>
                </a:solidFill>
                <a:latin typeface="ＭＳ ゴシック"/>
                <a:cs typeface="ＭＳ ゴシック"/>
              </a:rPr>
              <a:t>棟</a:t>
            </a:r>
            <a:r>
              <a:rPr sz="1000" spc="-15" dirty="0">
                <a:solidFill>
                  <a:srgbClr val="A9511A"/>
                </a:solidFill>
                <a:latin typeface="ＭＳ ゴシック"/>
                <a:cs typeface="ＭＳ ゴシック"/>
              </a:rPr>
              <a:t>評</a:t>
            </a:r>
            <a:r>
              <a:rPr sz="1000" dirty="0">
                <a:solidFill>
                  <a:srgbClr val="A9511A"/>
                </a:solidFill>
                <a:latin typeface="ＭＳ ゴシック"/>
                <a:cs typeface="ＭＳ ゴシック"/>
              </a:rPr>
              <a:t>価</a:t>
            </a:r>
            <a:endParaRPr sz="1000" dirty="0">
              <a:latin typeface="ＭＳ ゴシック"/>
              <a:cs typeface="ＭＳ ゴシック"/>
            </a:endParaRPr>
          </a:p>
          <a:p>
            <a:pPr marL="144145" indent="-132080">
              <a:lnSpc>
                <a:spcPct val="100000"/>
              </a:lnSpc>
              <a:spcBef>
                <a:spcPts val="580"/>
              </a:spcBef>
              <a:buAutoNum type="arabicPeriod"/>
              <a:tabLst>
                <a:tab pos="144780" algn="l"/>
              </a:tabLst>
            </a:pPr>
            <a:r>
              <a:rPr sz="1000" dirty="0" err="1">
                <a:solidFill>
                  <a:srgbClr val="231F20"/>
                </a:solidFill>
                <a:latin typeface="ＭＳ ゴシック"/>
                <a:cs typeface="ＭＳ ゴシック"/>
              </a:rPr>
              <a:t>診</a:t>
            </a:r>
            <a:r>
              <a:rPr sz="1000" spc="-35" dirty="0" err="1">
                <a:solidFill>
                  <a:srgbClr val="231F20"/>
                </a:solidFill>
                <a:latin typeface="ＭＳ ゴシック"/>
                <a:cs typeface="ＭＳ ゴシック"/>
              </a:rPr>
              <a:t>療</a:t>
            </a:r>
            <a:r>
              <a:rPr sz="1000" spc="-95" dirty="0" err="1">
                <a:solidFill>
                  <a:srgbClr val="231F20"/>
                </a:solidFill>
                <a:latin typeface="ＭＳ ゴシック"/>
                <a:cs typeface="ＭＳ ゴシック"/>
              </a:rPr>
              <a:t>科</a:t>
            </a:r>
            <a:r>
              <a:rPr sz="1000" spc="-85" dirty="0" err="1">
                <a:solidFill>
                  <a:srgbClr val="231F20"/>
                </a:solidFill>
                <a:latin typeface="ＭＳ ゴシック"/>
                <a:cs typeface="ＭＳ ゴシック"/>
              </a:rPr>
              <a:t>・</a:t>
            </a:r>
            <a:r>
              <a:rPr sz="1000" spc="-25" dirty="0" err="1" smtClean="0">
                <a:solidFill>
                  <a:srgbClr val="231F20"/>
                </a:solidFill>
                <a:latin typeface="ＭＳ ゴシック"/>
                <a:cs typeface="ＭＳ ゴシック"/>
              </a:rPr>
              <a:t>病棟</a:t>
            </a:r>
            <a:r>
              <a:rPr sz="1000" spc="-40" dirty="0" err="1" smtClean="0">
                <a:solidFill>
                  <a:srgbClr val="231F20"/>
                </a:solidFill>
                <a:latin typeface="ＭＳ ゴシック"/>
                <a:cs typeface="ＭＳ ゴシック"/>
              </a:rPr>
              <a:t>に</a:t>
            </a:r>
            <a:r>
              <a:rPr sz="1000" spc="-15" dirty="0" err="1" smtClean="0">
                <a:solidFill>
                  <a:srgbClr val="231F20"/>
                </a:solidFill>
                <a:latin typeface="ＭＳ ゴシック"/>
                <a:cs typeface="ＭＳ ゴシック"/>
              </a:rPr>
              <a:t>対</a:t>
            </a:r>
            <a:r>
              <a:rPr sz="1000" spc="-140" dirty="0" err="1" smtClean="0">
                <a:solidFill>
                  <a:srgbClr val="231F20"/>
                </a:solidFill>
                <a:latin typeface="ＭＳ ゴシック"/>
                <a:cs typeface="ＭＳ ゴシック"/>
              </a:rPr>
              <a:t>す</a:t>
            </a:r>
            <a:r>
              <a:rPr sz="1000" spc="-60" dirty="0" err="1" smtClean="0">
                <a:solidFill>
                  <a:srgbClr val="231F20"/>
                </a:solidFill>
                <a:latin typeface="ＭＳ ゴシック"/>
                <a:cs typeface="ＭＳ ゴシック"/>
              </a:rPr>
              <a:t>る</a:t>
            </a:r>
            <a:r>
              <a:rPr sz="1000" spc="-15" dirty="0" err="1" smtClean="0">
                <a:solidFill>
                  <a:srgbClr val="231F20"/>
                </a:solidFill>
                <a:latin typeface="ＭＳ ゴシック"/>
                <a:cs typeface="ＭＳ ゴシック"/>
              </a:rPr>
              <a:t>評</a:t>
            </a:r>
            <a:r>
              <a:rPr sz="1000" spc="-65" dirty="0" err="1" smtClean="0">
                <a:solidFill>
                  <a:srgbClr val="231F20"/>
                </a:solidFill>
                <a:latin typeface="ＭＳ ゴシック"/>
                <a:cs typeface="ＭＳ ゴシック"/>
              </a:rPr>
              <a:t>価</a:t>
            </a:r>
            <a:r>
              <a:rPr sz="1000" spc="-35" dirty="0" err="1" smtClean="0">
                <a:solidFill>
                  <a:srgbClr val="231F20"/>
                </a:solidFill>
                <a:latin typeface="ＭＳ ゴシック"/>
                <a:cs typeface="ＭＳ ゴシック"/>
              </a:rPr>
              <a:t>を</a:t>
            </a:r>
            <a:r>
              <a:rPr lang="ja-JP" altLang="en-US" sz="1000" spc="-30" dirty="0">
                <a:solidFill>
                  <a:srgbClr val="231F20"/>
                </a:solidFill>
                <a:latin typeface="ＭＳ ゴシック"/>
                <a:cs typeface="ＭＳ ゴシック"/>
              </a:rPr>
              <a:t>確認</a:t>
            </a:r>
            <a:r>
              <a:rPr sz="1000" spc="-105" dirty="0" err="1" smtClean="0">
                <a:solidFill>
                  <a:srgbClr val="231F20"/>
                </a:solidFill>
                <a:latin typeface="ＭＳ ゴシック"/>
                <a:cs typeface="ＭＳ ゴシック"/>
              </a:rPr>
              <a:t>し</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a:lnSpc>
                <a:spcPct val="100000"/>
              </a:lnSpc>
              <a:spcBef>
                <a:spcPts val="580"/>
              </a:spcBef>
            </a:pPr>
            <a:r>
              <a:rPr sz="1000" spc="-45" dirty="0">
                <a:solidFill>
                  <a:srgbClr val="231F20"/>
                </a:solidFill>
                <a:latin typeface="ＭＳ ゴシック"/>
                <a:cs typeface="ＭＳ ゴシック"/>
              </a:rPr>
              <a:t>当</a:t>
            </a:r>
            <a:r>
              <a:rPr sz="1000" spc="-10" dirty="0">
                <a:solidFill>
                  <a:srgbClr val="231F20"/>
                </a:solidFill>
                <a:latin typeface="ＭＳ ゴシック"/>
                <a:cs typeface="ＭＳ ゴシック"/>
              </a:rPr>
              <a:t>該</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40" dirty="0">
                <a:solidFill>
                  <a:srgbClr val="231F20"/>
                </a:solidFill>
                <a:latin typeface="ＭＳ ゴシック"/>
                <a:cs typeface="ＭＳ ゴシック"/>
              </a:rPr>
              <a:t>医</a:t>
            </a:r>
            <a:r>
              <a:rPr sz="1000" spc="-20" dirty="0">
                <a:solidFill>
                  <a:srgbClr val="231F20"/>
                </a:solidFill>
                <a:latin typeface="ＭＳ ゴシック"/>
                <a:cs typeface="ＭＳ ゴシック"/>
              </a:rPr>
              <a:t>の</a:t>
            </a:r>
            <a:r>
              <a:rPr sz="1000" spc="-35" dirty="0">
                <a:solidFill>
                  <a:srgbClr val="231F20"/>
                </a:solidFill>
                <a:latin typeface="ＭＳ ゴシック"/>
                <a:cs typeface="ＭＳ ゴシック"/>
              </a:rPr>
              <a:t>行</a:t>
            </a:r>
            <a:r>
              <a:rPr sz="1000" spc="-65" dirty="0">
                <a:solidFill>
                  <a:srgbClr val="231F20"/>
                </a:solidFill>
                <a:latin typeface="ＭＳ ゴシック"/>
                <a:cs typeface="ＭＳ ゴシック"/>
              </a:rPr>
              <a:t>に</a:t>
            </a:r>
            <a:r>
              <a:rPr sz="1000" spc="-55"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10" dirty="0">
                <a:solidFill>
                  <a:srgbClr val="231F20"/>
                </a:solidFill>
                <a:latin typeface="ＭＳ ゴシック"/>
                <a:cs typeface="ＭＳ ゴシック"/>
              </a:rPr>
              <a:t>「</a:t>
            </a:r>
            <a:r>
              <a:rPr sz="1000" dirty="0">
                <a:solidFill>
                  <a:srgbClr val="231F20"/>
                </a:solidFill>
                <a:latin typeface="ＭＳ ゴシック"/>
                <a:cs typeface="ＭＳ ゴシック"/>
              </a:rPr>
              <a:t>診</a:t>
            </a:r>
            <a:r>
              <a:rPr sz="1000" spc="-35" dirty="0">
                <a:solidFill>
                  <a:srgbClr val="231F20"/>
                </a:solidFill>
                <a:latin typeface="ＭＳ ゴシック"/>
                <a:cs typeface="ＭＳ ゴシック"/>
              </a:rPr>
              <a:t>療</a:t>
            </a:r>
            <a:r>
              <a:rPr sz="1000" spc="-95" dirty="0">
                <a:solidFill>
                  <a:srgbClr val="231F20"/>
                </a:solidFill>
                <a:latin typeface="ＭＳ ゴシック"/>
                <a:cs typeface="ＭＳ ゴシック"/>
              </a:rPr>
              <a:t>科</a:t>
            </a:r>
            <a:r>
              <a:rPr sz="1000" spc="-85" dirty="0">
                <a:solidFill>
                  <a:srgbClr val="231F20"/>
                </a:solidFill>
                <a:latin typeface="ＭＳ ゴシック"/>
                <a:cs typeface="ＭＳ ゴシック"/>
              </a:rPr>
              <a:t>・</a:t>
            </a:r>
            <a:r>
              <a:rPr sz="1000" spc="-25" dirty="0">
                <a:solidFill>
                  <a:srgbClr val="231F20"/>
                </a:solidFill>
                <a:latin typeface="ＭＳ ゴシック"/>
                <a:cs typeface="ＭＳ ゴシック"/>
              </a:rPr>
              <a:t>病</a:t>
            </a:r>
            <a:r>
              <a:rPr sz="1000" spc="-10" dirty="0">
                <a:solidFill>
                  <a:srgbClr val="231F20"/>
                </a:solidFill>
                <a:latin typeface="ＭＳ ゴシック"/>
                <a:cs typeface="ＭＳ ゴシック"/>
              </a:rPr>
              <a:t>棟</a:t>
            </a:r>
            <a:r>
              <a:rPr sz="1000" spc="-15" dirty="0">
                <a:solidFill>
                  <a:srgbClr val="231F20"/>
                </a:solidFill>
                <a:latin typeface="ＭＳ ゴシック"/>
                <a:cs typeface="ＭＳ ゴシック"/>
              </a:rPr>
              <a:t>評</a:t>
            </a:r>
            <a:r>
              <a:rPr sz="1000" spc="-35" dirty="0">
                <a:solidFill>
                  <a:srgbClr val="231F20"/>
                </a:solidFill>
                <a:latin typeface="ＭＳ ゴシック"/>
                <a:cs typeface="ＭＳ ゴシック"/>
              </a:rPr>
              <a:t>価</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90" dirty="0">
                <a:solidFill>
                  <a:srgbClr val="231F20"/>
                </a:solidFill>
                <a:latin typeface="ＭＳ ゴシック"/>
                <a:cs typeface="ＭＳ ゴシック"/>
              </a:rPr>
              <a:t>し</a:t>
            </a:r>
            <a:r>
              <a:rPr sz="1000" spc="-215" dirty="0">
                <a:solidFill>
                  <a:srgbClr val="231F20"/>
                </a:solidFill>
                <a:latin typeface="ＭＳ ゴシック"/>
                <a:cs typeface="ＭＳ ゴシック"/>
              </a:rPr>
              <a:t>て</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37795" indent="-125730">
              <a:lnSpc>
                <a:spcPct val="100000"/>
              </a:lnSpc>
              <a:spcBef>
                <a:spcPts val="580"/>
              </a:spcBef>
              <a:buAutoNum type="arabicPeriod" startAt="2"/>
              <a:tabLst>
                <a:tab pos="138430" algn="l"/>
              </a:tabLst>
            </a:pPr>
            <a:r>
              <a:rPr sz="1000" spc="10" dirty="0">
                <a:solidFill>
                  <a:srgbClr val="231F20"/>
                </a:solidFill>
                <a:latin typeface="ＭＳ ゴシック"/>
                <a:cs typeface="ＭＳ ゴシック"/>
              </a:rPr>
              <a:t>「</a:t>
            </a:r>
            <a:r>
              <a:rPr sz="1000" dirty="0" err="1">
                <a:solidFill>
                  <a:srgbClr val="231F20"/>
                </a:solidFill>
                <a:latin typeface="ＭＳ ゴシック"/>
                <a:cs typeface="ＭＳ ゴシック"/>
              </a:rPr>
              <a:t>診</a:t>
            </a:r>
            <a:r>
              <a:rPr sz="1000" spc="-35" dirty="0" err="1">
                <a:solidFill>
                  <a:srgbClr val="231F20"/>
                </a:solidFill>
                <a:latin typeface="ＭＳ ゴシック"/>
                <a:cs typeface="ＭＳ ゴシック"/>
              </a:rPr>
              <a:t>療</a:t>
            </a:r>
            <a:r>
              <a:rPr sz="1000" spc="-20" dirty="0" err="1">
                <a:solidFill>
                  <a:srgbClr val="231F20"/>
                </a:solidFill>
                <a:latin typeface="ＭＳ ゴシック"/>
                <a:cs typeface="ＭＳ ゴシック"/>
              </a:rPr>
              <a:t>科</a:t>
            </a:r>
            <a:r>
              <a:rPr sz="1000" spc="-70" dirty="0" err="1">
                <a:solidFill>
                  <a:srgbClr val="231F20"/>
                </a:solidFill>
                <a:latin typeface="ＭＳ ゴシック"/>
                <a:cs typeface="ＭＳ ゴシック"/>
              </a:rPr>
              <a:t>名</a:t>
            </a:r>
            <a:r>
              <a:rPr sz="1000" spc="-50" dirty="0" err="1">
                <a:solidFill>
                  <a:srgbClr val="231F20"/>
                </a:solidFill>
                <a:latin typeface="ＭＳ ゴシック"/>
                <a:cs typeface="ＭＳ ゴシック"/>
              </a:rPr>
              <a:t>一</a:t>
            </a:r>
            <a:r>
              <a:rPr sz="1000" spc="-20" dirty="0" err="1">
                <a:solidFill>
                  <a:srgbClr val="231F20"/>
                </a:solidFill>
                <a:latin typeface="ＭＳ ゴシック"/>
                <a:cs typeface="ＭＳ ゴシック"/>
              </a:rPr>
              <a:t>覧</a:t>
            </a:r>
            <a:r>
              <a:rPr sz="1000" spc="10" dirty="0" err="1">
                <a:solidFill>
                  <a:srgbClr val="231F20"/>
                </a:solidFill>
                <a:latin typeface="ＭＳ ゴシック"/>
                <a:cs typeface="ＭＳ ゴシック"/>
              </a:rPr>
              <a:t>」</a:t>
            </a:r>
            <a:r>
              <a:rPr sz="1000" spc="-105" dirty="0" err="1">
                <a:solidFill>
                  <a:srgbClr val="231F20"/>
                </a:solidFill>
                <a:latin typeface="ＭＳ ゴシック"/>
                <a:cs typeface="ＭＳ ゴシック"/>
              </a:rPr>
              <a:t>で</a:t>
            </a:r>
            <a:r>
              <a:rPr sz="1000" spc="10" dirty="0" smtClean="0">
                <a:solidFill>
                  <a:srgbClr val="231F20"/>
                </a:solidFill>
                <a:latin typeface="ＭＳ ゴシック"/>
                <a:cs typeface="ＭＳ ゴシック"/>
              </a:rPr>
              <a:t>、</a:t>
            </a:r>
            <a:r>
              <a:rPr lang="ja-JP" altLang="en-US" sz="1000" spc="-30" dirty="0">
                <a:solidFill>
                  <a:srgbClr val="231F20"/>
                </a:solidFill>
                <a:latin typeface="ＭＳ ゴシック"/>
                <a:cs typeface="ＭＳ ゴシック"/>
              </a:rPr>
              <a:t>確認</a:t>
            </a:r>
            <a:r>
              <a:rPr sz="1000" spc="-95" dirty="0" err="1" smtClean="0">
                <a:solidFill>
                  <a:srgbClr val="231F20"/>
                </a:solidFill>
                <a:latin typeface="ＭＳ ゴシック"/>
                <a:cs typeface="ＭＳ ゴシック"/>
              </a:rPr>
              <a:t>し</a:t>
            </a:r>
            <a:r>
              <a:rPr sz="1000" spc="-80" dirty="0" err="1" smtClean="0">
                <a:solidFill>
                  <a:srgbClr val="231F20"/>
                </a:solidFill>
                <a:latin typeface="ＭＳ ゴシック"/>
                <a:cs typeface="ＭＳ ゴシック"/>
              </a:rPr>
              <a:t>た</a:t>
            </a:r>
            <a:r>
              <a:rPr sz="1000" spc="-25" dirty="0" err="1" smtClean="0">
                <a:solidFill>
                  <a:srgbClr val="231F20"/>
                </a:solidFill>
                <a:latin typeface="ＭＳ ゴシック"/>
                <a:cs typeface="ＭＳ ゴシック"/>
              </a:rPr>
              <a:t>い</a:t>
            </a:r>
            <a:r>
              <a:rPr sz="1000" dirty="0" err="1" smtClean="0">
                <a:solidFill>
                  <a:srgbClr val="231F20"/>
                </a:solidFill>
                <a:latin typeface="ＭＳ ゴシック"/>
                <a:cs typeface="ＭＳ ゴシック"/>
              </a:rPr>
              <a:t>診</a:t>
            </a:r>
            <a:r>
              <a:rPr sz="1000" spc="-35" dirty="0" err="1" smtClean="0">
                <a:solidFill>
                  <a:srgbClr val="231F20"/>
                </a:solidFill>
                <a:latin typeface="ＭＳ ゴシック"/>
                <a:cs typeface="ＭＳ ゴシック"/>
              </a:rPr>
              <a:t>療</a:t>
            </a:r>
            <a:r>
              <a:rPr sz="1000" spc="-25" dirty="0" err="1" smtClean="0">
                <a:solidFill>
                  <a:srgbClr val="231F20"/>
                </a:solidFill>
                <a:latin typeface="ＭＳ ゴシック"/>
                <a:cs typeface="ＭＳ ゴシック"/>
              </a:rPr>
              <a:t>科</a:t>
            </a:r>
            <a:r>
              <a:rPr sz="1000" spc="-20" dirty="0" err="1" smtClean="0">
                <a:solidFill>
                  <a:srgbClr val="231F20"/>
                </a:solidFill>
                <a:latin typeface="ＭＳ ゴシック"/>
                <a:cs typeface="ＭＳ ゴシック"/>
              </a:rPr>
              <a:t>の</a:t>
            </a:r>
            <a:r>
              <a:rPr sz="1000" spc="-35" dirty="0" err="1" smtClean="0">
                <a:solidFill>
                  <a:srgbClr val="231F20"/>
                </a:solidFill>
                <a:latin typeface="ＭＳ ゴシック"/>
                <a:cs typeface="ＭＳ ゴシック"/>
              </a:rPr>
              <a:t>行</a:t>
            </a:r>
            <a:r>
              <a:rPr sz="1000" spc="-65" dirty="0" err="1" smtClean="0">
                <a:solidFill>
                  <a:srgbClr val="231F20"/>
                </a:solidFill>
                <a:latin typeface="ＭＳ ゴシック"/>
                <a:cs typeface="ＭＳ ゴシック"/>
              </a:rPr>
              <a:t>に</a:t>
            </a:r>
            <a:r>
              <a:rPr sz="1000" spc="-55" dirty="0" err="1" smtClean="0">
                <a:solidFill>
                  <a:srgbClr val="231F20"/>
                </a:solidFill>
                <a:latin typeface="ＭＳ ゴシック"/>
                <a:cs typeface="ＭＳ ゴシック"/>
              </a:rPr>
              <a:t>あ</a:t>
            </a:r>
            <a:r>
              <a:rPr sz="1000" spc="-320" dirty="0" err="1" smtClean="0">
                <a:solidFill>
                  <a:srgbClr val="231F20"/>
                </a:solidFill>
                <a:latin typeface="ＭＳ ゴシック"/>
                <a:cs typeface="ＭＳ ゴシック"/>
              </a:rPr>
              <a:t>る</a:t>
            </a:r>
            <a:r>
              <a:rPr sz="1000" spc="10" dirty="0" smtClean="0">
                <a:solidFill>
                  <a:srgbClr val="231F20"/>
                </a:solidFill>
                <a:latin typeface="ＭＳ ゴシック"/>
                <a:cs typeface="ＭＳ ゴシック"/>
              </a:rPr>
              <a:t>「</a:t>
            </a:r>
            <a:r>
              <a:rPr lang="ja-JP" altLang="en-US" sz="1000" spc="-30" dirty="0" smtClean="0">
                <a:solidFill>
                  <a:srgbClr val="231F20"/>
                </a:solidFill>
                <a:latin typeface="ＭＳ ゴシック"/>
                <a:cs typeface="ＭＳ ゴシック"/>
              </a:rPr>
              <a:t>確認</a:t>
            </a:r>
            <a:r>
              <a:rPr lang="en-US" altLang="ja-JP" sz="1000" spc="-30" dirty="0" smtClean="0">
                <a:solidFill>
                  <a:srgbClr val="231F20"/>
                </a:solidFill>
                <a:latin typeface="ＭＳ ゴシック"/>
                <a:cs typeface="ＭＳ ゴシック"/>
              </a:rPr>
              <a:t>/</a:t>
            </a:r>
            <a:r>
              <a:rPr lang="ja-JP" altLang="en-US" sz="1000" spc="-30" dirty="0" smtClean="0">
                <a:solidFill>
                  <a:srgbClr val="231F20"/>
                </a:solidFill>
                <a:latin typeface="ＭＳ ゴシック"/>
                <a:cs typeface="ＭＳ ゴシック"/>
              </a:rPr>
              <a:t>代行入力</a:t>
            </a:r>
            <a:r>
              <a:rPr sz="1000" spc="10" dirty="0" smtClean="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37160" indent="-125095">
              <a:lnSpc>
                <a:spcPct val="100000"/>
              </a:lnSpc>
              <a:spcBef>
                <a:spcPts val="575"/>
              </a:spcBef>
              <a:buAutoNum type="arabicPeriod" startAt="2"/>
              <a:tabLst>
                <a:tab pos="137795" algn="l"/>
              </a:tabLst>
            </a:pPr>
            <a:r>
              <a:rPr sz="1000" spc="-50" dirty="0">
                <a:solidFill>
                  <a:srgbClr val="231F20"/>
                </a:solidFill>
                <a:latin typeface="ＭＳ ゴシック"/>
                <a:cs typeface="ＭＳ ゴシック"/>
              </a:rPr>
              <a:t>＜</a:t>
            </a:r>
            <a:r>
              <a:rPr sz="1000" dirty="0" err="1">
                <a:solidFill>
                  <a:srgbClr val="231F20"/>
                </a:solidFill>
                <a:latin typeface="ＭＳ ゴシック"/>
                <a:cs typeface="ＭＳ ゴシック"/>
              </a:rPr>
              <a:t>診</a:t>
            </a:r>
            <a:r>
              <a:rPr sz="1000" spc="-35" dirty="0" err="1">
                <a:solidFill>
                  <a:srgbClr val="231F20"/>
                </a:solidFill>
                <a:latin typeface="ＭＳ ゴシック"/>
                <a:cs typeface="ＭＳ ゴシック"/>
              </a:rPr>
              <a:t>療</a:t>
            </a:r>
            <a:r>
              <a:rPr sz="1000" spc="-95" dirty="0" err="1">
                <a:solidFill>
                  <a:srgbClr val="231F20"/>
                </a:solidFill>
                <a:latin typeface="ＭＳ ゴシック"/>
                <a:cs typeface="ＭＳ ゴシック"/>
              </a:rPr>
              <a:t>科</a:t>
            </a:r>
            <a:r>
              <a:rPr sz="1000" spc="-85" dirty="0" err="1">
                <a:solidFill>
                  <a:srgbClr val="231F20"/>
                </a:solidFill>
                <a:latin typeface="ＭＳ ゴシック"/>
                <a:cs typeface="ＭＳ ゴシック"/>
              </a:rPr>
              <a:t>・</a:t>
            </a:r>
            <a:r>
              <a:rPr sz="1000" spc="-25" dirty="0" err="1">
                <a:solidFill>
                  <a:srgbClr val="231F20"/>
                </a:solidFill>
                <a:latin typeface="ＭＳ ゴシック"/>
                <a:cs typeface="ＭＳ ゴシック"/>
              </a:rPr>
              <a:t>病</a:t>
            </a:r>
            <a:r>
              <a:rPr sz="1000" spc="-10" dirty="0" err="1">
                <a:solidFill>
                  <a:srgbClr val="231F20"/>
                </a:solidFill>
                <a:latin typeface="ＭＳ ゴシック"/>
                <a:cs typeface="ＭＳ ゴシック"/>
              </a:rPr>
              <a:t>棟</a:t>
            </a:r>
            <a:r>
              <a:rPr sz="1000" spc="-15" dirty="0" err="1">
                <a:solidFill>
                  <a:srgbClr val="231F20"/>
                </a:solidFill>
                <a:latin typeface="ＭＳ ゴシック"/>
                <a:cs typeface="ＭＳ ゴシック"/>
              </a:rPr>
              <a:t>評</a:t>
            </a:r>
            <a:r>
              <a:rPr sz="1000" spc="-45" dirty="0" err="1">
                <a:solidFill>
                  <a:srgbClr val="231F20"/>
                </a:solidFill>
                <a:latin typeface="ＭＳ ゴシック"/>
                <a:cs typeface="ＭＳ ゴシック"/>
              </a:rPr>
              <a:t>価</a:t>
            </a:r>
            <a:r>
              <a:rPr sz="1000" spc="-95" dirty="0" err="1">
                <a:solidFill>
                  <a:srgbClr val="231F20"/>
                </a:solidFill>
                <a:latin typeface="ＭＳ ゴシック"/>
                <a:cs typeface="ＭＳ ゴシック"/>
              </a:rPr>
              <a:t>＞</a:t>
            </a:r>
            <a:r>
              <a:rPr sz="1000" spc="-25" dirty="0" err="1">
                <a:solidFill>
                  <a:srgbClr val="231F20"/>
                </a:solidFill>
                <a:latin typeface="ＭＳ ゴシック"/>
                <a:cs typeface="ＭＳ ゴシック"/>
              </a:rPr>
              <a:t>が</a:t>
            </a:r>
            <a:r>
              <a:rPr sz="1000" spc="-30" dirty="0" err="1">
                <a:solidFill>
                  <a:srgbClr val="231F20"/>
                </a:solidFill>
                <a:latin typeface="ＭＳ ゴシック"/>
                <a:cs typeface="ＭＳ ゴシック"/>
              </a:rPr>
              <a:t>表</a:t>
            </a:r>
            <a:r>
              <a:rPr sz="1000" spc="-85" dirty="0" err="1">
                <a:solidFill>
                  <a:srgbClr val="231F20"/>
                </a:solidFill>
                <a:latin typeface="ＭＳ ゴシック"/>
                <a:cs typeface="ＭＳ ゴシック"/>
              </a:rPr>
              <a:t>示さ</a:t>
            </a:r>
            <a:r>
              <a:rPr sz="1000" spc="-70" dirty="0" err="1">
                <a:solidFill>
                  <a:srgbClr val="231F20"/>
                </a:solidFill>
                <a:latin typeface="ＭＳ ゴシック"/>
                <a:cs typeface="ＭＳ ゴシック"/>
              </a:rPr>
              <a:t>れ</a:t>
            </a:r>
            <a:r>
              <a:rPr sz="1000" spc="-40" dirty="0" err="1">
                <a:solidFill>
                  <a:srgbClr val="231F20"/>
                </a:solidFill>
                <a:latin typeface="ＭＳ ゴシック"/>
                <a:cs typeface="ＭＳ ゴシック"/>
              </a:rPr>
              <a:t>ま</a:t>
            </a:r>
            <a:r>
              <a:rPr sz="1000" spc="-80" dirty="0" err="1">
                <a:solidFill>
                  <a:srgbClr val="231F20"/>
                </a:solidFill>
                <a:latin typeface="ＭＳ ゴシック"/>
                <a:cs typeface="ＭＳ ゴシック"/>
              </a:rPr>
              <a:t>す</a:t>
            </a:r>
            <a:r>
              <a:rPr sz="1000" spc="-70" dirty="0" err="1">
                <a:solidFill>
                  <a:srgbClr val="231F20"/>
                </a:solidFill>
                <a:latin typeface="ＭＳ ゴシック"/>
                <a:cs typeface="ＭＳ ゴシック"/>
              </a:rPr>
              <a:t>の</a:t>
            </a:r>
            <a:r>
              <a:rPr sz="1000" spc="-105" dirty="0" err="1">
                <a:solidFill>
                  <a:srgbClr val="231F20"/>
                </a:solidFill>
                <a:latin typeface="ＭＳ ゴシック"/>
                <a:cs typeface="ＭＳ ゴシック"/>
              </a:rPr>
              <a:t>で</a:t>
            </a:r>
            <a:r>
              <a:rPr sz="1000" spc="10" dirty="0" err="1">
                <a:solidFill>
                  <a:srgbClr val="231F20"/>
                </a:solidFill>
                <a:latin typeface="ＭＳ ゴシック"/>
                <a:cs typeface="ＭＳ ゴシック"/>
              </a:rPr>
              <a:t>、</a:t>
            </a:r>
            <a:r>
              <a:rPr sz="1000" spc="-30" dirty="0" err="1" smtClean="0">
                <a:solidFill>
                  <a:srgbClr val="231F20"/>
                </a:solidFill>
                <a:latin typeface="ＭＳ ゴシック"/>
                <a:cs typeface="ＭＳ ゴシック"/>
              </a:rPr>
              <a:t>各</a:t>
            </a:r>
            <a:r>
              <a:rPr sz="1000" spc="-15" dirty="0" err="1" smtClean="0">
                <a:solidFill>
                  <a:srgbClr val="231F20"/>
                </a:solidFill>
                <a:latin typeface="ＭＳ ゴシック"/>
                <a:cs typeface="ＭＳ ゴシック"/>
              </a:rPr>
              <a:t>評</a:t>
            </a:r>
            <a:r>
              <a:rPr sz="1000" spc="-20" dirty="0" err="1" smtClean="0">
                <a:solidFill>
                  <a:srgbClr val="231F20"/>
                </a:solidFill>
                <a:latin typeface="ＭＳ ゴシック"/>
                <a:cs typeface="ＭＳ ゴシック"/>
              </a:rPr>
              <a:t>価</a:t>
            </a:r>
            <a:r>
              <a:rPr sz="1000" spc="-70" dirty="0" err="1" smtClean="0">
                <a:solidFill>
                  <a:srgbClr val="231F20"/>
                </a:solidFill>
                <a:latin typeface="ＭＳ ゴシック"/>
                <a:cs typeface="ＭＳ ゴシック"/>
              </a:rPr>
              <a:t>項</a:t>
            </a:r>
            <a:r>
              <a:rPr sz="1000" spc="-120" dirty="0" err="1" smtClean="0">
                <a:solidFill>
                  <a:srgbClr val="231F20"/>
                </a:solidFill>
                <a:latin typeface="ＭＳ ゴシック"/>
                <a:cs typeface="ＭＳ ゴシック"/>
              </a:rPr>
              <a:t>目</a:t>
            </a:r>
            <a:r>
              <a:rPr sz="1000" spc="-35" dirty="0" err="1" smtClean="0">
                <a:solidFill>
                  <a:srgbClr val="231F20"/>
                </a:solidFill>
                <a:latin typeface="ＭＳ ゴシック"/>
                <a:cs typeface="ＭＳ ゴシック"/>
              </a:rPr>
              <a:t>を</a:t>
            </a:r>
            <a:r>
              <a:rPr lang="ja-JP" altLang="en-US" sz="1000" spc="-30" dirty="0">
                <a:solidFill>
                  <a:srgbClr val="231F20"/>
                </a:solidFill>
                <a:latin typeface="ＭＳ ゴシック"/>
                <a:cs typeface="ＭＳ ゴシック"/>
              </a:rPr>
              <a:t>参照</a:t>
            </a:r>
            <a:r>
              <a:rPr sz="1000" spc="-190" dirty="0" err="1" smtClean="0">
                <a:solidFill>
                  <a:srgbClr val="231F20"/>
                </a:solidFill>
                <a:latin typeface="ＭＳ ゴシック"/>
                <a:cs typeface="ＭＳ ゴシック"/>
              </a:rPr>
              <a:t>し</a:t>
            </a:r>
            <a:r>
              <a:rPr sz="1000" spc="-215" dirty="0" err="1" smtClean="0">
                <a:solidFill>
                  <a:srgbClr val="231F20"/>
                </a:solidFill>
                <a:latin typeface="ＭＳ ゴシック"/>
                <a:cs typeface="ＭＳ ゴシック"/>
              </a:rPr>
              <a:t>て</a:t>
            </a:r>
            <a:r>
              <a:rPr sz="1000" spc="-155" dirty="0" err="1" smtClean="0">
                <a:solidFill>
                  <a:srgbClr val="231F20"/>
                </a:solidFill>
                <a:latin typeface="ＭＳ ゴシック"/>
                <a:cs typeface="ＭＳ ゴシック"/>
              </a:rPr>
              <a:t>く</a:t>
            </a:r>
            <a:r>
              <a:rPr sz="1000" spc="-105" dirty="0" err="1" smtClean="0">
                <a:solidFill>
                  <a:srgbClr val="231F20"/>
                </a:solidFill>
                <a:latin typeface="ＭＳ ゴシック"/>
                <a:cs typeface="ＭＳ ゴシック"/>
              </a:rPr>
              <a:t>だ</a:t>
            </a:r>
            <a:r>
              <a:rPr sz="1000" spc="-100" dirty="0" err="1" smtClean="0">
                <a:solidFill>
                  <a:srgbClr val="231F20"/>
                </a:solidFill>
                <a:latin typeface="ＭＳ ゴシック"/>
                <a:cs typeface="ＭＳ ゴシック"/>
              </a:rPr>
              <a:t>さ</a:t>
            </a:r>
            <a:r>
              <a:rPr sz="1000" spc="-65" dirty="0" err="1" smtClean="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40335">
              <a:lnSpc>
                <a:spcPct val="100000"/>
              </a:lnSpc>
              <a:spcBef>
                <a:spcPts val="580"/>
              </a:spcBef>
            </a:pPr>
            <a:r>
              <a:rPr sz="1000" spc="-140" dirty="0" err="1">
                <a:solidFill>
                  <a:srgbClr val="231F20"/>
                </a:solidFill>
                <a:latin typeface="ＭＳ ゴシック"/>
                <a:cs typeface="ＭＳ ゴシック"/>
              </a:rPr>
              <a:t>タ</a:t>
            </a:r>
            <a:r>
              <a:rPr sz="1000" spc="-80" dirty="0" err="1">
                <a:solidFill>
                  <a:srgbClr val="231F20"/>
                </a:solidFill>
                <a:latin typeface="ＭＳ ゴシック"/>
                <a:cs typeface="ＭＳ ゴシック"/>
              </a:rPr>
              <a:t>ブ</a:t>
            </a:r>
            <a:r>
              <a:rPr sz="1000" spc="-40" dirty="0" err="1">
                <a:solidFill>
                  <a:srgbClr val="231F20"/>
                </a:solidFill>
                <a:latin typeface="ＭＳ ゴシック"/>
                <a:cs typeface="ＭＳ ゴシック"/>
              </a:rPr>
              <a:t>を</a:t>
            </a:r>
            <a:r>
              <a:rPr sz="1000" spc="-120" dirty="0" err="1">
                <a:solidFill>
                  <a:srgbClr val="231F20"/>
                </a:solidFill>
                <a:latin typeface="ＭＳ ゴシック"/>
                <a:cs typeface="ＭＳ ゴシック"/>
              </a:rPr>
              <a:t>切</a:t>
            </a:r>
            <a:r>
              <a:rPr sz="1000" spc="-95" dirty="0" err="1">
                <a:solidFill>
                  <a:srgbClr val="231F20"/>
                </a:solidFill>
                <a:latin typeface="ＭＳ ゴシック"/>
                <a:cs typeface="ＭＳ ゴシック"/>
              </a:rPr>
              <a:t>り</a:t>
            </a:r>
            <a:r>
              <a:rPr sz="1000" spc="-80" dirty="0" err="1">
                <a:solidFill>
                  <a:srgbClr val="231F20"/>
                </a:solidFill>
                <a:latin typeface="ＭＳ ゴシック"/>
                <a:cs typeface="ＭＳ ゴシック"/>
              </a:rPr>
              <a:t>替</a:t>
            </a:r>
            <a:r>
              <a:rPr sz="1000" spc="-145" dirty="0" err="1">
                <a:solidFill>
                  <a:srgbClr val="231F20"/>
                </a:solidFill>
                <a:latin typeface="ＭＳ ゴシック"/>
                <a:cs typeface="ＭＳ ゴシック"/>
              </a:rPr>
              <a:t>え</a:t>
            </a:r>
            <a:r>
              <a:rPr sz="1000" spc="-105" dirty="0" err="1">
                <a:solidFill>
                  <a:srgbClr val="231F20"/>
                </a:solidFill>
                <a:latin typeface="ＭＳ ゴシック"/>
                <a:cs typeface="ＭＳ ゴシック"/>
              </a:rPr>
              <a:t>て</a:t>
            </a:r>
            <a:r>
              <a:rPr sz="1000" spc="-610" dirty="0" smtClean="0">
                <a:solidFill>
                  <a:srgbClr val="231F20"/>
                </a:solidFill>
                <a:latin typeface="ＭＳ ゴシック"/>
                <a:cs typeface="ＭＳ ゴシック"/>
              </a:rPr>
              <a:t>、</a:t>
            </a:r>
            <a:r>
              <a:rPr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　</a:t>
            </a:r>
            <a:r>
              <a:rPr sz="1000" spc="-20" dirty="0" err="1" smtClean="0">
                <a:solidFill>
                  <a:srgbClr val="231F20"/>
                </a:solidFill>
                <a:latin typeface="ＭＳ ゴシック"/>
                <a:cs typeface="ＭＳ ゴシック"/>
              </a:rPr>
              <a:t>福</a:t>
            </a:r>
            <a:r>
              <a:rPr sz="1000" spc="-25" dirty="0" err="1" smtClean="0">
                <a:solidFill>
                  <a:srgbClr val="231F20"/>
                </a:solidFill>
                <a:latin typeface="ＭＳ ゴシック"/>
                <a:cs typeface="ＭＳ ゴシック"/>
              </a:rPr>
              <a:t>利厚生</a:t>
            </a:r>
            <a:r>
              <a:rPr sz="1000" spc="-535" dirty="0" smtClean="0">
                <a:solidFill>
                  <a:srgbClr val="231F20"/>
                </a:solidFill>
                <a:latin typeface="ＭＳ ゴシック"/>
                <a:cs typeface="ＭＳ ゴシック"/>
              </a:rPr>
              <a:t>」</a:t>
            </a:r>
            <a:r>
              <a:rPr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　</a:t>
            </a:r>
            <a:r>
              <a:rPr sz="1000" spc="5" dirty="0" err="1" smtClean="0">
                <a:solidFill>
                  <a:srgbClr val="231F20"/>
                </a:solidFill>
                <a:latin typeface="ＭＳ ゴシック"/>
                <a:cs typeface="ＭＳ ゴシック"/>
              </a:rPr>
              <a:t>研</a:t>
            </a:r>
            <a:r>
              <a:rPr sz="1000" spc="-25" dirty="0" err="1" smtClean="0">
                <a:solidFill>
                  <a:srgbClr val="231F20"/>
                </a:solidFill>
                <a:latin typeface="ＭＳ ゴシック"/>
                <a:cs typeface="ＭＳ ゴシック"/>
              </a:rPr>
              <a:t>修</a:t>
            </a:r>
            <a:r>
              <a:rPr sz="1000" spc="-30" dirty="0" err="1" smtClean="0">
                <a:solidFill>
                  <a:srgbClr val="231F20"/>
                </a:solidFill>
                <a:latin typeface="ＭＳ ゴシック"/>
                <a:cs typeface="ＭＳ ゴシック"/>
              </a:rPr>
              <a:t>内</a:t>
            </a:r>
            <a:r>
              <a:rPr sz="1000" spc="-90" dirty="0" err="1" smtClean="0">
                <a:solidFill>
                  <a:srgbClr val="231F20"/>
                </a:solidFill>
                <a:latin typeface="ＭＳ ゴシック"/>
                <a:cs typeface="ＭＳ ゴシック"/>
              </a:rPr>
              <a:t>容</a:t>
            </a:r>
            <a:r>
              <a:rPr sz="1000" spc="-535" dirty="0" smtClean="0">
                <a:solidFill>
                  <a:srgbClr val="231F20"/>
                </a:solidFill>
                <a:latin typeface="ＭＳ ゴシック"/>
                <a:cs typeface="ＭＳ ゴシック"/>
              </a:rPr>
              <a:t>」</a:t>
            </a:r>
            <a:r>
              <a:rPr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　</a:t>
            </a:r>
            <a:r>
              <a:rPr sz="1000" spc="-30" dirty="0" err="1" smtClean="0">
                <a:solidFill>
                  <a:srgbClr val="231F20"/>
                </a:solidFill>
                <a:latin typeface="ＭＳ ゴシック"/>
                <a:cs typeface="ＭＳ ゴシック"/>
              </a:rPr>
              <a:t>人</a:t>
            </a:r>
            <a:r>
              <a:rPr sz="1000" spc="-25" dirty="0" err="1" smtClean="0">
                <a:solidFill>
                  <a:srgbClr val="231F20"/>
                </a:solidFill>
                <a:latin typeface="ＭＳ ゴシック"/>
                <a:cs typeface="ＭＳ ゴシック"/>
              </a:rPr>
              <a:t>的</a:t>
            </a:r>
            <a:r>
              <a:rPr sz="1000" spc="-30" dirty="0" err="1" smtClean="0">
                <a:solidFill>
                  <a:srgbClr val="231F20"/>
                </a:solidFill>
                <a:latin typeface="ＭＳ ゴシック"/>
                <a:cs typeface="ＭＳ ゴシック"/>
              </a:rPr>
              <a:t>支</a:t>
            </a:r>
            <a:r>
              <a:rPr sz="1000" dirty="0" err="1" smtClean="0">
                <a:solidFill>
                  <a:srgbClr val="231F20"/>
                </a:solidFill>
                <a:latin typeface="ＭＳ ゴシック"/>
                <a:cs typeface="ＭＳ ゴシック"/>
              </a:rPr>
              <a:t>援</a:t>
            </a:r>
            <a:r>
              <a:rPr sz="1000" spc="-20" dirty="0" err="1" smtClean="0">
                <a:solidFill>
                  <a:srgbClr val="231F20"/>
                </a:solidFill>
                <a:latin typeface="ＭＳ ゴシック"/>
                <a:cs typeface="ＭＳ ゴシック"/>
              </a:rPr>
              <a:t>体</a:t>
            </a:r>
            <a:r>
              <a:rPr sz="1000" spc="-35" dirty="0" err="1" smtClean="0">
                <a:solidFill>
                  <a:srgbClr val="231F20"/>
                </a:solidFill>
                <a:latin typeface="ＭＳ ゴシック"/>
                <a:cs typeface="ＭＳ ゴシック"/>
              </a:rPr>
              <a:t>制</a:t>
            </a:r>
            <a:r>
              <a:rPr sz="1000" spc="10" dirty="0" err="1">
                <a:solidFill>
                  <a:srgbClr val="231F20"/>
                </a:solidFill>
                <a:latin typeface="ＭＳ ゴシック"/>
                <a:cs typeface="ＭＳ ゴシック"/>
              </a:rPr>
              <a:t>」</a:t>
            </a:r>
            <a:r>
              <a:rPr sz="1000" spc="-45" dirty="0" err="1">
                <a:solidFill>
                  <a:srgbClr val="231F20"/>
                </a:solidFill>
                <a:latin typeface="ＭＳ ゴシック"/>
                <a:cs typeface="ＭＳ ゴシック"/>
              </a:rPr>
              <a:t>のそ</a:t>
            </a:r>
            <a:r>
              <a:rPr sz="1000" spc="-85" dirty="0" err="1">
                <a:solidFill>
                  <a:srgbClr val="231F20"/>
                </a:solidFill>
                <a:latin typeface="ＭＳ ゴシック"/>
                <a:cs typeface="ＭＳ ゴシック"/>
              </a:rPr>
              <a:t>れ</a:t>
            </a:r>
            <a:r>
              <a:rPr sz="1000" spc="-45" dirty="0" err="1">
                <a:solidFill>
                  <a:srgbClr val="231F20"/>
                </a:solidFill>
                <a:latin typeface="ＭＳ ゴシック"/>
                <a:cs typeface="ＭＳ ゴシック"/>
              </a:rPr>
              <a:t>ぞ</a:t>
            </a:r>
            <a:r>
              <a:rPr sz="1000" spc="-20" dirty="0" err="1">
                <a:solidFill>
                  <a:srgbClr val="231F20"/>
                </a:solidFill>
                <a:latin typeface="ＭＳ ゴシック"/>
                <a:cs typeface="ＭＳ ゴシック"/>
              </a:rPr>
              <a:t>れ</a:t>
            </a:r>
            <a:r>
              <a:rPr sz="1000" spc="-40" dirty="0" err="1">
                <a:solidFill>
                  <a:srgbClr val="231F20"/>
                </a:solidFill>
                <a:latin typeface="ＭＳ ゴシック"/>
                <a:cs typeface="ＭＳ ゴシック"/>
              </a:rPr>
              <a:t>の</a:t>
            </a:r>
            <a:r>
              <a:rPr sz="1000" spc="-70" dirty="0" err="1">
                <a:solidFill>
                  <a:srgbClr val="231F20"/>
                </a:solidFill>
                <a:latin typeface="ＭＳ ゴシック"/>
                <a:cs typeface="ＭＳ ゴシック"/>
              </a:rPr>
              <a:t>項</a:t>
            </a:r>
            <a:r>
              <a:rPr sz="1000" spc="-120" dirty="0" err="1">
                <a:solidFill>
                  <a:srgbClr val="231F20"/>
                </a:solidFill>
                <a:latin typeface="ＭＳ ゴシック"/>
                <a:cs typeface="ＭＳ ゴシック"/>
              </a:rPr>
              <a:t>目</a:t>
            </a:r>
            <a:r>
              <a:rPr sz="1000" spc="-35" dirty="0" err="1">
                <a:solidFill>
                  <a:srgbClr val="231F20"/>
                </a:solidFill>
                <a:latin typeface="ＭＳ ゴシック"/>
                <a:cs typeface="ＭＳ ゴシック"/>
              </a:rPr>
              <a:t>を</a:t>
            </a:r>
            <a:r>
              <a:rPr sz="1000" spc="-10" dirty="0" err="1">
                <a:solidFill>
                  <a:srgbClr val="231F20"/>
                </a:solidFill>
                <a:latin typeface="ＭＳ ゴシック"/>
                <a:cs typeface="ＭＳ ゴシック"/>
              </a:rPr>
              <a:t>確</a:t>
            </a:r>
            <a:r>
              <a:rPr sz="1000" spc="-35" dirty="0" err="1">
                <a:solidFill>
                  <a:srgbClr val="231F20"/>
                </a:solidFill>
                <a:latin typeface="ＭＳ ゴシック"/>
                <a:cs typeface="ＭＳ ゴシック"/>
              </a:rPr>
              <a:t>認</a:t>
            </a:r>
            <a:r>
              <a:rPr sz="1000" spc="-140" dirty="0" err="1">
                <a:solidFill>
                  <a:srgbClr val="231F20"/>
                </a:solidFill>
                <a:latin typeface="ＭＳ ゴシック"/>
                <a:cs typeface="ＭＳ ゴシック"/>
              </a:rPr>
              <a:t>す</a:t>
            </a:r>
            <a:r>
              <a:rPr sz="1000" spc="-110" dirty="0" err="1">
                <a:solidFill>
                  <a:srgbClr val="231F20"/>
                </a:solidFill>
                <a:latin typeface="ＭＳ ゴシック"/>
                <a:cs typeface="ＭＳ ゴシック"/>
              </a:rPr>
              <a:t>る</a:t>
            </a:r>
            <a:r>
              <a:rPr sz="1000" spc="-120" dirty="0" err="1">
                <a:solidFill>
                  <a:srgbClr val="231F20"/>
                </a:solidFill>
                <a:latin typeface="ＭＳ ゴシック"/>
                <a:cs typeface="ＭＳ ゴシック"/>
              </a:rPr>
              <a:t>こ</a:t>
            </a:r>
            <a:r>
              <a:rPr sz="1000" spc="-85" dirty="0" err="1">
                <a:solidFill>
                  <a:srgbClr val="231F20"/>
                </a:solidFill>
                <a:latin typeface="ＭＳ ゴシック"/>
                <a:cs typeface="ＭＳ ゴシック"/>
              </a:rPr>
              <a:t>と</a:t>
            </a:r>
            <a:r>
              <a:rPr sz="1000" spc="-55" dirty="0" err="1">
                <a:solidFill>
                  <a:srgbClr val="231F20"/>
                </a:solidFill>
                <a:latin typeface="ＭＳ ゴシック"/>
                <a:cs typeface="ＭＳ ゴシック"/>
              </a:rPr>
              <a:t>が</a:t>
            </a:r>
            <a:r>
              <a:rPr sz="1000" spc="-65" dirty="0" err="1">
                <a:solidFill>
                  <a:srgbClr val="231F20"/>
                </a:solidFill>
                <a:latin typeface="ＭＳ ゴシック"/>
                <a:cs typeface="ＭＳ ゴシック"/>
              </a:rPr>
              <a:t>で</a:t>
            </a:r>
            <a:r>
              <a:rPr sz="1000" spc="-80" dirty="0" err="1">
                <a:solidFill>
                  <a:srgbClr val="231F20"/>
                </a:solidFill>
                <a:latin typeface="ＭＳ ゴシック"/>
                <a:cs typeface="ＭＳ ゴシック"/>
              </a:rPr>
              <a:t>き</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p:txBody>
      </p:sp>
      <p:sp>
        <p:nvSpPr>
          <p:cNvPr id="24" name="object 24"/>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5</a:t>
            </a:fld>
            <a:endParaRPr dirty="0"/>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3394" y="1677086"/>
            <a:ext cx="6087111" cy="1160813"/>
          </a:xfrm>
          <a:prstGeom prst="rect">
            <a:avLst/>
          </a:prstGeom>
        </p:spPr>
      </p:pic>
      <p:sp>
        <p:nvSpPr>
          <p:cNvPr id="19" name="object 18"/>
          <p:cNvSpPr/>
          <p:nvPr/>
        </p:nvSpPr>
        <p:spPr>
          <a:xfrm>
            <a:off x="4598768" y="1725610"/>
            <a:ext cx="1215840" cy="230663"/>
          </a:xfrm>
          <a:custGeom>
            <a:avLst/>
            <a:gdLst/>
            <a:ahLst/>
            <a:cxnLst/>
            <a:rect l="l" t="t" r="r" b="b"/>
            <a:pathLst>
              <a:path w="1421129" h="259714">
                <a:moveTo>
                  <a:pt x="1420736" y="0"/>
                </a:moveTo>
                <a:lnTo>
                  <a:pt x="302869" y="0"/>
                </a:lnTo>
                <a:lnTo>
                  <a:pt x="0" y="259194"/>
                </a:lnTo>
                <a:lnTo>
                  <a:pt x="1420736" y="259194"/>
                </a:lnTo>
                <a:lnTo>
                  <a:pt x="1420736" y="0"/>
                </a:lnTo>
                <a:close/>
              </a:path>
            </a:pathLst>
          </a:custGeom>
          <a:solidFill>
            <a:srgbClr val="DA2128"/>
          </a:solidFill>
        </p:spPr>
        <p:txBody>
          <a:bodyPr wrap="square" lIns="0" tIns="0" rIns="0" bIns="0" rtlCol="0"/>
          <a:lstStyle/>
          <a:p>
            <a:endParaRPr/>
          </a:p>
        </p:txBody>
      </p:sp>
      <p:sp>
        <p:nvSpPr>
          <p:cNvPr id="26" name="object 18"/>
          <p:cNvSpPr/>
          <p:nvPr/>
        </p:nvSpPr>
        <p:spPr>
          <a:xfrm>
            <a:off x="3161751" y="2209023"/>
            <a:ext cx="1226099" cy="221430"/>
          </a:xfrm>
          <a:custGeom>
            <a:avLst/>
            <a:gdLst/>
            <a:ahLst/>
            <a:cxnLst/>
            <a:rect l="l" t="t" r="r" b="b"/>
            <a:pathLst>
              <a:path w="1421129" h="259714">
                <a:moveTo>
                  <a:pt x="1420736" y="0"/>
                </a:moveTo>
                <a:lnTo>
                  <a:pt x="302869" y="0"/>
                </a:lnTo>
                <a:lnTo>
                  <a:pt x="0" y="259194"/>
                </a:lnTo>
                <a:lnTo>
                  <a:pt x="1420736" y="259194"/>
                </a:lnTo>
                <a:lnTo>
                  <a:pt x="1420736" y="0"/>
                </a:lnTo>
                <a:close/>
              </a:path>
            </a:pathLst>
          </a:custGeom>
          <a:solidFill>
            <a:srgbClr val="DA2128"/>
          </a:solidFill>
        </p:spPr>
        <p:txBody>
          <a:bodyPr wrap="square" lIns="0" tIns="0" rIns="0" bIns="0" rtlCol="0"/>
          <a:lstStyle/>
          <a:p>
            <a:endParaRPr/>
          </a:p>
        </p:txBody>
      </p:sp>
      <p:sp>
        <p:nvSpPr>
          <p:cNvPr id="35" name="object 19"/>
          <p:cNvSpPr txBox="1"/>
          <p:nvPr/>
        </p:nvSpPr>
        <p:spPr>
          <a:xfrm>
            <a:off x="4387850" y="1752907"/>
            <a:ext cx="1517190" cy="135935"/>
          </a:xfrm>
          <a:prstGeom prst="rect">
            <a:avLst/>
          </a:prstGeom>
        </p:spPr>
        <p:txBody>
          <a:bodyPr vert="horz" wrap="square" lIns="0" tIns="12700" rIns="0" bIns="0" rtlCol="0">
            <a:spAutoFit/>
          </a:bodyPr>
          <a:lstStyle/>
          <a:p>
            <a:pPr marL="553720">
              <a:spcBef>
                <a:spcPts val="100"/>
              </a:spcBef>
            </a:pPr>
            <a:r>
              <a:rPr lang="ja-JP" altLang="en-US" sz="800" dirty="0" smtClean="0">
                <a:solidFill>
                  <a:schemeClr val="bg1"/>
                </a:solidFill>
                <a:latin typeface="ＭＳ ゴシック"/>
                <a:cs typeface="ＭＳ ゴシック"/>
              </a:rPr>
              <a:t>研修医検索エリア</a:t>
            </a:r>
            <a:endParaRPr sz="900" dirty="0">
              <a:solidFill>
                <a:schemeClr val="bg1"/>
              </a:solidFill>
              <a:latin typeface="ＭＳ ゴシック"/>
              <a:cs typeface="ＭＳ ゴシック"/>
            </a:endParaRPr>
          </a:p>
        </p:txBody>
      </p:sp>
      <p:sp>
        <p:nvSpPr>
          <p:cNvPr id="37" name="object 19"/>
          <p:cNvSpPr txBox="1"/>
          <p:nvPr/>
        </p:nvSpPr>
        <p:spPr>
          <a:xfrm>
            <a:off x="2967855" y="2235325"/>
            <a:ext cx="1925589" cy="135935"/>
          </a:xfrm>
          <a:prstGeom prst="rect">
            <a:avLst/>
          </a:prstGeom>
        </p:spPr>
        <p:txBody>
          <a:bodyPr vert="horz" wrap="square" lIns="0" tIns="12700" rIns="0" bIns="0" rtlCol="0">
            <a:spAutoFit/>
          </a:bodyPr>
          <a:lstStyle/>
          <a:p>
            <a:pPr marL="553720">
              <a:spcBef>
                <a:spcPts val="100"/>
              </a:spcBef>
            </a:pPr>
            <a:r>
              <a:rPr lang="ja-JP" altLang="en-US" sz="800" dirty="0" smtClean="0">
                <a:solidFill>
                  <a:schemeClr val="bg1"/>
                </a:solidFill>
                <a:latin typeface="ＭＳ ゴシック"/>
                <a:cs typeface="ＭＳ ゴシック"/>
              </a:rPr>
              <a:t>研修医一覧エリア</a:t>
            </a:r>
            <a:endParaRPr sz="800" dirty="0">
              <a:solidFill>
                <a:schemeClr val="bg1"/>
              </a:solidFill>
              <a:latin typeface="ＭＳ ゴシック"/>
              <a:cs typeface="ＭＳ ゴシック"/>
            </a:endParaRPr>
          </a:p>
        </p:txBody>
      </p:sp>
      <p:pic>
        <p:nvPicPr>
          <p:cNvPr id="11" name="図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394" y="6308328"/>
            <a:ext cx="3392892" cy="2373149"/>
          </a:xfrm>
          <a:prstGeom prst="rect">
            <a:avLst/>
          </a:prstGeom>
        </p:spPr>
      </p:pic>
      <p:sp>
        <p:nvSpPr>
          <p:cNvPr id="23" name="角丸四角形 22"/>
          <p:cNvSpPr/>
          <p:nvPr/>
        </p:nvSpPr>
        <p:spPr>
          <a:xfrm>
            <a:off x="3040339" y="1884945"/>
            <a:ext cx="1663684" cy="301465"/>
          </a:xfrm>
          <a:prstGeom prst="roundRect">
            <a:avLst>
              <a:gd name="adj" fmla="val 20839"/>
            </a:avLst>
          </a:prstGeom>
          <a:ln w="12598">
            <a:solidFill>
              <a:srgbClr val="DA2128"/>
            </a:solidFill>
            <a:round/>
          </a:ln>
        </p:spPr>
        <p:txBody>
          <a:bodyPr wrap="square" lIns="0" tIns="0" rIns="0" bIns="0" rtlCol="0" anchor="ctr"/>
          <a:lstStyle/>
          <a:p>
            <a:pPr algn="ctr"/>
            <a:endParaRPr kumimoji="1" lang="ja-JP" altLang="en-US"/>
          </a:p>
        </p:txBody>
      </p:sp>
      <p:sp>
        <p:nvSpPr>
          <p:cNvPr id="28" name="角丸四角形 27"/>
          <p:cNvSpPr/>
          <p:nvPr/>
        </p:nvSpPr>
        <p:spPr>
          <a:xfrm>
            <a:off x="1129859" y="2221443"/>
            <a:ext cx="2156602" cy="616456"/>
          </a:xfrm>
          <a:prstGeom prst="roundRect">
            <a:avLst>
              <a:gd name="adj" fmla="val 13413"/>
            </a:avLst>
          </a:prstGeom>
          <a:ln w="12598">
            <a:solidFill>
              <a:srgbClr val="DA2128"/>
            </a:solidFill>
            <a:round/>
          </a:ln>
        </p:spPr>
        <p:txBody>
          <a:bodyPr wrap="square" lIns="0" tIns="0" rIns="0" bIns="0" rtlCol="0" anchor="ctr"/>
          <a:lstStyle/>
          <a:p>
            <a:pPr algn="ctr"/>
            <a:endParaRPr kumimoji="1" lang="ja-JP" altLang="en-US"/>
          </a:p>
        </p:txBody>
      </p:sp>
      <p:sp>
        <p:nvSpPr>
          <p:cNvPr id="36" name="角丸四角形 35"/>
          <p:cNvSpPr/>
          <p:nvPr/>
        </p:nvSpPr>
        <p:spPr>
          <a:xfrm>
            <a:off x="3462380" y="2471535"/>
            <a:ext cx="620670" cy="135214"/>
          </a:xfrm>
          <a:prstGeom prst="roundRect">
            <a:avLst>
              <a:gd name="adj" fmla="val 19389"/>
            </a:avLst>
          </a:prstGeom>
          <a:ln w="12598">
            <a:solidFill>
              <a:srgbClr val="DA2128"/>
            </a:solidFill>
            <a:round/>
          </a:ln>
        </p:spPr>
        <p:txBody>
          <a:bodyPr wrap="square" lIns="0" tIns="0" rIns="0" bIns="0" rtlCol="0" anchor="ctr"/>
          <a:lstStyle/>
          <a:p>
            <a:pPr algn="ctr"/>
            <a:endParaRPr kumimoji="1" lang="ja-JP" altLang="en-US"/>
          </a:p>
        </p:txBody>
      </p:sp>
      <p:sp>
        <p:nvSpPr>
          <p:cNvPr id="38" name="角丸四角形 37"/>
          <p:cNvSpPr/>
          <p:nvPr/>
        </p:nvSpPr>
        <p:spPr>
          <a:xfrm>
            <a:off x="4457721" y="2471896"/>
            <a:ext cx="600761" cy="134852"/>
          </a:xfrm>
          <a:prstGeom prst="roundRect">
            <a:avLst>
              <a:gd name="adj" fmla="val 24559"/>
            </a:avLst>
          </a:prstGeom>
          <a:ln w="12598">
            <a:solidFill>
              <a:srgbClr val="DA2128"/>
            </a:solidFill>
            <a:round/>
          </a:ln>
        </p:spPr>
        <p:txBody>
          <a:bodyPr wrap="square" lIns="0" tIns="0" rIns="0" bIns="0" rtlCol="0" anchor="ctr"/>
          <a:lstStyle/>
          <a:p>
            <a:pPr algn="ctr"/>
            <a:endParaRPr kumimoji="1" lang="ja-JP" altLang="en-US"/>
          </a:p>
        </p:txBody>
      </p:sp>
      <p:sp>
        <p:nvSpPr>
          <p:cNvPr id="39" name="角丸四角形 38"/>
          <p:cNvSpPr/>
          <p:nvPr/>
        </p:nvSpPr>
        <p:spPr>
          <a:xfrm>
            <a:off x="5251698" y="2470736"/>
            <a:ext cx="668163" cy="136012"/>
          </a:xfrm>
          <a:prstGeom prst="roundRect">
            <a:avLst>
              <a:gd name="adj" fmla="val 19389"/>
            </a:avLst>
          </a:prstGeom>
          <a:ln w="12598">
            <a:solidFill>
              <a:srgbClr val="DA2128"/>
            </a:solidFill>
            <a:round/>
          </a:ln>
        </p:spPr>
        <p:txBody>
          <a:bodyPr wrap="square" lIns="0" tIns="0" rIns="0" bIns="0" rtlCol="0" anchor="ctr"/>
          <a:lstStyle/>
          <a:p>
            <a:pPr algn="ctr"/>
            <a:endParaRPr kumimoji="1" lang="ja-JP" altLang="en-US"/>
          </a:p>
        </p:txBody>
      </p:sp>
      <p:sp>
        <p:nvSpPr>
          <p:cNvPr id="40" name="角丸四角形 39"/>
          <p:cNvSpPr/>
          <p:nvPr/>
        </p:nvSpPr>
        <p:spPr>
          <a:xfrm>
            <a:off x="5934357" y="2469588"/>
            <a:ext cx="620135" cy="137160"/>
          </a:xfrm>
          <a:prstGeom prst="roundRect">
            <a:avLst>
              <a:gd name="adj" fmla="val 13884"/>
            </a:avLst>
          </a:prstGeom>
          <a:ln w="12598">
            <a:solidFill>
              <a:srgbClr val="DA2128"/>
            </a:solidFill>
            <a:round/>
          </a:ln>
        </p:spPr>
        <p:txBody>
          <a:bodyPr wrap="square" lIns="0" tIns="0" rIns="0" bIns="0"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733511" y="4766176"/>
            <a:ext cx="5328920" cy="471283"/>
          </a:xfrm>
          <a:prstGeom prst="rect">
            <a:avLst/>
          </a:prstGeom>
        </p:spPr>
        <p:txBody>
          <a:bodyPr vert="horz" wrap="square" lIns="0" tIns="85725" rIns="0" bIns="0" rtlCol="0">
            <a:spAutoFit/>
          </a:bodyPr>
          <a:lstStyle/>
          <a:p>
            <a:pPr marL="139700" indent="-127635">
              <a:lnSpc>
                <a:spcPct val="100000"/>
              </a:lnSpc>
              <a:spcBef>
                <a:spcPts val="675"/>
              </a:spcBef>
              <a:buSzPct val="90000"/>
              <a:buChar char="■"/>
              <a:tabLst>
                <a:tab pos="140335" algn="l"/>
              </a:tabLst>
            </a:pPr>
            <a:r>
              <a:rPr sz="1000" spc="5" dirty="0">
                <a:solidFill>
                  <a:srgbClr val="A9511A"/>
                </a:solidFill>
                <a:latin typeface="ＭＳ ゴシック"/>
                <a:cs typeface="ＭＳ ゴシック"/>
              </a:rPr>
              <a:t>研</a:t>
            </a:r>
            <a:r>
              <a:rPr sz="1000" spc="-25" dirty="0">
                <a:solidFill>
                  <a:srgbClr val="A9511A"/>
                </a:solidFill>
                <a:latin typeface="ＭＳ ゴシック"/>
                <a:cs typeface="ＭＳ ゴシック"/>
              </a:rPr>
              <a:t>修記録</a:t>
            </a:r>
            <a:r>
              <a:rPr sz="1000" spc="-55" dirty="0">
                <a:solidFill>
                  <a:srgbClr val="A9511A"/>
                </a:solidFill>
                <a:latin typeface="ＭＳ ゴシック"/>
                <a:cs typeface="ＭＳ ゴシック"/>
              </a:rPr>
              <a:t>の</a:t>
            </a:r>
            <a:r>
              <a:rPr sz="1000" spc="-80" dirty="0">
                <a:solidFill>
                  <a:srgbClr val="A9511A"/>
                </a:solidFill>
                <a:latin typeface="ＭＳ ゴシック"/>
                <a:cs typeface="ＭＳ ゴシック"/>
              </a:rPr>
              <a:t>ダ</a:t>
            </a:r>
            <a:r>
              <a:rPr sz="1000" spc="-120" dirty="0">
                <a:solidFill>
                  <a:srgbClr val="A9511A"/>
                </a:solidFill>
                <a:latin typeface="ＭＳ ゴシック"/>
                <a:cs typeface="ＭＳ ゴシック"/>
              </a:rPr>
              <a:t>ウ</a:t>
            </a:r>
            <a:r>
              <a:rPr sz="1000" spc="-80" dirty="0">
                <a:solidFill>
                  <a:srgbClr val="A9511A"/>
                </a:solidFill>
                <a:latin typeface="ＭＳ ゴシック"/>
                <a:cs typeface="ＭＳ ゴシック"/>
              </a:rPr>
              <a:t>ン</a:t>
            </a:r>
            <a:r>
              <a:rPr sz="1000" spc="-60" dirty="0">
                <a:solidFill>
                  <a:srgbClr val="A9511A"/>
                </a:solidFill>
                <a:latin typeface="ＭＳ ゴシック"/>
                <a:cs typeface="ＭＳ ゴシック"/>
              </a:rPr>
              <a:t>ロ</a:t>
            </a:r>
            <a:r>
              <a:rPr sz="1000" spc="-155" dirty="0">
                <a:solidFill>
                  <a:srgbClr val="A9511A"/>
                </a:solidFill>
                <a:latin typeface="ＭＳ ゴシック"/>
                <a:cs typeface="ＭＳ ゴシック"/>
              </a:rPr>
              <a:t>ード</a:t>
            </a:r>
            <a:endParaRPr sz="1000" dirty="0">
              <a:latin typeface="ＭＳ ゴシック"/>
              <a:cs typeface="ＭＳ ゴシック"/>
            </a:endParaRPr>
          </a:p>
          <a:p>
            <a:pPr marL="140335">
              <a:lnSpc>
                <a:spcPct val="100000"/>
              </a:lnSpc>
              <a:spcBef>
                <a:spcPts val="580"/>
              </a:spcBef>
            </a:pPr>
            <a:r>
              <a:rPr sz="1000" spc="5" dirty="0" err="1">
                <a:solidFill>
                  <a:srgbClr val="231F20"/>
                </a:solidFill>
                <a:latin typeface="ＭＳ ゴシック"/>
                <a:cs typeface="ＭＳ ゴシック"/>
              </a:rPr>
              <a:t>研</a:t>
            </a:r>
            <a:r>
              <a:rPr sz="1000" spc="-25" dirty="0" err="1">
                <a:solidFill>
                  <a:srgbClr val="231F20"/>
                </a:solidFill>
                <a:latin typeface="ＭＳ ゴシック"/>
                <a:cs typeface="ＭＳ ゴシック"/>
              </a:rPr>
              <a:t>修記</a:t>
            </a:r>
            <a:r>
              <a:rPr sz="1000" spc="-55" dirty="0" err="1">
                <a:solidFill>
                  <a:srgbClr val="231F20"/>
                </a:solidFill>
                <a:latin typeface="ＭＳ ゴシック"/>
                <a:cs typeface="ＭＳ ゴシック"/>
              </a:rPr>
              <a:t>録</a:t>
            </a:r>
            <a:r>
              <a:rPr sz="1000" spc="-135" dirty="0" err="1">
                <a:solidFill>
                  <a:srgbClr val="231F20"/>
                </a:solidFill>
                <a:latin typeface="ＭＳ ゴシック"/>
                <a:cs typeface="ＭＳ ゴシック"/>
              </a:rPr>
              <a:t>を</a:t>
            </a:r>
            <a:r>
              <a:rPr sz="1000" spc="-100" dirty="0" err="1">
                <a:solidFill>
                  <a:srgbClr val="231F20"/>
                </a:solidFill>
                <a:latin typeface="ＭＳ ゴシック"/>
                <a:cs typeface="ＭＳ ゴシック"/>
              </a:rPr>
              <a:t>フ</a:t>
            </a:r>
            <a:r>
              <a:rPr sz="1000" spc="-160" dirty="0" err="1">
                <a:solidFill>
                  <a:srgbClr val="231F20"/>
                </a:solidFill>
                <a:latin typeface="ＭＳ ゴシック"/>
                <a:cs typeface="ＭＳ ゴシック"/>
              </a:rPr>
              <a:t>ァ</a:t>
            </a:r>
            <a:r>
              <a:rPr sz="1000" spc="-185" dirty="0" err="1">
                <a:solidFill>
                  <a:srgbClr val="231F20"/>
                </a:solidFill>
                <a:latin typeface="ＭＳ ゴシック"/>
                <a:cs typeface="ＭＳ ゴシック"/>
              </a:rPr>
              <a:t>イ</a:t>
            </a:r>
            <a:r>
              <a:rPr sz="1000" spc="-90" dirty="0" err="1">
                <a:solidFill>
                  <a:srgbClr val="231F20"/>
                </a:solidFill>
                <a:latin typeface="ＭＳ ゴシック"/>
                <a:cs typeface="ＭＳ ゴシック"/>
              </a:rPr>
              <a:t>ル</a:t>
            </a:r>
            <a:r>
              <a:rPr sz="1000" spc="-170" dirty="0" err="1">
                <a:solidFill>
                  <a:srgbClr val="231F20"/>
                </a:solidFill>
                <a:latin typeface="ＭＳ ゴシック"/>
                <a:cs typeface="ＭＳ ゴシック"/>
              </a:rPr>
              <a:t>と</a:t>
            </a:r>
            <a:r>
              <a:rPr sz="1000" spc="-190" dirty="0" err="1">
                <a:solidFill>
                  <a:srgbClr val="231F20"/>
                </a:solidFill>
                <a:latin typeface="ＭＳ ゴシック"/>
                <a:cs typeface="ＭＳ ゴシック"/>
              </a:rPr>
              <a:t>し</a:t>
            </a:r>
            <a:r>
              <a:rPr sz="1000" spc="-95" dirty="0" err="1">
                <a:solidFill>
                  <a:srgbClr val="231F20"/>
                </a:solidFill>
                <a:latin typeface="ＭＳ ゴシック"/>
                <a:cs typeface="ＭＳ ゴシック"/>
              </a:rPr>
              <a:t>て</a:t>
            </a:r>
            <a:r>
              <a:rPr sz="1000" spc="-20" dirty="0" err="1">
                <a:solidFill>
                  <a:srgbClr val="231F20"/>
                </a:solidFill>
                <a:latin typeface="ＭＳ ゴシック"/>
                <a:cs typeface="ＭＳ ゴシック"/>
              </a:rPr>
              <a:t>保</a:t>
            </a:r>
            <a:r>
              <a:rPr sz="1000" spc="-110" dirty="0" err="1">
                <a:solidFill>
                  <a:srgbClr val="231F20"/>
                </a:solidFill>
                <a:latin typeface="ＭＳ ゴシック"/>
                <a:cs typeface="ＭＳ ゴシック"/>
              </a:rPr>
              <a:t>存</a:t>
            </a:r>
            <a:r>
              <a:rPr sz="1000" spc="-95" dirty="0" err="1">
                <a:solidFill>
                  <a:srgbClr val="231F20"/>
                </a:solidFill>
                <a:latin typeface="ＭＳ ゴシック"/>
                <a:cs typeface="ＭＳ ゴシック"/>
              </a:rPr>
              <a:t>し</a:t>
            </a:r>
            <a:r>
              <a:rPr sz="1000" spc="-80" dirty="0" err="1">
                <a:solidFill>
                  <a:srgbClr val="231F20"/>
                </a:solidFill>
                <a:latin typeface="ＭＳ ゴシック"/>
                <a:cs typeface="ＭＳ ゴシック"/>
              </a:rPr>
              <a:t>た</a:t>
            </a:r>
            <a:r>
              <a:rPr sz="1000" spc="-20" dirty="0" err="1">
                <a:solidFill>
                  <a:srgbClr val="231F20"/>
                </a:solidFill>
                <a:latin typeface="ＭＳ ゴシック"/>
                <a:cs typeface="ＭＳ ゴシック"/>
              </a:rPr>
              <a:t>い</a:t>
            </a:r>
            <a:r>
              <a:rPr sz="1000" spc="-10" dirty="0" err="1">
                <a:solidFill>
                  <a:srgbClr val="231F20"/>
                </a:solidFill>
                <a:latin typeface="ＭＳ ゴシック"/>
                <a:cs typeface="ＭＳ ゴシック"/>
              </a:rPr>
              <a:t>場</a:t>
            </a:r>
            <a:r>
              <a:rPr sz="1000" spc="-45" dirty="0" err="1">
                <a:solidFill>
                  <a:srgbClr val="231F20"/>
                </a:solidFill>
                <a:latin typeface="ＭＳ ゴシック"/>
                <a:cs typeface="ＭＳ ゴシック"/>
              </a:rPr>
              <a:t>合</a:t>
            </a:r>
            <a:r>
              <a:rPr sz="1000" spc="-25" dirty="0" err="1">
                <a:solidFill>
                  <a:srgbClr val="231F20"/>
                </a:solidFill>
                <a:latin typeface="ＭＳ ゴシック"/>
                <a:cs typeface="ＭＳ ゴシック"/>
              </a:rPr>
              <a:t>は</a:t>
            </a:r>
            <a:r>
              <a:rPr sz="1000" spc="-610" dirty="0" smtClean="0">
                <a:solidFill>
                  <a:srgbClr val="231F20"/>
                </a:solidFill>
                <a:latin typeface="ＭＳ ゴシック"/>
                <a:cs typeface="ＭＳ ゴシック"/>
              </a:rPr>
              <a:t>、</a:t>
            </a:r>
            <a:r>
              <a:rPr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　</a:t>
            </a:r>
            <a:r>
              <a:rPr sz="1000" spc="5" dirty="0" err="1" smtClean="0">
                <a:solidFill>
                  <a:srgbClr val="231F20"/>
                </a:solidFill>
                <a:latin typeface="ＭＳ ゴシック"/>
                <a:cs typeface="ＭＳ ゴシック"/>
              </a:rPr>
              <a:t>研</a:t>
            </a:r>
            <a:r>
              <a:rPr sz="1000" spc="-25" dirty="0" err="1" smtClean="0">
                <a:solidFill>
                  <a:srgbClr val="231F20"/>
                </a:solidFill>
                <a:latin typeface="ＭＳ ゴシック"/>
                <a:cs typeface="ＭＳ ゴシック"/>
              </a:rPr>
              <a:t>修記</a:t>
            </a:r>
            <a:r>
              <a:rPr sz="1000" spc="-55" dirty="0" err="1" smtClean="0">
                <a:solidFill>
                  <a:srgbClr val="231F20"/>
                </a:solidFill>
                <a:latin typeface="ＭＳ ゴシック"/>
                <a:cs typeface="ＭＳ ゴシック"/>
              </a:rPr>
              <a:t>録</a:t>
            </a:r>
            <a:r>
              <a:rPr sz="1000" spc="-80" dirty="0" err="1" smtClean="0">
                <a:solidFill>
                  <a:srgbClr val="231F20"/>
                </a:solidFill>
                <a:latin typeface="ＭＳ ゴシック"/>
                <a:cs typeface="ＭＳ ゴシック"/>
              </a:rPr>
              <a:t>ダ</a:t>
            </a:r>
            <a:r>
              <a:rPr sz="1000" spc="-120" dirty="0" err="1" smtClean="0">
                <a:solidFill>
                  <a:srgbClr val="231F20"/>
                </a:solidFill>
                <a:latin typeface="ＭＳ ゴシック"/>
                <a:cs typeface="ＭＳ ゴシック"/>
              </a:rPr>
              <a:t>ウ</a:t>
            </a:r>
            <a:r>
              <a:rPr sz="1000" spc="-85" dirty="0" err="1" smtClean="0">
                <a:solidFill>
                  <a:srgbClr val="231F20"/>
                </a:solidFill>
                <a:latin typeface="ＭＳ ゴシック"/>
                <a:cs typeface="ＭＳ ゴシック"/>
              </a:rPr>
              <a:t>ン</a:t>
            </a:r>
            <a:r>
              <a:rPr sz="1000" spc="-60" dirty="0" err="1" smtClean="0">
                <a:solidFill>
                  <a:srgbClr val="231F20"/>
                </a:solidFill>
                <a:latin typeface="ＭＳ ゴシック"/>
                <a:cs typeface="ＭＳ ゴシック"/>
              </a:rPr>
              <a:t>ロ</a:t>
            </a:r>
            <a:r>
              <a:rPr sz="1000" spc="-155" dirty="0" err="1" smtClean="0">
                <a:solidFill>
                  <a:srgbClr val="231F20"/>
                </a:solidFill>
                <a:latin typeface="ＭＳ ゴシック"/>
                <a:cs typeface="ＭＳ ゴシック"/>
              </a:rPr>
              <a:t>ー</a:t>
            </a:r>
            <a:r>
              <a:rPr sz="1000" spc="-160" dirty="0" err="1" smtClean="0">
                <a:solidFill>
                  <a:srgbClr val="231F20"/>
                </a:solidFill>
                <a:latin typeface="ＭＳ ゴシック"/>
                <a:cs typeface="ＭＳ ゴシック"/>
              </a:rPr>
              <a:t>ド</a:t>
            </a:r>
            <a:r>
              <a:rPr sz="1000" spc="10" dirty="0" err="1">
                <a:solidFill>
                  <a:srgbClr val="231F20"/>
                </a:solidFill>
                <a:latin typeface="ＭＳ ゴシック"/>
                <a:cs typeface="ＭＳ ゴシック"/>
              </a:rPr>
              <a:t>」</a:t>
            </a:r>
            <a:r>
              <a:rPr sz="1000" spc="-105" dirty="0" err="1" smtClean="0">
                <a:solidFill>
                  <a:srgbClr val="231F20"/>
                </a:solidFill>
                <a:latin typeface="ＭＳ ゴシック"/>
                <a:cs typeface="ＭＳ ゴシック"/>
              </a:rPr>
              <a:t>ボ</a:t>
            </a:r>
            <a:r>
              <a:rPr sz="1000" spc="-145" dirty="0" err="1" smtClean="0">
                <a:solidFill>
                  <a:srgbClr val="231F20"/>
                </a:solidFill>
                <a:latin typeface="ＭＳ ゴシック"/>
                <a:cs typeface="ＭＳ ゴシック"/>
              </a:rPr>
              <a:t>タ</a:t>
            </a:r>
            <a:r>
              <a:rPr sz="1000" spc="-85" dirty="0" err="1" smtClean="0">
                <a:solidFill>
                  <a:srgbClr val="231F20"/>
                </a:solidFill>
                <a:latin typeface="ＭＳ ゴシック"/>
                <a:cs typeface="ＭＳ ゴシック"/>
              </a:rPr>
              <a:t>ン</a:t>
            </a:r>
            <a:r>
              <a:rPr sz="1000" spc="-55" dirty="0" err="1" smtClean="0">
                <a:solidFill>
                  <a:srgbClr val="231F20"/>
                </a:solidFill>
                <a:latin typeface="ＭＳ ゴシック"/>
                <a:cs typeface="ＭＳ ゴシック"/>
              </a:rPr>
              <a:t>を</a:t>
            </a:r>
            <a:r>
              <a:rPr sz="1000" spc="-165" dirty="0" err="1" smtClean="0">
                <a:solidFill>
                  <a:srgbClr val="231F20"/>
                </a:solidFill>
                <a:latin typeface="ＭＳ ゴシック"/>
                <a:cs typeface="ＭＳ ゴシック"/>
              </a:rPr>
              <a:t>ク</a:t>
            </a:r>
            <a:r>
              <a:rPr sz="1000" spc="-170" dirty="0" err="1" smtClean="0">
                <a:solidFill>
                  <a:srgbClr val="231F20"/>
                </a:solidFill>
                <a:latin typeface="ＭＳ ゴシック"/>
                <a:cs typeface="ＭＳ ゴシック"/>
              </a:rPr>
              <a:t>リ</a:t>
            </a:r>
            <a:r>
              <a:rPr sz="1000" spc="-100" dirty="0" err="1" smtClean="0">
                <a:solidFill>
                  <a:srgbClr val="231F20"/>
                </a:solidFill>
                <a:latin typeface="ＭＳ ゴシック"/>
                <a:cs typeface="ＭＳ ゴシック"/>
              </a:rPr>
              <a:t>ッ</a:t>
            </a:r>
            <a:r>
              <a:rPr sz="1000" spc="-170" dirty="0" err="1" smtClean="0">
                <a:solidFill>
                  <a:srgbClr val="231F20"/>
                </a:solidFill>
                <a:latin typeface="ＭＳ ゴシック"/>
                <a:cs typeface="ＭＳ ゴシック"/>
              </a:rPr>
              <a:t>ク</a:t>
            </a:r>
            <a:r>
              <a:rPr sz="1000" spc="-105" dirty="0" err="1" smtClean="0">
                <a:solidFill>
                  <a:srgbClr val="231F20"/>
                </a:solidFill>
                <a:latin typeface="ＭＳ ゴシック"/>
                <a:cs typeface="ＭＳ ゴシック"/>
              </a:rPr>
              <a:t>し</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lang="ja-JP" altLang="en-US" sz="1000" dirty="0">
                <a:solidFill>
                  <a:srgbClr val="231F20"/>
                </a:solidFill>
                <a:latin typeface="ＭＳ ゴシック"/>
                <a:cs typeface="ＭＳ ゴシック"/>
              </a:rPr>
              <a:t>。</a:t>
            </a:r>
            <a:endParaRPr sz="1000" dirty="0">
              <a:latin typeface="ＭＳ ゴシック"/>
              <a:cs typeface="ＭＳ ゴシック"/>
            </a:endParaRPr>
          </a:p>
        </p:txBody>
      </p:sp>
      <p:sp>
        <p:nvSpPr>
          <p:cNvPr id="4" name="object 4"/>
          <p:cNvSpPr txBox="1"/>
          <p:nvPr/>
        </p:nvSpPr>
        <p:spPr>
          <a:xfrm>
            <a:off x="2932272" y="1472670"/>
            <a:ext cx="169291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0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5" dirty="0">
                <a:solidFill>
                  <a:srgbClr val="231F20"/>
                </a:solidFill>
                <a:latin typeface="ＭＳ ゴシック"/>
                <a:cs typeface="ＭＳ ゴシック"/>
              </a:rPr>
              <a:t>修記</a:t>
            </a:r>
            <a:r>
              <a:rPr sz="1000" spc="-55" dirty="0">
                <a:solidFill>
                  <a:srgbClr val="231F20"/>
                </a:solidFill>
                <a:latin typeface="ＭＳ ゴシック"/>
                <a:cs typeface="ＭＳ ゴシック"/>
              </a:rPr>
              <a:t>録</a:t>
            </a:r>
            <a:r>
              <a:rPr sz="1000" spc="-80" dirty="0">
                <a:solidFill>
                  <a:srgbClr val="231F20"/>
                </a:solidFill>
                <a:latin typeface="ＭＳ ゴシック"/>
                <a:cs typeface="ＭＳ ゴシック"/>
              </a:rPr>
              <a:t>ダ</a:t>
            </a:r>
            <a:r>
              <a:rPr sz="1000" spc="-120" dirty="0">
                <a:solidFill>
                  <a:srgbClr val="231F20"/>
                </a:solidFill>
                <a:latin typeface="ＭＳ ゴシック"/>
                <a:cs typeface="ＭＳ ゴシック"/>
              </a:rPr>
              <a:t>ウ</a:t>
            </a:r>
            <a:r>
              <a:rPr sz="1000" spc="-80" dirty="0">
                <a:solidFill>
                  <a:srgbClr val="231F20"/>
                </a:solidFill>
                <a:latin typeface="ＭＳ ゴシック"/>
                <a:cs typeface="ＭＳ ゴシック"/>
              </a:rPr>
              <a:t>ン</a:t>
            </a:r>
            <a:r>
              <a:rPr sz="1000" spc="-60" dirty="0">
                <a:solidFill>
                  <a:srgbClr val="231F20"/>
                </a:solidFill>
                <a:latin typeface="ＭＳ ゴシック"/>
                <a:cs typeface="ＭＳ ゴシック"/>
              </a:rPr>
              <a:t>ロ</a:t>
            </a:r>
            <a:r>
              <a:rPr sz="1000" spc="-155" dirty="0">
                <a:solidFill>
                  <a:srgbClr val="231F20"/>
                </a:solidFill>
                <a:latin typeface="ＭＳ ゴシック"/>
                <a:cs typeface="ＭＳ ゴシック"/>
              </a:rPr>
              <a:t>ー</a:t>
            </a:r>
            <a:r>
              <a:rPr sz="1000" spc="-10" dirty="0">
                <a:solidFill>
                  <a:srgbClr val="231F20"/>
                </a:solidFill>
                <a:latin typeface="ＭＳ ゴシック"/>
                <a:cs typeface="ＭＳ ゴシック"/>
              </a:rPr>
              <a:t>ド</a:t>
            </a:r>
            <a:r>
              <a:rPr sz="1000" spc="-20" dirty="0">
                <a:solidFill>
                  <a:srgbClr val="231F20"/>
                </a:solidFill>
                <a:latin typeface="ＭＳ ゴシック"/>
                <a:cs typeface="ＭＳ ゴシック"/>
              </a:rPr>
              <a:t>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r>
              <a:rPr sz="1000" spc="-254" dirty="0">
                <a:solidFill>
                  <a:srgbClr val="231F20"/>
                </a:solidFill>
                <a:latin typeface="ＭＳ ゴシック"/>
                <a:cs typeface="ＭＳ ゴシック"/>
              </a:rPr>
              <a:t> </a:t>
            </a:r>
            <a:endParaRPr sz="1000" dirty="0">
              <a:latin typeface="ＭＳ ゴシック"/>
              <a:cs typeface="ＭＳ ゴシック"/>
            </a:endParaRPr>
          </a:p>
        </p:txBody>
      </p:sp>
      <p:sp>
        <p:nvSpPr>
          <p:cNvPr id="5" name="object 5"/>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6" name="object 6"/>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55" dirty="0">
                <a:solidFill>
                  <a:srgbClr val="FFFFFF"/>
                </a:solidFill>
                <a:latin typeface="HGPｺﾞｼｯｸE"/>
                <a:cs typeface="HGPｺﾞｼｯｸE"/>
              </a:rPr>
              <a:t>研</a:t>
            </a:r>
            <a:r>
              <a:rPr sz="2200" spc="-5" dirty="0">
                <a:solidFill>
                  <a:srgbClr val="FFFFFF"/>
                </a:solidFill>
                <a:latin typeface="HGPｺﾞｼｯｸE"/>
                <a:cs typeface="HGPｺﾞｼｯｸE"/>
              </a:rPr>
              <a:t>修</a:t>
            </a:r>
            <a:r>
              <a:rPr sz="2200" spc="-20" dirty="0">
                <a:solidFill>
                  <a:srgbClr val="FFFFFF"/>
                </a:solidFill>
                <a:latin typeface="HGPｺﾞｼｯｸE"/>
                <a:cs typeface="HGPｺﾞｼｯｸE"/>
              </a:rPr>
              <a:t>記録</a:t>
            </a:r>
            <a:r>
              <a:rPr sz="2200" spc="-30" dirty="0">
                <a:solidFill>
                  <a:srgbClr val="FFFFFF"/>
                </a:solidFill>
                <a:latin typeface="HGPｺﾞｼｯｸE"/>
                <a:cs typeface="HGPｺﾞｼｯｸE"/>
              </a:rPr>
              <a:t>の</a:t>
            </a:r>
            <a:r>
              <a:rPr sz="2200" spc="-75" dirty="0">
                <a:solidFill>
                  <a:srgbClr val="FFFFFF"/>
                </a:solidFill>
                <a:latin typeface="HGPｺﾞｼｯｸE"/>
                <a:cs typeface="HGPｺﾞｼｯｸE"/>
              </a:rPr>
              <a:t>ダ</a:t>
            </a:r>
            <a:r>
              <a:rPr sz="2200" spc="-110" dirty="0">
                <a:solidFill>
                  <a:srgbClr val="FFFFFF"/>
                </a:solidFill>
                <a:latin typeface="HGPｺﾞｼｯｸE"/>
                <a:cs typeface="HGPｺﾞｼｯｸE"/>
              </a:rPr>
              <a:t>ウ</a:t>
            </a:r>
            <a:r>
              <a:rPr sz="2200" spc="-55" dirty="0">
                <a:solidFill>
                  <a:srgbClr val="FFFFFF"/>
                </a:solidFill>
                <a:latin typeface="HGPｺﾞｼｯｸE"/>
                <a:cs typeface="HGPｺﾞｼｯｸE"/>
              </a:rPr>
              <a:t>ン</a:t>
            </a:r>
            <a:r>
              <a:rPr sz="2200" dirty="0">
                <a:solidFill>
                  <a:srgbClr val="FFFFFF"/>
                </a:solidFill>
                <a:latin typeface="HGPｺﾞｼｯｸE"/>
                <a:cs typeface="HGPｺﾞｼｯｸE"/>
              </a:rPr>
              <a:t>ロ</a:t>
            </a:r>
            <a:r>
              <a:rPr sz="2200" spc="-15" dirty="0">
                <a:solidFill>
                  <a:srgbClr val="FFFFFF"/>
                </a:solidFill>
                <a:latin typeface="HGPｺﾞｼｯｸE"/>
                <a:cs typeface="HGPｺﾞｼｯｸE"/>
              </a:rPr>
              <a:t>ー</a:t>
            </a:r>
            <a:r>
              <a:rPr sz="2200" spc="-5" dirty="0">
                <a:solidFill>
                  <a:srgbClr val="FFFFFF"/>
                </a:solidFill>
                <a:latin typeface="HGPｺﾞｼｯｸE"/>
                <a:cs typeface="HGPｺﾞｼｯｸE"/>
              </a:rPr>
              <a:t>ド</a:t>
            </a:r>
            <a:endParaRPr sz="2200" dirty="0">
              <a:latin typeface="HGPｺﾞｼｯｸE"/>
              <a:cs typeface="HGPｺﾞｼｯｸE"/>
            </a:endParaRPr>
          </a:p>
        </p:txBody>
      </p:sp>
      <p:sp>
        <p:nvSpPr>
          <p:cNvPr id="8" name="object 8"/>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50</a:t>
            </a:fld>
            <a:endParaRPr dirty="0"/>
          </a:p>
        </p:txBody>
      </p:sp>
      <p:sp>
        <p:nvSpPr>
          <p:cNvPr id="7" name="object 7"/>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15"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a:latin typeface="ＭＳ Ｐゴシック"/>
              <a:cs typeface="ＭＳ Ｐゴシック"/>
            </a:endParaRPr>
          </a:p>
        </p:txBody>
      </p:sp>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511" y="1812318"/>
            <a:ext cx="6090432" cy="2523963"/>
          </a:xfrm>
          <a:prstGeom prst="rect">
            <a:avLst/>
          </a:prstGeom>
        </p:spPr>
      </p:pic>
    </p:spTree>
    <p:extLst>
      <p:ext uri="{BB962C8B-B14F-4D97-AF65-F5344CB8AC3E}">
        <p14:creationId xmlns:p14="http://schemas.microsoft.com/office/powerpoint/2010/main" val="8348776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925" y="1613500"/>
            <a:ext cx="6100852" cy="3503702"/>
          </a:xfrm>
          <a:prstGeom prst="rect">
            <a:avLst/>
          </a:prstGeom>
        </p:spPr>
      </p:pic>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 name="object 3"/>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5" dirty="0">
                <a:solidFill>
                  <a:srgbClr val="FFFFFF"/>
                </a:solidFill>
                <a:latin typeface="HGPｺﾞｼｯｸE"/>
                <a:cs typeface="HGPｺﾞｼｯｸE"/>
              </a:rPr>
              <a:t>指</a:t>
            </a:r>
            <a:r>
              <a:rPr sz="2200" spc="-40" dirty="0">
                <a:solidFill>
                  <a:srgbClr val="FFFFFF"/>
                </a:solidFill>
                <a:latin typeface="HGPｺﾞｼｯｸE"/>
                <a:cs typeface="HGPｺﾞｼｯｸE"/>
              </a:rPr>
              <a:t>導</a:t>
            </a:r>
            <a:r>
              <a:rPr sz="2200" spc="-70" dirty="0">
                <a:solidFill>
                  <a:srgbClr val="FFFFFF"/>
                </a:solidFill>
                <a:latin typeface="HGPｺﾞｼｯｸE"/>
                <a:cs typeface="HGPｺﾞｼｯｸE"/>
              </a:rPr>
              <a:t>医</a:t>
            </a:r>
            <a:r>
              <a:rPr sz="2200" spc="-195" dirty="0">
                <a:solidFill>
                  <a:srgbClr val="FFFFFF"/>
                </a:solidFill>
                <a:latin typeface="HGPｺﾞｼｯｸE"/>
                <a:cs typeface="HGPｺﾞｼｯｸE"/>
              </a:rPr>
              <a:t>の</a:t>
            </a:r>
            <a:r>
              <a:rPr sz="2200" spc="-35" dirty="0">
                <a:solidFill>
                  <a:srgbClr val="FFFFFF"/>
                </a:solidFill>
                <a:latin typeface="HGPｺﾞｼｯｸE"/>
                <a:cs typeface="HGPｺﾞｼｯｸE"/>
              </a:rPr>
              <a:t>入</a:t>
            </a:r>
            <a:r>
              <a:rPr sz="2200" spc="-75" dirty="0">
                <a:solidFill>
                  <a:srgbClr val="FFFFFF"/>
                </a:solidFill>
                <a:latin typeface="HGPｺﾞｼｯｸE"/>
                <a:cs typeface="HGPｺﾞｼｯｸE"/>
              </a:rPr>
              <a:t>力</a:t>
            </a:r>
            <a:r>
              <a:rPr sz="2200" spc="15" dirty="0">
                <a:solidFill>
                  <a:srgbClr val="FFFFFF"/>
                </a:solidFill>
                <a:latin typeface="HGPｺﾞｼｯｸE"/>
                <a:cs typeface="HGPｺﾞｼｯｸE"/>
              </a:rPr>
              <a:t>状</a:t>
            </a:r>
            <a:r>
              <a:rPr sz="2200" spc="-65" dirty="0">
                <a:solidFill>
                  <a:srgbClr val="FFFFFF"/>
                </a:solidFill>
                <a:latin typeface="HGPｺﾞｼｯｸE"/>
                <a:cs typeface="HGPｺﾞｼｯｸE"/>
              </a:rPr>
              <a:t>況</a:t>
            </a:r>
            <a:r>
              <a:rPr sz="2200" spc="20" dirty="0">
                <a:solidFill>
                  <a:srgbClr val="FFFFFF"/>
                </a:solidFill>
                <a:latin typeface="HGPｺﾞｼｯｸE"/>
                <a:cs typeface="HGPｺﾞｼｯｸE"/>
              </a:rPr>
              <a:t>確</a:t>
            </a:r>
            <a:r>
              <a:rPr sz="2200" spc="-5" dirty="0">
                <a:solidFill>
                  <a:srgbClr val="FFFFFF"/>
                </a:solidFill>
                <a:latin typeface="HGPｺﾞｼｯｸE"/>
                <a:cs typeface="HGPｺﾞｼｯｸE"/>
              </a:rPr>
              <a:t>認</a:t>
            </a:r>
            <a:endParaRPr sz="2200" dirty="0">
              <a:latin typeface="HGPｺﾞｼｯｸE"/>
              <a:cs typeface="HGPｺﾞｼｯｸE"/>
            </a:endParaRPr>
          </a:p>
        </p:txBody>
      </p:sp>
      <p:sp>
        <p:nvSpPr>
          <p:cNvPr id="4" name="object 4"/>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40" dirty="0">
                <a:solidFill>
                  <a:srgbClr val="FFFFFF"/>
                </a:solidFill>
                <a:latin typeface="ＭＳ Ｐゴシック"/>
                <a:cs typeface="ＭＳ Ｐゴシック"/>
              </a:rPr>
              <a:t>（</a:t>
            </a:r>
            <a:r>
              <a:rPr sz="1000" spc="-10" dirty="0">
                <a:solidFill>
                  <a:srgbClr val="FFFFFF"/>
                </a:solidFill>
                <a:latin typeface="ＭＳ Ｐゴシック"/>
                <a:cs typeface="ＭＳ Ｐゴシック"/>
              </a:rPr>
              <a:t>指</a:t>
            </a:r>
            <a:r>
              <a:rPr sz="1000" spc="-20" dirty="0">
                <a:solidFill>
                  <a:srgbClr val="FFFFFF"/>
                </a:solidFill>
                <a:latin typeface="ＭＳ Ｐゴシック"/>
                <a:cs typeface="ＭＳ Ｐゴシック"/>
              </a:rPr>
              <a:t>導</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a:latin typeface="ＭＳ Ｐゴシック"/>
              <a:cs typeface="ＭＳ Ｐゴシック"/>
            </a:endParaRPr>
          </a:p>
        </p:txBody>
      </p:sp>
      <p:sp>
        <p:nvSpPr>
          <p:cNvPr id="18" name="object 18"/>
          <p:cNvSpPr txBox="1"/>
          <p:nvPr/>
        </p:nvSpPr>
        <p:spPr>
          <a:xfrm>
            <a:off x="752613" y="5379869"/>
            <a:ext cx="6180455" cy="1989263"/>
          </a:xfrm>
          <a:prstGeom prst="rect">
            <a:avLst/>
          </a:prstGeom>
        </p:spPr>
        <p:txBody>
          <a:bodyPr vert="horz" wrap="square" lIns="0" tIns="12700" rIns="0" bIns="0" rtlCol="0">
            <a:spAutoFit/>
          </a:bodyPr>
          <a:lstStyle/>
          <a:p>
            <a:pPr marL="140335">
              <a:lnSpc>
                <a:spcPct val="100000"/>
              </a:lnSpc>
              <a:spcBef>
                <a:spcPts val="100"/>
              </a:spcBef>
            </a:pPr>
            <a:r>
              <a:rPr sz="1000" spc="-15" dirty="0" err="1">
                <a:solidFill>
                  <a:srgbClr val="231F20"/>
                </a:solidFill>
                <a:latin typeface="ＭＳ ゴシック"/>
                <a:cs typeface="ＭＳ ゴシック"/>
              </a:rPr>
              <a:t>指</a:t>
            </a:r>
            <a:r>
              <a:rPr sz="1000" spc="-30" dirty="0" err="1">
                <a:solidFill>
                  <a:srgbClr val="231F20"/>
                </a:solidFill>
                <a:latin typeface="ＭＳ ゴシック"/>
                <a:cs typeface="ＭＳ ゴシック"/>
              </a:rPr>
              <a:t>導</a:t>
            </a:r>
            <a:r>
              <a:rPr sz="1000" spc="-10" dirty="0" err="1">
                <a:solidFill>
                  <a:srgbClr val="231F20"/>
                </a:solidFill>
                <a:latin typeface="ＭＳ ゴシック"/>
                <a:cs typeface="ＭＳ ゴシック"/>
              </a:rPr>
              <a:t>医</a:t>
            </a:r>
            <a:r>
              <a:rPr sz="1000" dirty="0" err="1">
                <a:solidFill>
                  <a:srgbClr val="231F20"/>
                </a:solidFill>
                <a:latin typeface="ＭＳ ゴシック"/>
                <a:cs typeface="ＭＳ ゴシック"/>
              </a:rPr>
              <a:t>が</a:t>
            </a:r>
            <a:r>
              <a:rPr sz="1000" spc="5" dirty="0" err="1">
                <a:solidFill>
                  <a:srgbClr val="231F20"/>
                </a:solidFill>
                <a:latin typeface="ＭＳ ゴシック"/>
                <a:cs typeface="ＭＳ ゴシック"/>
              </a:rPr>
              <a:t>研</a:t>
            </a:r>
            <a:r>
              <a:rPr sz="1000" spc="-20" dirty="0" err="1">
                <a:solidFill>
                  <a:srgbClr val="231F20"/>
                </a:solidFill>
                <a:latin typeface="ＭＳ ゴシック"/>
                <a:cs typeface="ＭＳ ゴシック"/>
              </a:rPr>
              <a:t>修</a:t>
            </a:r>
            <a:r>
              <a:rPr sz="1000" spc="-40" dirty="0" err="1">
                <a:solidFill>
                  <a:srgbClr val="231F20"/>
                </a:solidFill>
                <a:latin typeface="ＭＳ ゴシック"/>
                <a:cs typeface="ＭＳ ゴシック"/>
              </a:rPr>
              <a:t>医</a:t>
            </a:r>
            <a:r>
              <a:rPr sz="1000" spc="-80" dirty="0" err="1">
                <a:solidFill>
                  <a:srgbClr val="231F20"/>
                </a:solidFill>
                <a:latin typeface="ＭＳ ゴシック"/>
                <a:cs typeface="ＭＳ ゴシック"/>
              </a:rPr>
              <a:t>に</a:t>
            </a:r>
            <a:r>
              <a:rPr sz="1000" spc="-65" dirty="0" err="1">
                <a:solidFill>
                  <a:srgbClr val="231F20"/>
                </a:solidFill>
                <a:latin typeface="ＭＳ ゴシック"/>
                <a:cs typeface="ＭＳ ゴシック"/>
              </a:rPr>
              <a:t>つ</a:t>
            </a:r>
            <a:r>
              <a:rPr sz="1000" spc="-90" dirty="0" err="1">
                <a:solidFill>
                  <a:srgbClr val="231F20"/>
                </a:solidFill>
                <a:latin typeface="ＭＳ ゴシック"/>
                <a:cs typeface="ＭＳ ゴシック"/>
              </a:rPr>
              <a:t>い</a:t>
            </a:r>
            <a:r>
              <a:rPr sz="1000" spc="-85" dirty="0" err="1">
                <a:solidFill>
                  <a:srgbClr val="231F20"/>
                </a:solidFill>
                <a:latin typeface="ＭＳ ゴシック"/>
                <a:cs typeface="ＭＳ ゴシック"/>
              </a:rPr>
              <a:t>て</a:t>
            </a:r>
            <a:r>
              <a:rPr sz="1000" spc="-35" dirty="0" err="1">
                <a:solidFill>
                  <a:srgbClr val="231F20"/>
                </a:solidFill>
                <a:latin typeface="ＭＳ ゴシック"/>
                <a:cs typeface="ＭＳ ゴシック"/>
              </a:rPr>
              <a:t>入</a:t>
            </a:r>
            <a:r>
              <a:rPr sz="1000" spc="-130" dirty="0" err="1">
                <a:solidFill>
                  <a:srgbClr val="231F20"/>
                </a:solidFill>
                <a:latin typeface="ＭＳ ゴシック"/>
                <a:cs typeface="ＭＳ ゴシック"/>
              </a:rPr>
              <a:t>力</a:t>
            </a:r>
            <a:r>
              <a:rPr sz="1000" spc="-95" dirty="0" err="1">
                <a:solidFill>
                  <a:srgbClr val="231F20"/>
                </a:solidFill>
                <a:latin typeface="ＭＳ ゴシック"/>
                <a:cs typeface="ＭＳ ゴシック"/>
              </a:rPr>
              <a:t>し</a:t>
            </a:r>
            <a:r>
              <a:rPr sz="1000" spc="-80" dirty="0" err="1">
                <a:solidFill>
                  <a:srgbClr val="231F20"/>
                </a:solidFill>
                <a:latin typeface="ＭＳ ゴシック"/>
                <a:cs typeface="ＭＳ ゴシック"/>
              </a:rPr>
              <a:t>た</a:t>
            </a:r>
            <a:r>
              <a:rPr sz="1000" spc="-10" dirty="0" err="1">
                <a:solidFill>
                  <a:srgbClr val="231F20"/>
                </a:solidFill>
                <a:latin typeface="ＭＳ ゴシック"/>
                <a:cs typeface="ＭＳ ゴシック"/>
              </a:rPr>
              <a:t>状</a:t>
            </a:r>
            <a:r>
              <a:rPr sz="1000" spc="-80" dirty="0" err="1">
                <a:solidFill>
                  <a:srgbClr val="231F20"/>
                </a:solidFill>
                <a:latin typeface="ＭＳ ゴシック"/>
                <a:cs typeface="ＭＳ ゴシック"/>
              </a:rPr>
              <a:t>況</a:t>
            </a:r>
            <a:r>
              <a:rPr sz="1000" spc="-35" dirty="0" err="1">
                <a:solidFill>
                  <a:srgbClr val="231F20"/>
                </a:solidFill>
                <a:latin typeface="ＭＳ ゴシック"/>
                <a:cs typeface="ＭＳ ゴシック"/>
              </a:rPr>
              <a:t>を</a:t>
            </a:r>
            <a:r>
              <a:rPr sz="1000" spc="-10" dirty="0" err="1">
                <a:solidFill>
                  <a:srgbClr val="231F20"/>
                </a:solidFill>
                <a:latin typeface="ＭＳ ゴシック"/>
                <a:cs typeface="ＭＳ ゴシック"/>
              </a:rPr>
              <a:t>確</a:t>
            </a:r>
            <a:r>
              <a:rPr sz="1000" spc="-110" dirty="0" err="1">
                <a:solidFill>
                  <a:srgbClr val="231F20"/>
                </a:solidFill>
                <a:latin typeface="ＭＳ ゴシック"/>
                <a:cs typeface="ＭＳ ゴシック"/>
              </a:rPr>
              <a:t>認</a:t>
            </a:r>
            <a:r>
              <a:rPr sz="1000" spc="-105" dirty="0" err="1">
                <a:solidFill>
                  <a:srgbClr val="231F20"/>
                </a:solidFill>
                <a:latin typeface="ＭＳ ゴシック"/>
                <a:cs typeface="ＭＳ ゴシック"/>
              </a:rPr>
              <a:t>し</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spc="-210" dirty="0" smtClean="0">
                <a:solidFill>
                  <a:srgbClr val="231F20"/>
                </a:solidFill>
                <a:latin typeface="ＭＳ ゴシック"/>
                <a:cs typeface="ＭＳ ゴシック"/>
              </a:rPr>
              <a:t>。</a:t>
            </a:r>
            <a:endParaRPr lang="en-US" sz="1000" dirty="0" smtClean="0">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sz="1000" spc="-15" dirty="0">
                <a:solidFill>
                  <a:srgbClr val="A9511A"/>
                </a:solidFill>
                <a:latin typeface="ＭＳ ゴシック"/>
                <a:cs typeface="ＭＳ ゴシック"/>
              </a:rPr>
              <a:t>指</a:t>
            </a:r>
            <a:r>
              <a:rPr sz="1000" spc="-30" dirty="0">
                <a:solidFill>
                  <a:srgbClr val="A9511A"/>
                </a:solidFill>
                <a:latin typeface="ＭＳ ゴシック"/>
                <a:cs typeface="ＭＳ ゴシック"/>
              </a:rPr>
              <a:t>導</a:t>
            </a:r>
            <a:r>
              <a:rPr sz="1000" spc="-40" dirty="0">
                <a:solidFill>
                  <a:srgbClr val="A9511A"/>
                </a:solidFill>
                <a:latin typeface="ＭＳ ゴシック"/>
                <a:cs typeface="ＭＳ ゴシック"/>
              </a:rPr>
              <a:t>医</a:t>
            </a:r>
            <a:r>
              <a:rPr sz="1000" spc="-105" dirty="0">
                <a:solidFill>
                  <a:srgbClr val="A9511A"/>
                </a:solidFill>
                <a:latin typeface="ＭＳ ゴシック"/>
                <a:cs typeface="ＭＳ ゴシック"/>
              </a:rPr>
              <a:t>の</a:t>
            </a:r>
            <a:r>
              <a:rPr sz="1000" spc="-35" dirty="0">
                <a:solidFill>
                  <a:srgbClr val="A9511A"/>
                </a:solidFill>
                <a:latin typeface="ＭＳ ゴシック"/>
                <a:cs typeface="ＭＳ ゴシック"/>
              </a:rPr>
              <a:t>入</a:t>
            </a:r>
            <a:r>
              <a:rPr sz="1000" spc="-45" dirty="0">
                <a:solidFill>
                  <a:srgbClr val="A9511A"/>
                </a:solidFill>
                <a:latin typeface="ＭＳ ゴシック"/>
                <a:cs typeface="ＭＳ ゴシック"/>
              </a:rPr>
              <a:t>力</a:t>
            </a:r>
            <a:r>
              <a:rPr sz="1000" spc="-10" dirty="0">
                <a:solidFill>
                  <a:srgbClr val="A9511A"/>
                </a:solidFill>
                <a:latin typeface="ＭＳ ゴシック"/>
                <a:cs typeface="ＭＳ ゴシック"/>
              </a:rPr>
              <a:t>状</a:t>
            </a:r>
            <a:r>
              <a:rPr sz="1000" spc="-40" dirty="0">
                <a:solidFill>
                  <a:srgbClr val="A9511A"/>
                </a:solidFill>
                <a:latin typeface="ＭＳ ゴシック"/>
                <a:cs typeface="ＭＳ ゴシック"/>
              </a:rPr>
              <a:t>況</a:t>
            </a:r>
            <a:r>
              <a:rPr sz="1000" spc="-10" dirty="0">
                <a:solidFill>
                  <a:srgbClr val="A9511A"/>
                </a:solidFill>
                <a:latin typeface="ＭＳ ゴシック"/>
                <a:cs typeface="ＭＳ ゴシック"/>
              </a:rPr>
              <a:t>確</a:t>
            </a:r>
            <a:r>
              <a:rPr sz="1000" dirty="0">
                <a:solidFill>
                  <a:srgbClr val="A9511A"/>
                </a:solidFill>
                <a:latin typeface="ＭＳ ゴシック"/>
                <a:cs typeface="ＭＳ ゴシック"/>
              </a:rPr>
              <a:t>認</a:t>
            </a:r>
            <a:endParaRPr sz="1000" dirty="0">
              <a:latin typeface="ＭＳ ゴシック"/>
              <a:cs typeface="ＭＳ ゴシック"/>
            </a:endParaRPr>
          </a:p>
          <a:p>
            <a:pPr marL="144780" indent="-132715">
              <a:lnSpc>
                <a:spcPct val="100000"/>
              </a:lnSpc>
              <a:spcBef>
                <a:spcPts val="575"/>
              </a:spcBef>
              <a:buAutoNum type="arabicPeriod"/>
              <a:tabLst>
                <a:tab pos="145415" algn="l"/>
              </a:tabLst>
            </a:pPr>
            <a:r>
              <a:rPr sz="1000" spc="-20" dirty="0">
                <a:solidFill>
                  <a:srgbClr val="231F20"/>
                </a:solidFill>
                <a:latin typeface="ＭＳ ゴシック"/>
                <a:cs typeface="ＭＳ ゴシック"/>
              </a:rPr>
              <a:t>施</a:t>
            </a:r>
            <a:r>
              <a:rPr sz="1000" spc="-55" dirty="0">
                <a:solidFill>
                  <a:srgbClr val="231F20"/>
                </a:solidFill>
                <a:latin typeface="ＭＳ ゴシック"/>
                <a:cs typeface="ＭＳ ゴシック"/>
              </a:rPr>
              <a:t>設</a:t>
            </a:r>
            <a:r>
              <a:rPr sz="1000" spc="-25" dirty="0">
                <a:solidFill>
                  <a:srgbClr val="231F20"/>
                </a:solidFill>
                <a:latin typeface="ＭＳ ゴシック"/>
                <a:cs typeface="ＭＳ ゴシック"/>
              </a:rPr>
              <a:t>を</a:t>
            </a:r>
            <a:r>
              <a:rPr sz="1000" spc="-20" dirty="0">
                <a:solidFill>
                  <a:srgbClr val="231F20"/>
                </a:solidFill>
                <a:latin typeface="ＭＳ ゴシック"/>
                <a:cs typeface="ＭＳ ゴシック"/>
              </a:rPr>
              <a:t>選</a:t>
            </a:r>
            <a:r>
              <a:rPr sz="1000" spc="-125" dirty="0">
                <a:solidFill>
                  <a:srgbClr val="231F20"/>
                </a:solidFill>
                <a:latin typeface="ＭＳ ゴシック"/>
                <a:cs typeface="ＭＳ ゴシック"/>
              </a:rPr>
              <a:t>択</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endParaRPr sz="1000" dirty="0">
              <a:latin typeface="ＭＳ ゴシック"/>
              <a:cs typeface="ＭＳ ゴシック"/>
            </a:endParaRPr>
          </a:p>
          <a:p>
            <a:pPr marL="76835">
              <a:lnSpc>
                <a:spcPct val="100000"/>
              </a:lnSpc>
              <a:spcBef>
                <a:spcPts val="580"/>
              </a:spcBef>
            </a:pP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施</a:t>
            </a:r>
            <a:r>
              <a:rPr sz="1000" spc="10" dirty="0">
                <a:solidFill>
                  <a:srgbClr val="231F20"/>
                </a:solidFill>
                <a:latin typeface="ＭＳ ゴシック"/>
                <a:cs typeface="ＭＳ ゴシック"/>
              </a:rPr>
              <a:t>設</a:t>
            </a:r>
            <a:r>
              <a:rPr sz="1000" spc="-20" dirty="0">
                <a:solidFill>
                  <a:srgbClr val="231F20"/>
                </a:solidFill>
                <a:latin typeface="ＭＳ ゴシック"/>
                <a:cs typeface="ＭＳ ゴシック"/>
              </a:rPr>
              <a:t>選</a:t>
            </a:r>
            <a:r>
              <a:rPr sz="1000" spc="-70" dirty="0">
                <a:solidFill>
                  <a:srgbClr val="231F20"/>
                </a:solidFill>
                <a:latin typeface="ＭＳ ゴシック"/>
                <a:cs typeface="ＭＳ ゴシック"/>
              </a:rPr>
              <a:t>択</a:t>
            </a:r>
            <a:r>
              <a:rPr sz="1000" spc="-160" dirty="0">
                <a:solidFill>
                  <a:srgbClr val="231F20"/>
                </a:solidFill>
                <a:latin typeface="ＭＳ ゴシック"/>
                <a:cs typeface="ＭＳ ゴシック"/>
              </a:rPr>
              <a:t>エ</a:t>
            </a:r>
            <a:r>
              <a:rPr sz="1000" spc="-125" dirty="0">
                <a:solidFill>
                  <a:srgbClr val="231F20"/>
                </a:solidFill>
                <a:latin typeface="ＭＳ ゴシック"/>
                <a:cs typeface="ＭＳ ゴシック"/>
              </a:rPr>
              <a:t>リ</a:t>
            </a:r>
            <a:r>
              <a:rPr sz="1000" spc="-155" dirty="0">
                <a:solidFill>
                  <a:srgbClr val="231F20"/>
                </a:solidFill>
                <a:latin typeface="ＭＳ ゴシック"/>
                <a:cs typeface="ＭＳ ゴシック"/>
              </a:rPr>
              <a:t>ア</a:t>
            </a:r>
            <a:r>
              <a:rPr sz="1000" spc="10" dirty="0">
                <a:solidFill>
                  <a:srgbClr val="231F20"/>
                </a:solidFill>
                <a:latin typeface="ＭＳ ゴシック"/>
                <a:cs typeface="ＭＳ ゴシック"/>
              </a:rPr>
              <a:t>」</a:t>
            </a:r>
            <a:r>
              <a:rPr sz="1000" spc="-65" dirty="0">
                <a:solidFill>
                  <a:srgbClr val="231F20"/>
                </a:solidFill>
                <a:latin typeface="ＭＳ ゴシック"/>
                <a:cs typeface="ＭＳ ゴシック"/>
              </a:rPr>
              <a:t>に</a:t>
            </a:r>
            <a:r>
              <a:rPr sz="1000" spc="-55"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施</a:t>
            </a:r>
            <a:r>
              <a:rPr sz="1000" spc="10" dirty="0">
                <a:solidFill>
                  <a:srgbClr val="231F20"/>
                </a:solidFill>
                <a:latin typeface="ＭＳ ゴシック"/>
                <a:cs typeface="ＭＳ ゴシック"/>
              </a:rPr>
              <a:t>設</a:t>
            </a:r>
            <a:r>
              <a:rPr sz="1000" spc="-20" dirty="0">
                <a:solidFill>
                  <a:srgbClr val="231F20"/>
                </a:solidFill>
                <a:latin typeface="ＭＳ ゴシック"/>
                <a:cs typeface="ＭＳ ゴシック"/>
              </a:rPr>
              <a:t>選</a:t>
            </a:r>
            <a:r>
              <a:rPr sz="1000" spc="-10" dirty="0">
                <a:solidFill>
                  <a:srgbClr val="231F20"/>
                </a:solidFill>
                <a:latin typeface="ＭＳ ゴシック"/>
                <a:cs typeface="ＭＳ ゴシック"/>
              </a:rPr>
              <a:t>択</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90" dirty="0">
                <a:solidFill>
                  <a:srgbClr val="231F20"/>
                </a:solidFill>
                <a:latin typeface="ＭＳ ゴシック"/>
                <a:cs typeface="ＭＳ ゴシック"/>
              </a:rPr>
              <a:t>し</a:t>
            </a:r>
            <a:r>
              <a:rPr sz="1000" spc="-55" dirty="0">
                <a:solidFill>
                  <a:srgbClr val="231F20"/>
                </a:solidFill>
                <a:latin typeface="ＭＳ ゴシック"/>
                <a:cs typeface="ＭＳ ゴシック"/>
              </a:rPr>
              <a:t>て</a:t>
            </a:r>
            <a:r>
              <a:rPr sz="1000" spc="-40" dirty="0">
                <a:solidFill>
                  <a:srgbClr val="231F20"/>
                </a:solidFill>
                <a:latin typeface="ＭＳ ゴシック"/>
                <a:cs typeface="ＭＳ ゴシック"/>
              </a:rPr>
              <a:t>開</a:t>
            </a:r>
            <a:r>
              <a:rPr sz="1000" spc="-75" dirty="0">
                <a:solidFill>
                  <a:srgbClr val="231F20"/>
                </a:solidFill>
                <a:latin typeface="ＭＳ ゴシック"/>
                <a:cs typeface="ＭＳ ゴシック"/>
              </a:rPr>
              <a:t>い</a:t>
            </a:r>
            <a:r>
              <a:rPr sz="1000" spc="-50" dirty="0">
                <a:solidFill>
                  <a:srgbClr val="231F20"/>
                </a:solidFill>
                <a:latin typeface="ＭＳ ゴシック"/>
                <a:cs typeface="ＭＳ ゴシック"/>
              </a:rPr>
              <a:t>た一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spc="-45" dirty="0">
                <a:solidFill>
                  <a:srgbClr val="231F20"/>
                </a:solidFill>
                <a:latin typeface="ＭＳ ゴシック"/>
                <a:cs typeface="ＭＳ ゴシック"/>
              </a:rPr>
              <a:t>面</a:t>
            </a:r>
            <a:r>
              <a:rPr sz="1000" spc="-90" dirty="0">
                <a:solidFill>
                  <a:srgbClr val="231F20"/>
                </a:solidFill>
                <a:latin typeface="ＭＳ ゴシック"/>
                <a:cs typeface="ＭＳ ゴシック"/>
              </a:rPr>
              <a:t>から</a:t>
            </a:r>
            <a:r>
              <a:rPr sz="1000" spc="-20" dirty="0">
                <a:solidFill>
                  <a:srgbClr val="231F20"/>
                </a:solidFill>
                <a:latin typeface="ＭＳ ゴシック"/>
                <a:cs typeface="ＭＳ ゴシック"/>
              </a:rPr>
              <a:t>施</a:t>
            </a:r>
            <a:r>
              <a:rPr sz="1000" spc="-55" dirty="0">
                <a:solidFill>
                  <a:srgbClr val="231F20"/>
                </a:solidFill>
                <a:latin typeface="ＭＳ ゴシック"/>
                <a:cs typeface="ＭＳ ゴシック"/>
              </a:rPr>
              <a:t>設</a:t>
            </a:r>
            <a:r>
              <a:rPr sz="1000" spc="-25" dirty="0">
                <a:solidFill>
                  <a:srgbClr val="231F20"/>
                </a:solidFill>
                <a:latin typeface="ＭＳ ゴシック"/>
                <a:cs typeface="ＭＳ ゴシック"/>
              </a:rPr>
              <a:t>を選</a:t>
            </a:r>
            <a:r>
              <a:rPr sz="1000" spc="-114" dirty="0">
                <a:solidFill>
                  <a:srgbClr val="231F20"/>
                </a:solidFill>
                <a:latin typeface="ＭＳ ゴシック"/>
                <a:cs typeface="ＭＳ ゴシック"/>
              </a:rPr>
              <a:t>ん</a:t>
            </a:r>
            <a:r>
              <a:rPr sz="1000" spc="-125" dirty="0">
                <a:solidFill>
                  <a:srgbClr val="231F20"/>
                </a:solidFill>
                <a:latin typeface="ＭＳ ゴシック"/>
                <a:cs typeface="ＭＳ ゴシック"/>
              </a:rPr>
              <a:t>で</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47955" indent="-135890">
              <a:lnSpc>
                <a:spcPct val="100000"/>
              </a:lnSpc>
              <a:spcBef>
                <a:spcPts val="580"/>
              </a:spcBef>
              <a:buAutoNum type="arabicPeriod" startAt="2"/>
              <a:tabLst>
                <a:tab pos="148590" algn="l"/>
              </a:tabLst>
            </a:pP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35" dirty="0">
                <a:solidFill>
                  <a:srgbClr val="231F20"/>
                </a:solidFill>
                <a:latin typeface="ＭＳ ゴシック"/>
                <a:cs typeface="ＭＳ ゴシック"/>
              </a:rPr>
              <a:t>医</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90" dirty="0">
                <a:solidFill>
                  <a:srgbClr val="231F20"/>
                </a:solidFill>
                <a:latin typeface="ＭＳ ゴシック"/>
                <a:cs typeface="ＭＳ ゴシック"/>
              </a:rPr>
              <a:t>か</a:t>
            </a:r>
            <a:r>
              <a:rPr sz="1000" spc="-55" dirty="0">
                <a:solidFill>
                  <a:srgbClr val="231F20"/>
                </a:solidFill>
                <a:latin typeface="ＭＳ ゴシック"/>
                <a:cs typeface="ＭＳ ゴシック"/>
              </a:rPr>
              <a:t>ら</a:t>
            </a:r>
            <a:r>
              <a:rPr sz="1000" spc="-30" dirty="0">
                <a:solidFill>
                  <a:srgbClr val="231F20"/>
                </a:solidFill>
                <a:latin typeface="ＭＳ ゴシック"/>
                <a:cs typeface="ＭＳ ゴシック"/>
              </a:rPr>
              <a:t>参</a:t>
            </a:r>
            <a:r>
              <a:rPr sz="1000" spc="-114" dirty="0">
                <a:solidFill>
                  <a:srgbClr val="231F20"/>
                </a:solidFill>
                <a:latin typeface="ＭＳ ゴシック"/>
                <a:cs typeface="ＭＳ ゴシック"/>
              </a:rPr>
              <a:t>照</a:t>
            </a:r>
            <a:r>
              <a:rPr sz="1000" spc="-95" dirty="0">
                <a:solidFill>
                  <a:srgbClr val="231F20"/>
                </a:solidFill>
                <a:latin typeface="ＭＳ ゴシック"/>
                <a:cs typeface="ＭＳ ゴシック"/>
              </a:rPr>
              <a:t>し</a:t>
            </a:r>
            <a:r>
              <a:rPr sz="1000" spc="-80" dirty="0">
                <a:solidFill>
                  <a:srgbClr val="231F20"/>
                </a:solidFill>
                <a:latin typeface="ＭＳ ゴシック"/>
                <a:cs typeface="ＭＳ ゴシック"/>
              </a:rPr>
              <a:t>た</a:t>
            </a:r>
            <a:r>
              <a:rPr sz="1000" spc="-15" dirty="0">
                <a:solidFill>
                  <a:srgbClr val="231F20"/>
                </a:solidFill>
                <a:latin typeface="ＭＳ ゴシック"/>
                <a:cs typeface="ＭＳ ゴシック"/>
              </a:rPr>
              <a:t>い指</a:t>
            </a:r>
            <a:r>
              <a:rPr sz="1000" spc="-30" dirty="0">
                <a:solidFill>
                  <a:srgbClr val="231F20"/>
                </a:solidFill>
                <a:latin typeface="ＭＳ ゴシック"/>
                <a:cs typeface="ＭＳ ゴシック"/>
              </a:rPr>
              <a:t>導</a:t>
            </a:r>
            <a:r>
              <a:rPr sz="1000" spc="-65" dirty="0">
                <a:solidFill>
                  <a:srgbClr val="231F20"/>
                </a:solidFill>
                <a:latin typeface="ＭＳ ゴシック"/>
                <a:cs typeface="ＭＳ ゴシック"/>
              </a:rPr>
              <a:t>医</a:t>
            </a:r>
            <a:r>
              <a:rPr sz="1000" spc="-25" dirty="0">
                <a:solidFill>
                  <a:srgbClr val="231F20"/>
                </a:solidFill>
                <a:latin typeface="ＭＳ ゴシック"/>
                <a:cs typeface="ＭＳ ゴシック"/>
              </a:rPr>
              <a:t>を選</a:t>
            </a:r>
            <a:r>
              <a:rPr sz="1000" spc="-114" dirty="0">
                <a:solidFill>
                  <a:srgbClr val="231F20"/>
                </a:solidFill>
                <a:latin typeface="ＭＳ ゴシック"/>
                <a:cs typeface="ＭＳ ゴシック"/>
              </a:rPr>
              <a:t>ん</a:t>
            </a:r>
            <a:r>
              <a:rPr sz="1000" spc="-125" dirty="0">
                <a:solidFill>
                  <a:srgbClr val="231F20"/>
                </a:solidFill>
                <a:latin typeface="ＭＳ ゴシック"/>
                <a:cs typeface="ＭＳ ゴシック"/>
              </a:rPr>
              <a:t>で</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40335">
              <a:lnSpc>
                <a:spcPct val="100000"/>
              </a:lnSpc>
              <a:spcBef>
                <a:spcPts val="580"/>
              </a:spcBef>
            </a:pPr>
            <a:r>
              <a:rPr sz="1000" spc="-30" dirty="0" err="1">
                <a:solidFill>
                  <a:srgbClr val="231F20"/>
                </a:solidFill>
                <a:latin typeface="ＭＳ ゴシック"/>
                <a:cs typeface="ＭＳ ゴシック"/>
              </a:rPr>
              <a:t>表</a:t>
            </a:r>
            <a:r>
              <a:rPr sz="1000" spc="-85" dirty="0" err="1">
                <a:solidFill>
                  <a:srgbClr val="231F20"/>
                </a:solidFill>
                <a:latin typeface="ＭＳ ゴシック"/>
                <a:cs typeface="ＭＳ ゴシック"/>
              </a:rPr>
              <a:t>示さ</a:t>
            </a:r>
            <a:r>
              <a:rPr sz="1000" spc="-140" dirty="0" err="1">
                <a:solidFill>
                  <a:srgbClr val="231F20"/>
                </a:solidFill>
                <a:latin typeface="ＭＳ ゴシック"/>
                <a:cs typeface="ＭＳ ゴシック"/>
              </a:rPr>
              <a:t>れ</a:t>
            </a:r>
            <a:r>
              <a:rPr sz="1000" spc="-80" dirty="0" err="1">
                <a:solidFill>
                  <a:srgbClr val="231F20"/>
                </a:solidFill>
                <a:latin typeface="ＭＳ ゴシック"/>
                <a:cs typeface="ＭＳ ゴシック"/>
              </a:rPr>
              <a:t>て</a:t>
            </a:r>
            <a:r>
              <a:rPr sz="1000" spc="-45" dirty="0" err="1">
                <a:solidFill>
                  <a:srgbClr val="231F20"/>
                </a:solidFill>
                <a:latin typeface="ＭＳ ゴシック"/>
                <a:cs typeface="ＭＳ ゴシック"/>
              </a:rPr>
              <a:t>い</a:t>
            </a:r>
            <a:r>
              <a:rPr sz="1000" spc="-50" dirty="0" err="1">
                <a:solidFill>
                  <a:srgbClr val="231F20"/>
                </a:solidFill>
                <a:latin typeface="ＭＳ ゴシック"/>
                <a:cs typeface="ＭＳ ゴシック"/>
              </a:rPr>
              <a:t>る</a:t>
            </a:r>
            <a:r>
              <a:rPr sz="1000" spc="-15" dirty="0" err="1">
                <a:solidFill>
                  <a:srgbClr val="231F20"/>
                </a:solidFill>
                <a:latin typeface="ＭＳ ゴシック"/>
                <a:cs typeface="ＭＳ ゴシック"/>
              </a:rPr>
              <a:t>指</a:t>
            </a:r>
            <a:r>
              <a:rPr sz="1000" spc="-30" dirty="0" err="1">
                <a:solidFill>
                  <a:srgbClr val="231F20"/>
                </a:solidFill>
                <a:latin typeface="ＭＳ ゴシック"/>
                <a:cs typeface="ＭＳ ゴシック"/>
              </a:rPr>
              <a:t>導</a:t>
            </a:r>
            <a:r>
              <a:rPr sz="1000" spc="-10" dirty="0" err="1">
                <a:solidFill>
                  <a:srgbClr val="231F20"/>
                </a:solidFill>
                <a:latin typeface="ＭＳ ゴシック"/>
                <a:cs typeface="ＭＳ ゴシック"/>
              </a:rPr>
              <a:t>医</a:t>
            </a:r>
            <a:r>
              <a:rPr sz="1000" spc="-60" dirty="0" err="1">
                <a:solidFill>
                  <a:srgbClr val="231F20"/>
                </a:solidFill>
                <a:latin typeface="ＭＳ ゴシック"/>
                <a:cs typeface="ＭＳ ゴシック"/>
              </a:rPr>
              <a:t>が多</a:t>
            </a:r>
            <a:r>
              <a:rPr sz="1000" spc="-20" dirty="0" err="1">
                <a:solidFill>
                  <a:srgbClr val="231F20"/>
                </a:solidFill>
                <a:latin typeface="ＭＳ ゴシック"/>
                <a:cs typeface="ＭＳ ゴシック"/>
              </a:rPr>
              <a:t>い</a:t>
            </a:r>
            <a:r>
              <a:rPr sz="1000" spc="-10" dirty="0" err="1">
                <a:solidFill>
                  <a:srgbClr val="231F20"/>
                </a:solidFill>
                <a:latin typeface="ＭＳ ゴシック"/>
                <a:cs typeface="ＭＳ ゴシック"/>
              </a:rPr>
              <a:t>場</a:t>
            </a:r>
            <a:r>
              <a:rPr sz="1000" spc="-45" dirty="0" err="1">
                <a:solidFill>
                  <a:srgbClr val="231F20"/>
                </a:solidFill>
                <a:latin typeface="ＭＳ ゴシック"/>
                <a:cs typeface="ＭＳ ゴシック"/>
              </a:rPr>
              <a:t>合</a:t>
            </a:r>
            <a:r>
              <a:rPr sz="1000" spc="-290" dirty="0" err="1">
                <a:solidFill>
                  <a:srgbClr val="231F20"/>
                </a:solidFill>
                <a:latin typeface="ＭＳ ゴシック"/>
                <a:cs typeface="ＭＳ ゴシック"/>
              </a:rPr>
              <a:t>は</a:t>
            </a:r>
            <a:r>
              <a:rPr sz="1000" spc="10" dirty="0" err="1">
                <a:solidFill>
                  <a:srgbClr val="231F20"/>
                </a:solidFill>
                <a:latin typeface="ＭＳ ゴシック"/>
                <a:cs typeface="ＭＳ ゴシック"/>
              </a:rPr>
              <a:t>「</a:t>
            </a:r>
            <a:r>
              <a:rPr sz="1000" spc="-15" dirty="0" err="1">
                <a:solidFill>
                  <a:srgbClr val="231F20"/>
                </a:solidFill>
                <a:latin typeface="ＭＳ ゴシック"/>
                <a:cs typeface="ＭＳ ゴシック"/>
              </a:rPr>
              <a:t>指</a:t>
            </a:r>
            <a:r>
              <a:rPr sz="1000" spc="-30" dirty="0" err="1">
                <a:solidFill>
                  <a:srgbClr val="231F20"/>
                </a:solidFill>
                <a:latin typeface="ＭＳ ゴシック"/>
                <a:cs typeface="ＭＳ ゴシック"/>
              </a:rPr>
              <a:t>導</a:t>
            </a:r>
            <a:r>
              <a:rPr sz="1000" spc="-5" dirty="0" err="1">
                <a:solidFill>
                  <a:srgbClr val="231F20"/>
                </a:solidFill>
                <a:latin typeface="ＭＳ ゴシック"/>
                <a:cs typeface="ＭＳ ゴシック"/>
              </a:rPr>
              <a:t>医</a:t>
            </a:r>
            <a:r>
              <a:rPr sz="1000" spc="-100" dirty="0" err="1">
                <a:solidFill>
                  <a:srgbClr val="231F20"/>
                </a:solidFill>
                <a:latin typeface="ＭＳ ゴシック"/>
                <a:cs typeface="ＭＳ ゴシック"/>
              </a:rPr>
              <a:t>絞り</a:t>
            </a:r>
            <a:r>
              <a:rPr sz="1000" spc="-10" dirty="0" err="1">
                <a:solidFill>
                  <a:srgbClr val="231F20"/>
                </a:solidFill>
                <a:latin typeface="ＭＳ ゴシック"/>
                <a:cs typeface="ＭＳ ゴシック"/>
              </a:rPr>
              <a:t>込</a:t>
            </a:r>
            <a:r>
              <a:rPr sz="1000" spc="-45" dirty="0" err="1">
                <a:solidFill>
                  <a:srgbClr val="231F20"/>
                </a:solidFill>
                <a:latin typeface="ＭＳ ゴシック"/>
                <a:cs typeface="ＭＳ ゴシック"/>
              </a:rPr>
              <a:t>み</a:t>
            </a:r>
            <a:r>
              <a:rPr sz="1000" spc="-160" dirty="0" err="1">
                <a:solidFill>
                  <a:srgbClr val="231F20"/>
                </a:solidFill>
                <a:latin typeface="ＭＳ ゴシック"/>
                <a:cs typeface="ＭＳ ゴシック"/>
              </a:rPr>
              <a:t>エ</a:t>
            </a:r>
            <a:r>
              <a:rPr sz="1000" spc="-125" dirty="0" err="1">
                <a:solidFill>
                  <a:srgbClr val="231F20"/>
                </a:solidFill>
                <a:latin typeface="ＭＳ ゴシック"/>
                <a:cs typeface="ＭＳ ゴシック"/>
              </a:rPr>
              <a:t>リ</a:t>
            </a:r>
            <a:r>
              <a:rPr sz="1000" spc="-155" dirty="0" err="1">
                <a:solidFill>
                  <a:srgbClr val="231F20"/>
                </a:solidFill>
                <a:latin typeface="ＭＳ ゴシック"/>
                <a:cs typeface="ＭＳ ゴシック"/>
              </a:rPr>
              <a:t>ア</a:t>
            </a:r>
            <a:r>
              <a:rPr sz="1000" spc="10" dirty="0" err="1">
                <a:solidFill>
                  <a:srgbClr val="231F20"/>
                </a:solidFill>
                <a:latin typeface="ＭＳ ゴシック"/>
                <a:cs typeface="ＭＳ ゴシック"/>
              </a:rPr>
              <a:t>」</a:t>
            </a:r>
            <a:r>
              <a:rPr sz="1000" spc="-75" dirty="0" err="1">
                <a:solidFill>
                  <a:srgbClr val="231F20"/>
                </a:solidFill>
                <a:latin typeface="ＭＳ ゴシック"/>
                <a:cs typeface="ＭＳ ゴシック"/>
              </a:rPr>
              <a:t>で</a:t>
            </a:r>
            <a:r>
              <a:rPr sz="1000" spc="-35" dirty="0" err="1">
                <a:solidFill>
                  <a:srgbClr val="231F20"/>
                </a:solidFill>
                <a:latin typeface="ＭＳ ゴシック"/>
                <a:cs typeface="ＭＳ ゴシック"/>
              </a:rPr>
              <a:t>氏</a:t>
            </a:r>
            <a:r>
              <a:rPr sz="1000" spc="-85" dirty="0" err="1">
                <a:solidFill>
                  <a:srgbClr val="231F20"/>
                </a:solidFill>
                <a:latin typeface="ＭＳ ゴシック"/>
                <a:cs typeface="ＭＳ ゴシック"/>
              </a:rPr>
              <a:t>名</a:t>
            </a:r>
            <a:r>
              <a:rPr sz="1000" spc="-114" dirty="0" err="1">
                <a:solidFill>
                  <a:srgbClr val="231F20"/>
                </a:solidFill>
                <a:latin typeface="ＭＳ ゴシック"/>
                <a:cs typeface="ＭＳ ゴシック"/>
              </a:rPr>
              <a:t>や</a:t>
            </a:r>
            <a:r>
              <a:rPr sz="1000" spc="-265" dirty="0" err="1">
                <a:solidFill>
                  <a:srgbClr val="231F20"/>
                </a:solidFill>
                <a:latin typeface="ＭＳ ゴシック"/>
                <a:cs typeface="ＭＳ ゴシック"/>
              </a:rPr>
              <a:t>、</a:t>
            </a:r>
            <a:r>
              <a:rPr sz="1000" spc="-55" dirty="0" err="1" smtClean="0">
                <a:solidFill>
                  <a:srgbClr val="231F20"/>
                </a:solidFill>
                <a:latin typeface="ＭＳ ゴシック"/>
                <a:cs typeface="ＭＳ ゴシック"/>
              </a:rPr>
              <a:t>あ</a:t>
            </a:r>
            <a:r>
              <a:rPr sz="1000" spc="-114" dirty="0" err="1" smtClean="0">
                <a:solidFill>
                  <a:srgbClr val="231F20"/>
                </a:solidFill>
                <a:latin typeface="ＭＳ ゴシック"/>
                <a:cs typeface="ＭＳ ゴシック"/>
              </a:rPr>
              <a:t>い</a:t>
            </a:r>
            <a:r>
              <a:rPr sz="1000" spc="-165" dirty="0" err="1" smtClean="0">
                <a:solidFill>
                  <a:srgbClr val="231F20"/>
                </a:solidFill>
                <a:latin typeface="ＭＳ ゴシック"/>
                <a:cs typeface="ＭＳ ゴシック"/>
              </a:rPr>
              <a:t>う</a:t>
            </a:r>
            <a:r>
              <a:rPr sz="1000" spc="-60" dirty="0" err="1" smtClean="0">
                <a:solidFill>
                  <a:srgbClr val="231F20"/>
                </a:solidFill>
                <a:latin typeface="ＭＳ ゴシック"/>
                <a:cs typeface="ＭＳ ゴシック"/>
              </a:rPr>
              <a:t>え</a:t>
            </a:r>
            <a:r>
              <a:rPr sz="1000" spc="-40" dirty="0" err="1" smtClean="0">
                <a:solidFill>
                  <a:srgbClr val="231F20"/>
                </a:solidFill>
                <a:latin typeface="ＭＳ ゴシック"/>
                <a:cs typeface="ＭＳ ゴシック"/>
              </a:rPr>
              <a:t>お</a:t>
            </a:r>
            <a:r>
              <a:rPr sz="1000" spc="-50" dirty="0" err="1" smtClean="0">
                <a:solidFill>
                  <a:srgbClr val="231F20"/>
                </a:solidFill>
                <a:latin typeface="ＭＳ ゴシック"/>
                <a:cs typeface="ＭＳ ゴシック"/>
              </a:rPr>
              <a:t>順</a:t>
            </a:r>
            <a:r>
              <a:rPr sz="1000" spc="-45" dirty="0" err="1" smtClean="0">
                <a:solidFill>
                  <a:srgbClr val="231F20"/>
                </a:solidFill>
                <a:latin typeface="ＭＳ ゴシック"/>
                <a:cs typeface="ＭＳ ゴシック"/>
              </a:rPr>
              <a:t>で</a:t>
            </a:r>
            <a:r>
              <a:rPr sz="1000" spc="-15" dirty="0" err="1" smtClean="0">
                <a:solidFill>
                  <a:srgbClr val="231F20"/>
                </a:solidFill>
                <a:latin typeface="ＭＳ ゴシック"/>
                <a:cs typeface="ＭＳ ゴシック"/>
              </a:rPr>
              <a:t>の</a:t>
            </a:r>
            <a:r>
              <a:rPr sz="1000" spc="-100" dirty="0" err="1" smtClean="0">
                <a:solidFill>
                  <a:srgbClr val="231F20"/>
                </a:solidFill>
                <a:latin typeface="ＭＳ ゴシック"/>
                <a:cs typeface="ＭＳ ゴシック"/>
              </a:rPr>
              <a:t>絞り</a:t>
            </a:r>
            <a:r>
              <a:rPr sz="1000" spc="-10" dirty="0" err="1" smtClean="0">
                <a:solidFill>
                  <a:srgbClr val="231F20"/>
                </a:solidFill>
                <a:latin typeface="ＭＳ ゴシック"/>
                <a:cs typeface="ＭＳ ゴシック"/>
              </a:rPr>
              <a:t>込</a:t>
            </a:r>
            <a:r>
              <a:rPr sz="1000" spc="-65" dirty="0" err="1" smtClean="0">
                <a:solidFill>
                  <a:srgbClr val="231F20"/>
                </a:solidFill>
                <a:latin typeface="ＭＳ ゴシック"/>
                <a:cs typeface="ＭＳ ゴシック"/>
              </a:rPr>
              <a:t>み</a:t>
            </a:r>
            <a:r>
              <a:rPr sz="1000" spc="-55" dirty="0" err="1" smtClean="0">
                <a:solidFill>
                  <a:srgbClr val="231F20"/>
                </a:solidFill>
                <a:latin typeface="ＭＳ ゴシック"/>
                <a:cs typeface="ＭＳ ゴシック"/>
              </a:rPr>
              <a:t>が</a:t>
            </a:r>
            <a:r>
              <a:rPr sz="1000" spc="-65" dirty="0" err="1" smtClean="0">
                <a:solidFill>
                  <a:srgbClr val="231F20"/>
                </a:solidFill>
                <a:latin typeface="ＭＳ ゴシック"/>
                <a:cs typeface="ＭＳ ゴシック"/>
              </a:rPr>
              <a:t>で</a:t>
            </a:r>
            <a:r>
              <a:rPr sz="1000" spc="-80" dirty="0" err="1" smtClean="0">
                <a:solidFill>
                  <a:srgbClr val="231F20"/>
                </a:solidFill>
                <a:latin typeface="ＭＳ ゴシック"/>
                <a:cs typeface="ＭＳ ゴシック"/>
              </a:rPr>
              <a:t>き</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lang="ja-JP" altLang="en-US" sz="1000" dirty="0" smtClean="0">
                <a:solidFill>
                  <a:srgbClr val="231F20"/>
                </a:solidFill>
                <a:latin typeface="ＭＳ ゴシック"/>
                <a:cs typeface="ＭＳ ゴシック"/>
              </a:rPr>
              <a:t>。</a:t>
            </a:r>
            <a:endParaRPr sz="1000" dirty="0" smtClean="0">
              <a:latin typeface="ＭＳ ゴシック"/>
              <a:cs typeface="ＭＳ ゴシック"/>
            </a:endParaRPr>
          </a:p>
          <a:p>
            <a:pPr marL="12700" marR="462280">
              <a:lnSpc>
                <a:spcPct val="148200"/>
              </a:lnSpc>
              <a:buAutoNum type="arabicPeriod" startAt="3"/>
              <a:tabLst>
                <a:tab pos="146050" algn="l"/>
              </a:tabLst>
            </a:pPr>
            <a:r>
              <a:rPr sz="1000" spc="-10" dirty="0" err="1" smtClean="0">
                <a:solidFill>
                  <a:srgbClr val="231F20"/>
                </a:solidFill>
                <a:latin typeface="ＭＳ ゴシック"/>
                <a:cs typeface="ＭＳ ゴシック"/>
              </a:rPr>
              <a:t>各</a:t>
            </a:r>
            <a:r>
              <a:rPr sz="1000" spc="-15" dirty="0" err="1" smtClean="0">
                <a:solidFill>
                  <a:srgbClr val="231F20"/>
                </a:solidFill>
                <a:latin typeface="ＭＳ ゴシック"/>
                <a:cs typeface="ＭＳ ゴシック"/>
              </a:rPr>
              <a:t>指</a:t>
            </a:r>
            <a:r>
              <a:rPr sz="1000" spc="-30" dirty="0" err="1" smtClean="0">
                <a:solidFill>
                  <a:srgbClr val="231F20"/>
                </a:solidFill>
                <a:latin typeface="ＭＳ ゴシック"/>
                <a:cs typeface="ＭＳ ゴシック"/>
              </a:rPr>
              <a:t>導</a:t>
            </a:r>
            <a:r>
              <a:rPr sz="1000" spc="-40" dirty="0" err="1" smtClean="0">
                <a:solidFill>
                  <a:srgbClr val="231F20"/>
                </a:solidFill>
                <a:latin typeface="ＭＳ ゴシック"/>
                <a:cs typeface="ＭＳ ゴシック"/>
              </a:rPr>
              <a:t>医</a:t>
            </a:r>
            <a:r>
              <a:rPr sz="1000" spc="-20" dirty="0" err="1" smtClean="0">
                <a:solidFill>
                  <a:srgbClr val="231F20"/>
                </a:solidFill>
                <a:latin typeface="ＭＳ ゴシック"/>
                <a:cs typeface="ＭＳ ゴシック"/>
              </a:rPr>
              <a:t>の</a:t>
            </a:r>
            <a:r>
              <a:rPr sz="1000" spc="-45" dirty="0" err="1" smtClean="0">
                <a:solidFill>
                  <a:srgbClr val="231F20"/>
                </a:solidFill>
                <a:latin typeface="ＭＳ ゴシック"/>
                <a:cs typeface="ＭＳ ゴシック"/>
              </a:rPr>
              <a:t>行</a:t>
            </a:r>
            <a:r>
              <a:rPr sz="1000" spc="-50" dirty="0" err="1" smtClean="0">
                <a:solidFill>
                  <a:srgbClr val="231F20"/>
                </a:solidFill>
                <a:latin typeface="ＭＳ ゴシック"/>
                <a:cs typeface="ＭＳ ゴシック"/>
              </a:rPr>
              <a:t>で</a:t>
            </a:r>
            <a:r>
              <a:rPr sz="1000" spc="-25" dirty="0" err="1" smtClean="0">
                <a:solidFill>
                  <a:srgbClr val="231F20"/>
                </a:solidFill>
                <a:latin typeface="ＭＳ ゴシック"/>
                <a:cs typeface="ＭＳ ゴシック"/>
              </a:rPr>
              <a:t>は</a:t>
            </a:r>
            <a:r>
              <a:rPr sz="1000" spc="10" dirty="0" smtClean="0">
                <a:solidFill>
                  <a:srgbClr val="231F20"/>
                </a:solidFill>
                <a:latin typeface="ＭＳ ゴシック"/>
                <a:cs typeface="ＭＳ ゴシック"/>
              </a:rPr>
              <a:t>、</a:t>
            </a:r>
            <a:r>
              <a:rPr sz="1000" dirty="0" smtClean="0">
                <a:solidFill>
                  <a:srgbClr val="231F20"/>
                </a:solidFill>
                <a:latin typeface="ＭＳ ゴシック"/>
                <a:cs typeface="ＭＳ ゴシック"/>
              </a:rPr>
              <a:t>&lt;</a:t>
            </a:r>
            <a:r>
              <a:rPr sz="1000" spc="-265" dirty="0" smtClean="0">
                <a:solidFill>
                  <a:srgbClr val="231F20"/>
                </a:solidFill>
                <a:latin typeface="ＭＳ ゴシック"/>
                <a:cs typeface="ＭＳ ゴシック"/>
              </a:rPr>
              <a:t> </a:t>
            </a:r>
            <a:r>
              <a:rPr sz="1000" spc="-30" dirty="0" err="1" smtClean="0">
                <a:solidFill>
                  <a:srgbClr val="231F20"/>
                </a:solidFill>
                <a:latin typeface="ＭＳ ゴシック"/>
                <a:cs typeface="ＭＳ ゴシック"/>
              </a:rPr>
              <a:t>症</a:t>
            </a:r>
            <a:r>
              <a:rPr sz="1000" spc="-20" dirty="0" err="1" smtClean="0">
                <a:solidFill>
                  <a:srgbClr val="231F20"/>
                </a:solidFill>
                <a:latin typeface="ＭＳ ゴシック"/>
                <a:cs typeface="ＭＳ ゴシック"/>
              </a:rPr>
              <a:t>例</a:t>
            </a:r>
            <a:r>
              <a:rPr sz="1000" spc="-25" dirty="0" err="1" smtClean="0">
                <a:solidFill>
                  <a:srgbClr val="231F20"/>
                </a:solidFill>
                <a:latin typeface="ＭＳ ゴシック"/>
                <a:cs typeface="ＭＳ ゴシック"/>
              </a:rPr>
              <a:t>承</a:t>
            </a:r>
            <a:r>
              <a:rPr sz="1000" spc="-15" dirty="0" err="1" smtClean="0">
                <a:solidFill>
                  <a:srgbClr val="231F20"/>
                </a:solidFill>
                <a:latin typeface="ＭＳ ゴシック"/>
                <a:cs typeface="ＭＳ ゴシック"/>
              </a:rPr>
              <a:t>認</a:t>
            </a:r>
            <a:r>
              <a:rPr sz="1000" dirty="0" err="1" smtClean="0">
                <a:solidFill>
                  <a:srgbClr val="231F20"/>
                </a:solidFill>
                <a:latin typeface="ＭＳ ゴシック"/>
                <a:cs typeface="ＭＳ ゴシック"/>
              </a:rPr>
              <a:t>数</a:t>
            </a:r>
            <a:r>
              <a:rPr sz="1000" spc="-250" dirty="0" smtClean="0">
                <a:solidFill>
                  <a:srgbClr val="231F20"/>
                </a:solidFill>
                <a:latin typeface="ＭＳ ゴシック"/>
                <a:cs typeface="ＭＳ ゴシック"/>
              </a:rPr>
              <a:t> </a:t>
            </a:r>
            <a:r>
              <a:rPr sz="1000" spc="-10" dirty="0" smtClean="0">
                <a:solidFill>
                  <a:srgbClr val="231F20"/>
                </a:solidFill>
                <a:latin typeface="ＭＳ ゴシック"/>
                <a:cs typeface="ＭＳ ゴシック"/>
              </a:rPr>
              <a:t>&gt;&lt;mini-CEX/DOPS/</a:t>
            </a:r>
            <a:r>
              <a:rPr sz="1000" spc="-10" dirty="0" err="1" smtClean="0">
                <a:solidFill>
                  <a:srgbClr val="231F20"/>
                </a:solidFill>
                <a:latin typeface="ＭＳ ゴシック"/>
                <a:cs typeface="ＭＳ ゴシック"/>
              </a:rPr>
              <a:t>CbD</a:t>
            </a:r>
            <a:r>
              <a:rPr sz="1000" spc="-10" dirty="0" smtClean="0">
                <a:solidFill>
                  <a:srgbClr val="231F20"/>
                </a:solidFill>
                <a:latin typeface="ＭＳ ゴシック"/>
                <a:cs typeface="ＭＳ ゴシック"/>
              </a:rPr>
              <a:t>&gt;</a:t>
            </a:r>
            <a:r>
              <a:rPr sz="1000" spc="-270" dirty="0" smtClean="0">
                <a:solidFill>
                  <a:srgbClr val="231F20"/>
                </a:solidFill>
                <a:latin typeface="ＭＳ ゴシック"/>
                <a:cs typeface="ＭＳ ゴシック"/>
              </a:rPr>
              <a:t> </a:t>
            </a:r>
            <a:r>
              <a:rPr sz="1000" spc="-45" dirty="0" err="1" smtClean="0">
                <a:solidFill>
                  <a:srgbClr val="231F20"/>
                </a:solidFill>
                <a:latin typeface="ＭＳ ゴシック"/>
                <a:cs typeface="ＭＳ ゴシック"/>
              </a:rPr>
              <a:t>そ</a:t>
            </a:r>
            <a:r>
              <a:rPr sz="1000" spc="-85" dirty="0" err="1" smtClean="0">
                <a:solidFill>
                  <a:srgbClr val="231F20"/>
                </a:solidFill>
                <a:latin typeface="ＭＳ ゴシック"/>
                <a:cs typeface="ＭＳ ゴシック"/>
              </a:rPr>
              <a:t>れ</a:t>
            </a:r>
            <a:r>
              <a:rPr sz="1000" spc="-45" dirty="0" err="1" smtClean="0">
                <a:solidFill>
                  <a:srgbClr val="231F20"/>
                </a:solidFill>
                <a:latin typeface="ＭＳ ゴシック"/>
                <a:cs typeface="ＭＳ ゴシック"/>
              </a:rPr>
              <a:t>ぞ</a:t>
            </a:r>
            <a:r>
              <a:rPr sz="1000" spc="-20" dirty="0" err="1" smtClean="0">
                <a:solidFill>
                  <a:srgbClr val="231F20"/>
                </a:solidFill>
                <a:latin typeface="ＭＳ ゴシック"/>
                <a:cs typeface="ＭＳ ゴシック"/>
              </a:rPr>
              <a:t>れ</a:t>
            </a:r>
            <a:r>
              <a:rPr sz="1000" spc="-105" dirty="0" err="1" smtClean="0">
                <a:solidFill>
                  <a:srgbClr val="231F20"/>
                </a:solidFill>
                <a:latin typeface="ＭＳ ゴシック"/>
                <a:cs typeface="ＭＳ ゴシック"/>
              </a:rPr>
              <a:t>の</a:t>
            </a:r>
            <a:r>
              <a:rPr sz="1000" spc="-35" dirty="0" err="1" smtClean="0">
                <a:solidFill>
                  <a:srgbClr val="231F20"/>
                </a:solidFill>
                <a:latin typeface="ＭＳ ゴシック"/>
                <a:cs typeface="ＭＳ ゴシック"/>
              </a:rPr>
              <a:t>入</a:t>
            </a:r>
            <a:r>
              <a:rPr sz="1000" spc="-40" dirty="0" err="1" smtClean="0">
                <a:solidFill>
                  <a:srgbClr val="231F20"/>
                </a:solidFill>
                <a:latin typeface="ＭＳ ゴシック"/>
                <a:cs typeface="ＭＳ ゴシック"/>
              </a:rPr>
              <a:t>力</a:t>
            </a:r>
            <a:r>
              <a:rPr sz="1000" spc="-10" dirty="0" err="1" smtClean="0">
                <a:solidFill>
                  <a:srgbClr val="231F20"/>
                </a:solidFill>
                <a:latin typeface="ＭＳ ゴシック"/>
                <a:cs typeface="ＭＳ ゴシック"/>
              </a:rPr>
              <a:t>件</a:t>
            </a:r>
            <a:r>
              <a:rPr sz="1000" spc="-5" dirty="0" err="1" smtClean="0">
                <a:solidFill>
                  <a:srgbClr val="231F20"/>
                </a:solidFill>
                <a:latin typeface="ＭＳ ゴシック"/>
                <a:cs typeface="ＭＳ ゴシック"/>
              </a:rPr>
              <a:t>数</a:t>
            </a:r>
            <a:r>
              <a:rPr sz="1000" dirty="0" err="1" smtClean="0">
                <a:solidFill>
                  <a:srgbClr val="231F20"/>
                </a:solidFill>
                <a:latin typeface="ＭＳ ゴシック"/>
                <a:cs typeface="ＭＳ ゴシック"/>
              </a:rPr>
              <a:t>が</a:t>
            </a:r>
            <a:r>
              <a:rPr sz="1000" spc="-10" dirty="0" err="1" smtClean="0">
                <a:solidFill>
                  <a:srgbClr val="231F20"/>
                </a:solidFill>
                <a:latin typeface="ＭＳ ゴシック"/>
                <a:cs typeface="ＭＳ ゴシック"/>
              </a:rPr>
              <a:t>確</a:t>
            </a:r>
            <a:r>
              <a:rPr sz="1000" spc="-50" dirty="0" err="1" smtClean="0">
                <a:solidFill>
                  <a:srgbClr val="231F20"/>
                </a:solidFill>
                <a:latin typeface="ＭＳ ゴシック"/>
                <a:cs typeface="ＭＳ ゴシック"/>
              </a:rPr>
              <a:t>認</a:t>
            </a:r>
            <a:r>
              <a:rPr sz="1000" spc="-65" dirty="0" err="1" smtClean="0">
                <a:solidFill>
                  <a:srgbClr val="231F20"/>
                </a:solidFill>
                <a:latin typeface="ＭＳ ゴシック"/>
                <a:cs typeface="ＭＳ ゴシック"/>
              </a:rPr>
              <a:t>で</a:t>
            </a:r>
            <a:r>
              <a:rPr sz="1000" spc="-80" dirty="0" err="1" smtClean="0">
                <a:solidFill>
                  <a:srgbClr val="231F20"/>
                </a:solidFill>
                <a:latin typeface="ＭＳ ゴシック"/>
                <a:cs typeface="ＭＳ ゴシック"/>
              </a:rPr>
              <a:t>き</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dirty="0" smtClean="0">
                <a:solidFill>
                  <a:srgbClr val="231F20"/>
                </a:solidFill>
                <a:latin typeface="ＭＳ ゴシック"/>
                <a:cs typeface="ＭＳ ゴシック"/>
              </a:rPr>
              <a:t>。 </a:t>
            </a:r>
            <a:r>
              <a:rPr sz="1000" spc="-20" dirty="0" smtClean="0">
                <a:solidFill>
                  <a:srgbClr val="231F20"/>
                </a:solidFill>
                <a:latin typeface="ＭＳ ゴシック"/>
                <a:cs typeface="ＭＳ ゴシック"/>
              </a:rPr>
              <a:t>4.&lt;mini-CEX/DOPS/</a:t>
            </a:r>
            <a:r>
              <a:rPr sz="1000" spc="-20" dirty="0" err="1" smtClean="0">
                <a:solidFill>
                  <a:srgbClr val="231F20"/>
                </a:solidFill>
                <a:latin typeface="ＭＳ ゴシック"/>
                <a:cs typeface="ＭＳ ゴシック"/>
              </a:rPr>
              <a:t>CbD</a:t>
            </a:r>
            <a:r>
              <a:rPr sz="1000" spc="-20" dirty="0" smtClean="0">
                <a:solidFill>
                  <a:srgbClr val="231F20"/>
                </a:solidFill>
                <a:latin typeface="ＭＳ ゴシック"/>
                <a:cs typeface="ＭＳ ゴシック"/>
              </a:rPr>
              <a:t>&gt;</a:t>
            </a:r>
            <a:r>
              <a:rPr sz="1000" spc="-385" dirty="0" smtClean="0">
                <a:solidFill>
                  <a:srgbClr val="231F20"/>
                </a:solidFill>
                <a:latin typeface="ＭＳ ゴシック"/>
                <a:cs typeface="ＭＳ ゴシック"/>
              </a:rPr>
              <a:t> </a:t>
            </a:r>
            <a:r>
              <a:rPr sz="1000" spc="-160" dirty="0" err="1" smtClean="0">
                <a:solidFill>
                  <a:srgbClr val="231F20"/>
                </a:solidFill>
                <a:latin typeface="ＭＳ ゴシック"/>
                <a:cs typeface="ＭＳ ゴシック"/>
              </a:rPr>
              <a:t>エ</a:t>
            </a:r>
            <a:r>
              <a:rPr sz="1000" spc="-125" dirty="0" err="1" smtClean="0">
                <a:solidFill>
                  <a:srgbClr val="231F20"/>
                </a:solidFill>
                <a:latin typeface="ＭＳ ゴシック"/>
                <a:cs typeface="ＭＳ ゴシック"/>
              </a:rPr>
              <a:t>リ</a:t>
            </a:r>
            <a:r>
              <a:rPr sz="1000" spc="-75" dirty="0" err="1" smtClean="0">
                <a:solidFill>
                  <a:srgbClr val="231F20"/>
                </a:solidFill>
                <a:latin typeface="ＭＳ ゴシック"/>
                <a:cs typeface="ＭＳ ゴシック"/>
              </a:rPr>
              <a:t>ア</a:t>
            </a:r>
            <a:r>
              <a:rPr sz="1000" spc="-55" dirty="0" err="1" smtClean="0">
                <a:solidFill>
                  <a:srgbClr val="231F20"/>
                </a:solidFill>
                <a:latin typeface="ＭＳ ゴシック"/>
                <a:cs typeface="ＭＳ ゴシック"/>
              </a:rPr>
              <a:t>を</a:t>
            </a:r>
            <a:r>
              <a:rPr sz="1000" spc="-165" dirty="0" err="1" smtClean="0">
                <a:solidFill>
                  <a:srgbClr val="231F20"/>
                </a:solidFill>
                <a:latin typeface="ＭＳ ゴシック"/>
                <a:cs typeface="ＭＳ ゴシック"/>
              </a:rPr>
              <a:t>ク</a:t>
            </a:r>
            <a:r>
              <a:rPr sz="1000" spc="-170" dirty="0" err="1" smtClean="0">
                <a:solidFill>
                  <a:srgbClr val="231F20"/>
                </a:solidFill>
                <a:latin typeface="ＭＳ ゴシック"/>
                <a:cs typeface="ＭＳ ゴシック"/>
              </a:rPr>
              <a:t>リ</a:t>
            </a:r>
            <a:r>
              <a:rPr sz="1000" spc="-100" dirty="0" err="1" smtClean="0">
                <a:solidFill>
                  <a:srgbClr val="231F20"/>
                </a:solidFill>
                <a:latin typeface="ＭＳ ゴシック"/>
                <a:cs typeface="ＭＳ ゴシック"/>
              </a:rPr>
              <a:t>ッ</a:t>
            </a:r>
            <a:r>
              <a:rPr sz="1000" spc="-80" dirty="0" err="1" smtClean="0">
                <a:solidFill>
                  <a:srgbClr val="231F20"/>
                </a:solidFill>
                <a:latin typeface="ＭＳ ゴシック"/>
                <a:cs typeface="ＭＳ ゴシック"/>
              </a:rPr>
              <a:t>ク</a:t>
            </a:r>
            <a:r>
              <a:rPr sz="1000" spc="-140" dirty="0" err="1" smtClean="0">
                <a:solidFill>
                  <a:srgbClr val="231F20"/>
                </a:solidFill>
                <a:latin typeface="ＭＳ ゴシック"/>
                <a:cs typeface="ＭＳ ゴシック"/>
              </a:rPr>
              <a:t>す</a:t>
            </a:r>
            <a:r>
              <a:rPr sz="1000" spc="-105" dirty="0" err="1" smtClean="0">
                <a:solidFill>
                  <a:srgbClr val="231F20"/>
                </a:solidFill>
                <a:latin typeface="ＭＳ ゴシック"/>
                <a:cs typeface="ＭＳ ゴシック"/>
              </a:rPr>
              <a:t>ると</a:t>
            </a:r>
            <a:r>
              <a:rPr sz="1000" spc="10" dirty="0" err="1" smtClean="0">
                <a:solidFill>
                  <a:srgbClr val="231F20"/>
                </a:solidFill>
                <a:latin typeface="ＭＳ ゴシック"/>
                <a:cs typeface="ＭＳ ゴシック"/>
              </a:rPr>
              <a:t>、</a:t>
            </a:r>
            <a:r>
              <a:rPr sz="1000" spc="-10" dirty="0" err="1" smtClean="0">
                <a:solidFill>
                  <a:srgbClr val="231F20"/>
                </a:solidFill>
                <a:latin typeface="ＭＳ ゴシック"/>
                <a:cs typeface="ＭＳ ゴシック"/>
              </a:rPr>
              <a:t>mini-CEX</a:t>
            </a:r>
            <a:r>
              <a:rPr sz="1000" spc="-10" dirty="0" smtClean="0">
                <a:solidFill>
                  <a:srgbClr val="231F20"/>
                </a:solidFill>
                <a:latin typeface="ＭＳ ゴシック"/>
                <a:cs typeface="ＭＳ ゴシック"/>
              </a:rPr>
              <a:t>/DOPS/</a:t>
            </a:r>
            <a:r>
              <a:rPr sz="1000" spc="-10" dirty="0" err="1" smtClean="0">
                <a:solidFill>
                  <a:srgbClr val="231F20"/>
                </a:solidFill>
                <a:latin typeface="ＭＳ ゴシック"/>
                <a:cs typeface="ＭＳ ゴシック"/>
              </a:rPr>
              <a:t>CbD</a:t>
            </a:r>
            <a:r>
              <a:rPr sz="1000" spc="-300" dirty="0" smtClean="0">
                <a:solidFill>
                  <a:srgbClr val="231F20"/>
                </a:solidFill>
                <a:latin typeface="ＭＳ ゴシック"/>
                <a:cs typeface="ＭＳ ゴシック"/>
              </a:rPr>
              <a:t> </a:t>
            </a:r>
            <a:r>
              <a:rPr sz="1000" spc="-45" dirty="0" err="1" smtClean="0">
                <a:solidFill>
                  <a:srgbClr val="231F20"/>
                </a:solidFill>
                <a:latin typeface="ＭＳ ゴシック"/>
                <a:cs typeface="ＭＳ ゴシック"/>
              </a:rPr>
              <a:t>に</a:t>
            </a:r>
            <a:r>
              <a:rPr sz="1000" spc="-25" dirty="0" err="1" smtClean="0">
                <a:solidFill>
                  <a:srgbClr val="231F20"/>
                </a:solidFill>
                <a:latin typeface="ＭＳ ゴシック"/>
                <a:cs typeface="ＭＳ ゴシック"/>
              </a:rPr>
              <a:t>関</a:t>
            </a:r>
            <a:r>
              <a:rPr sz="1000" spc="-140" dirty="0" err="1" smtClean="0">
                <a:solidFill>
                  <a:srgbClr val="231F20"/>
                </a:solidFill>
                <a:latin typeface="ＭＳ ゴシック"/>
                <a:cs typeface="ＭＳ ゴシック"/>
              </a:rPr>
              <a:t>す</a:t>
            </a:r>
            <a:r>
              <a:rPr sz="1000" spc="-65" dirty="0" err="1" smtClean="0">
                <a:solidFill>
                  <a:srgbClr val="231F20"/>
                </a:solidFill>
                <a:latin typeface="ＭＳ ゴシック"/>
                <a:cs typeface="ＭＳ ゴシック"/>
              </a:rPr>
              <a:t>る</a:t>
            </a:r>
            <a:r>
              <a:rPr sz="1000" spc="-20" dirty="0" err="1" smtClean="0">
                <a:solidFill>
                  <a:srgbClr val="231F20"/>
                </a:solidFill>
                <a:latin typeface="ＭＳ ゴシック"/>
                <a:cs typeface="ＭＳ ゴシック"/>
              </a:rPr>
              <a:t>詳</a:t>
            </a:r>
            <a:r>
              <a:rPr sz="1000" spc="-5" dirty="0" err="1" smtClean="0">
                <a:solidFill>
                  <a:srgbClr val="231F20"/>
                </a:solidFill>
                <a:latin typeface="ＭＳ ゴシック"/>
                <a:cs typeface="ＭＳ ゴシック"/>
              </a:rPr>
              <a:t>細</a:t>
            </a:r>
            <a:r>
              <a:rPr sz="1000" dirty="0" err="1" smtClean="0">
                <a:solidFill>
                  <a:srgbClr val="231F20"/>
                </a:solidFill>
                <a:latin typeface="ＭＳ ゴシック"/>
                <a:cs typeface="ＭＳ ゴシック"/>
              </a:rPr>
              <a:t>情</a:t>
            </a:r>
            <a:r>
              <a:rPr sz="1000" spc="-5" dirty="0" err="1" smtClean="0">
                <a:solidFill>
                  <a:srgbClr val="231F20"/>
                </a:solidFill>
                <a:latin typeface="ＭＳ ゴシック"/>
                <a:cs typeface="ＭＳ ゴシック"/>
              </a:rPr>
              <a:t>報が</a:t>
            </a:r>
            <a:r>
              <a:rPr sz="1000" spc="-30" dirty="0" err="1" smtClean="0">
                <a:solidFill>
                  <a:srgbClr val="231F20"/>
                </a:solidFill>
                <a:latin typeface="ＭＳ ゴシック"/>
                <a:cs typeface="ＭＳ ゴシック"/>
              </a:rPr>
              <a:t>参</a:t>
            </a:r>
            <a:r>
              <a:rPr sz="1000" spc="-50" dirty="0" err="1" smtClean="0">
                <a:solidFill>
                  <a:srgbClr val="231F20"/>
                </a:solidFill>
                <a:latin typeface="ＭＳ ゴシック"/>
                <a:cs typeface="ＭＳ ゴシック"/>
              </a:rPr>
              <a:t>照</a:t>
            </a:r>
            <a:r>
              <a:rPr sz="1000" spc="-65" dirty="0" err="1" smtClean="0">
                <a:solidFill>
                  <a:srgbClr val="231F20"/>
                </a:solidFill>
                <a:latin typeface="ＭＳ ゴシック"/>
                <a:cs typeface="ＭＳ ゴシック"/>
              </a:rPr>
              <a:t>で</a:t>
            </a:r>
            <a:r>
              <a:rPr sz="1000" spc="-80" dirty="0" err="1" smtClean="0">
                <a:solidFill>
                  <a:srgbClr val="231F20"/>
                </a:solidFill>
                <a:latin typeface="ＭＳ ゴシック"/>
                <a:cs typeface="ＭＳ ゴシック"/>
              </a:rPr>
              <a:t>き</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dirty="0" smtClean="0">
                <a:solidFill>
                  <a:srgbClr val="231F20"/>
                </a:solidFill>
                <a:latin typeface="ＭＳ ゴシック"/>
                <a:cs typeface="ＭＳ ゴシック"/>
              </a:rPr>
              <a:t>。</a:t>
            </a:r>
            <a:endParaRPr sz="1000" dirty="0" smtClean="0">
              <a:latin typeface="ＭＳ ゴシック"/>
              <a:cs typeface="ＭＳ ゴシック"/>
            </a:endParaRPr>
          </a:p>
          <a:p>
            <a:pPr>
              <a:lnSpc>
                <a:spcPct val="100000"/>
              </a:lnSpc>
            </a:pPr>
            <a:endParaRPr sz="1000" dirty="0">
              <a:latin typeface="ＭＳ ゴシック"/>
              <a:cs typeface="ＭＳ ゴシック"/>
            </a:endParaRPr>
          </a:p>
        </p:txBody>
      </p:sp>
      <p:sp>
        <p:nvSpPr>
          <p:cNvPr id="26" name="object 26"/>
          <p:cNvSpPr/>
          <p:nvPr/>
        </p:nvSpPr>
        <p:spPr>
          <a:xfrm>
            <a:off x="4872715" y="2603315"/>
            <a:ext cx="1557020"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27" name="object 27"/>
          <p:cNvSpPr txBox="1"/>
          <p:nvPr/>
        </p:nvSpPr>
        <p:spPr>
          <a:xfrm>
            <a:off x="4849855" y="2578117"/>
            <a:ext cx="1602740" cy="359410"/>
          </a:xfrm>
          <a:prstGeom prst="rect">
            <a:avLst/>
          </a:prstGeom>
        </p:spPr>
        <p:txBody>
          <a:bodyPr vert="horz" wrap="square" lIns="0" tIns="73660" rIns="0" bIns="0" rtlCol="0">
            <a:spAutoFit/>
          </a:bodyPr>
          <a:lstStyle/>
          <a:p>
            <a:pPr marL="338455">
              <a:lnSpc>
                <a:spcPct val="100000"/>
              </a:lnSpc>
              <a:spcBef>
                <a:spcPts val="580"/>
              </a:spcBef>
            </a:pPr>
            <a:r>
              <a:rPr sz="900" spc="-10" dirty="0">
                <a:solidFill>
                  <a:srgbClr val="FFFFFF"/>
                </a:solidFill>
                <a:latin typeface="ＭＳ ゴシック"/>
                <a:cs typeface="ＭＳ ゴシック"/>
              </a:rPr>
              <a:t>指</a:t>
            </a:r>
            <a:r>
              <a:rPr sz="900" spc="-20" dirty="0">
                <a:solidFill>
                  <a:srgbClr val="FFFFFF"/>
                </a:solidFill>
                <a:latin typeface="ＭＳ ゴシック"/>
                <a:cs typeface="ＭＳ ゴシック"/>
              </a:rPr>
              <a:t>導</a:t>
            </a:r>
            <a:r>
              <a:rPr sz="900" dirty="0">
                <a:solidFill>
                  <a:srgbClr val="FFFFFF"/>
                </a:solidFill>
                <a:latin typeface="ＭＳ ゴシック"/>
                <a:cs typeface="ＭＳ ゴシック"/>
              </a:rPr>
              <a:t>医</a:t>
            </a:r>
            <a:r>
              <a:rPr sz="900" spc="-85" dirty="0">
                <a:solidFill>
                  <a:srgbClr val="FFFFFF"/>
                </a:solidFill>
                <a:latin typeface="ＭＳ ゴシック"/>
                <a:cs typeface="ＭＳ ゴシック"/>
              </a:rPr>
              <a:t>絞り</a:t>
            </a:r>
            <a:r>
              <a:rPr sz="900" spc="-5" dirty="0">
                <a:solidFill>
                  <a:srgbClr val="FFFFFF"/>
                </a:solidFill>
                <a:latin typeface="ＭＳ ゴシック"/>
                <a:cs typeface="ＭＳ ゴシック"/>
              </a:rPr>
              <a:t>込</a:t>
            </a:r>
            <a:r>
              <a:rPr sz="900" spc="-35" dirty="0">
                <a:solidFill>
                  <a:srgbClr val="FFFFFF"/>
                </a:solidFill>
                <a:latin typeface="ＭＳ ゴシック"/>
                <a:cs typeface="ＭＳ ゴシック"/>
              </a:rPr>
              <a:t>み</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
        <p:nvSpPr>
          <p:cNvPr id="30" name="object 30"/>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51</a:t>
            </a:fld>
            <a:endParaRPr dirty="0"/>
          </a:p>
        </p:txBody>
      </p:sp>
      <p:sp>
        <p:nvSpPr>
          <p:cNvPr id="28" name="object 28"/>
          <p:cNvSpPr txBox="1"/>
          <p:nvPr/>
        </p:nvSpPr>
        <p:spPr>
          <a:xfrm>
            <a:off x="2897250" y="1329220"/>
            <a:ext cx="157543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30" dirty="0">
                <a:solidFill>
                  <a:srgbClr val="231F20"/>
                </a:solidFill>
                <a:latin typeface="ＭＳ ゴシック"/>
                <a:cs typeface="ＭＳ ゴシック"/>
              </a:rPr>
              <a:t> </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10" dirty="0">
                <a:solidFill>
                  <a:srgbClr val="231F20"/>
                </a:solidFill>
                <a:latin typeface="ＭＳ ゴシック"/>
                <a:cs typeface="ＭＳ ゴシック"/>
              </a:rPr>
              <a:t>医</a:t>
            </a:r>
            <a:r>
              <a:rPr sz="1000" spc="-35" dirty="0">
                <a:solidFill>
                  <a:srgbClr val="231F20"/>
                </a:solidFill>
                <a:latin typeface="ＭＳ ゴシック"/>
                <a:cs typeface="ＭＳ ゴシック"/>
              </a:rPr>
              <a:t>入</a:t>
            </a:r>
            <a:r>
              <a:rPr sz="1000" spc="-45" dirty="0">
                <a:solidFill>
                  <a:srgbClr val="231F20"/>
                </a:solidFill>
                <a:latin typeface="ＭＳ ゴシック"/>
                <a:cs typeface="ＭＳ ゴシック"/>
              </a:rPr>
              <a:t>力</a:t>
            </a:r>
            <a:r>
              <a:rPr sz="1000" spc="-10" dirty="0">
                <a:solidFill>
                  <a:srgbClr val="231F20"/>
                </a:solidFill>
                <a:latin typeface="ＭＳ ゴシック"/>
                <a:cs typeface="ＭＳ ゴシック"/>
              </a:rPr>
              <a:t>状</a:t>
            </a:r>
            <a:r>
              <a:rPr sz="1000" spc="-50" dirty="0">
                <a:solidFill>
                  <a:srgbClr val="231F20"/>
                </a:solidFill>
                <a:latin typeface="ＭＳ ゴシック"/>
                <a:cs typeface="ＭＳ ゴシック"/>
              </a:rPr>
              <a:t>況一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31" name="角丸四角形 30"/>
          <p:cNvSpPr/>
          <p:nvPr/>
        </p:nvSpPr>
        <p:spPr>
          <a:xfrm>
            <a:off x="1167204" y="3481032"/>
            <a:ext cx="5464359" cy="1475915"/>
          </a:xfrm>
          <a:prstGeom prst="roundRect">
            <a:avLst>
              <a:gd name="adj" fmla="val 6879"/>
            </a:avLst>
          </a:prstGeom>
          <a:ln w="12598">
            <a:solidFill>
              <a:srgbClr val="DA2128"/>
            </a:solidFill>
            <a:round/>
          </a:ln>
        </p:spPr>
        <p:txBody>
          <a:bodyPr wrap="square" lIns="0" tIns="0" rIns="0" bIns="0" rtlCol="0" anchor="ctr"/>
          <a:lstStyle/>
          <a:p>
            <a:pPr algn="ctr"/>
            <a:endParaRPr kumimoji="1" lang="ja-JP" altLang="en-US"/>
          </a:p>
        </p:txBody>
      </p:sp>
      <p:sp>
        <p:nvSpPr>
          <p:cNvPr id="32" name="角丸四角形 31"/>
          <p:cNvSpPr/>
          <p:nvPr/>
        </p:nvSpPr>
        <p:spPr>
          <a:xfrm>
            <a:off x="2523382" y="2743116"/>
            <a:ext cx="2697865" cy="463319"/>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34" name="角丸四角形 33"/>
          <p:cNvSpPr/>
          <p:nvPr/>
        </p:nvSpPr>
        <p:spPr>
          <a:xfrm>
            <a:off x="1188691" y="1977107"/>
            <a:ext cx="5421386" cy="471536"/>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39" name="object 15"/>
          <p:cNvSpPr/>
          <p:nvPr/>
        </p:nvSpPr>
        <p:spPr>
          <a:xfrm>
            <a:off x="5469298" y="1832784"/>
            <a:ext cx="1370416" cy="259715"/>
          </a:xfrm>
          <a:custGeom>
            <a:avLst/>
            <a:gdLst/>
            <a:ahLst/>
            <a:cxnLst/>
            <a:rect l="l" t="t" r="r" b="b"/>
            <a:pathLst>
              <a:path w="990600" h="259714">
                <a:moveTo>
                  <a:pt x="989990" y="0"/>
                </a:moveTo>
                <a:lnTo>
                  <a:pt x="247903" y="0"/>
                </a:lnTo>
                <a:lnTo>
                  <a:pt x="0" y="259194"/>
                </a:lnTo>
                <a:lnTo>
                  <a:pt x="989990" y="259194"/>
                </a:lnTo>
                <a:lnTo>
                  <a:pt x="989990" y="0"/>
                </a:lnTo>
                <a:close/>
              </a:path>
            </a:pathLst>
          </a:custGeom>
          <a:solidFill>
            <a:srgbClr val="DA2128"/>
          </a:solidFill>
        </p:spPr>
        <p:txBody>
          <a:bodyPr wrap="square" lIns="0" tIns="0" rIns="0" bIns="0" rtlCol="0"/>
          <a:lstStyle/>
          <a:p>
            <a:endParaRPr/>
          </a:p>
        </p:txBody>
      </p:sp>
      <p:sp>
        <p:nvSpPr>
          <p:cNvPr id="19" name="object 19"/>
          <p:cNvSpPr txBox="1"/>
          <p:nvPr/>
        </p:nvSpPr>
        <p:spPr>
          <a:xfrm>
            <a:off x="5600832" y="1802558"/>
            <a:ext cx="1298575" cy="338455"/>
          </a:xfrm>
          <a:prstGeom prst="rect">
            <a:avLst/>
          </a:prstGeom>
        </p:spPr>
        <p:txBody>
          <a:bodyPr vert="horz" wrap="square" lIns="0" tIns="73660" rIns="0" bIns="0" rtlCol="0">
            <a:spAutoFit/>
          </a:bodyPr>
          <a:lstStyle/>
          <a:p>
            <a:pPr marL="358140">
              <a:lnSpc>
                <a:spcPct val="100000"/>
              </a:lnSpc>
              <a:spcBef>
                <a:spcPts val="580"/>
              </a:spcBef>
            </a:pPr>
            <a:r>
              <a:rPr sz="900" spc="-10" dirty="0">
                <a:solidFill>
                  <a:srgbClr val="FFFFFF"/>
                </a:solidFill>
                <a:latin typeface="ＭＳ ゴシック"/>
                <a:cs typeface="ＭＳ ゴシック"/>
              </a:rPr>
              <a:t>施</a:t>
            </a:r>
            <a:r>
              <a:rPr sz="900" spc="15" dirty="0">
                <a:solidFill>
                  <a:srgbClr val="FFFFFF"/>
                </a:solidFill>
                <a:latin typeface="ＭＳ ゴシック"/>
                <a:cs typeface="ＭＳ ゴシック"/>
              </a:rPr>
              <a:t>設</a:t>
            </a:r>
            <a:r>
              <a:rPr sz="900" spc="-15" dirty="0">
                <a:solidFill>
                  <a:srgbClr val="FFFFFF"/>
                </a:solidFill>
                <a:latin typeface="ＭＳ ゴシック"/>
                <a:cs typeface="ＭＳ ゴシック"/>
              </a:rPr>
              <a:t>選</a:t>
            </a:r>
            <a:r>
              <a:rPr sz="900" spc="-60" dirty="0">
                <a:solidFill>
                  <a:srgbClr val="FFFFFF"/>
                </a:solidFill>
                <a:latin typeface="ＭＳ ゴシック"/>
                <a:cs typeface="ＭＳ ゴシック"/>
              </a:rPr>
              <a:t>択</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
        <p:nvSpPr>
          <p:cNvPr id="22" name="object 22"/>
          <p:cNvSpPr/>
          <p:nvPr/>
        </p:nvSpPr>
        <p:spPr>
          <a:xfrm>
            <a:off x="729096" y="3630585"/>
            <a:ext cx="1008380" cy="259715"/>
          </a:xfrm>
          <a:custGeom>
            <a:avLst/>
            <a:gdLst/>
            <a:ahLst/>
            <a:cxnLst/>
            <a:rect l="l" t="t" r="r" b="b"/>
            <a:pathLst>
              <a:path w="1008380" h="259714">
                <a:moveTo>
                  <a:pt x="760095" y="0"/>
                </a:moveTo>
                <a:lnTo>
                  <a:pt x="0" y="0"/>
                </a:lnTo>
                <a:lnTo>
                  <a:pt x="0" y="259194"/>
                </a:lnTo>
                <a:lnTo>
                  <a:pt x="1007999" y="259194"/>
                </a:lnTo>
                <a:lnTo>
                  <a:pt x="760095" y="0"/>
                </a:lnTo>
                <a:close/>
              </a:path>
            </a:pathLst>
          </a:custGeom>
          <a:solidFill>
            <a:srgbClr val="DA2128"/>
          </a:solidFill>
        </p:spPr>
        <p:txBody>
          <a:bodyPr wrap="square" lIns="0" tIns="0" rIns="0" bIns="0" rtlCol="0"/>
          <a:lstStyle/>
          <a:p>
            <a:endParaRPr/>
          </a:p>
        </p:txBody>
      </p:sp>
      <p:sp>
        <p:nvSpPr>
          <p:cNvPr id="23" name="object 23"/>
          <p:cNvSpPr txBox="1"/>
          <p:nvPr/>
        </p:nvSpPr>
        <p:spPr>
          <a:xfrm>
            <a:off x="732988" y="3591214"/>
            <a:ext cx="1081405" cy="338455"/>
          </a:xfrm>
          <a:prstGeom prst="rect">
            <a:avLst/>
          </a:prstGeom>
        </p:spPr>
        <p:txBody>
          <a:bodyPr vert="horz" wrap="square" lIns="0" tIns="73660" rIns="0" bIns="0" rtlCol="0">
            <a:spAutoFit/>
          </a:bodyPr>
          <a:lstStyle/>
          <a:p>
            <a:pPr marL="129539">
              <a:lnSpc>
                <a:spcPct val="100000"/>
              </a:lnSpc>
              <a:spcBef>
                <a:spcPts val="580"/>
              </a:spcBef>
            </a:pPr>
            <a:r>
              <a:rPr sz="900" spc="-10" dirty="0">
                <a:solidFill>
                  <a:srgbClr val="FFFFFF"/>
                </a:solidFill>
                <a:latin typeface="ＭＳ ゴシック"/>
                <a:cs typeface="ＭＳ ゴシック"/>
              </a:rPr>
              <a:t>指</a:t>
            </a:r>
            <a:r>
              <a:rPr sz="900" spc="-20" dirty="0">
                <a:solidFill>
                  <a:srgbClr val="FFFFFF"/>
                </a:solidFill>
                <a:latin typeface="ＭＳ ゴシック"/>
                <a:cs typeface="ＭＳ ゴシック"/>
              </a:rPr>
              <a:t>導</a:t>
            </a:r>
            <a:r>
              <a:rPr sz="900" spc="-30" dirty="0">
                <a:solidFill>
                  <a:srgbClr val="FFFFFF"/>
                </a:solidFill>
                <a:latin typeface="ＭＳ ゴシック"/>
                <a:cs typeface="ＭＳ ゴシック"/>
              </a:rPr>
              <a:t>医</a:t>
            </a:r>
            <a:r>
              <a:rPr sz="900" spc="-40" dirty="0">
                <a:solidFill>
                  <a:srgbClr val="FFFFFF"/>
                </a:solidFill>
                <a:latin typeface="ＭＳ ゴシック"/>
                <a:cs typeface="ＭＳ ゴシック"/>
              </a:rPr>
              <a:t>一</a:t>
            </a:r>
            <a:r>
              <a:rPr sz="900" dirty="0">
                <a:solidFill>
                  <a:srgbClr val="FFFFFF"/>
                </a:solidFill>
                <a:latin typeface="ＭＳ ゴシック"/>
                <a:cs typeface="ＭＳ ゴシック"/>
              </a:rPr>
              <a:t>覧</a:t>
            </a:r>
            <a:endParaRPr sz="900" dirty="0">
              <a:latin typeface="ＭＳ ゴシック"/>
              <a:cs typeface="ＭＳ ゴシック"/>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282" y="7446594"/>
            <a:ext cx="6084335" cy="2414225"/>
          </a:xfrm>
          <a:prstGeom prst="rect">
            <a:avLst/>
          </a:prstGeom>
        </p:spPr>
      </p:pic>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283" y="1619635"/>
            <a:ext cx="6084335" cy="2719052"/>
          </a:xfrm>
          <a:prstGeom prst="rect">
            <a:avLst/>
          </a:prstGeom>
        </p:spPr>
      </p:pic>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 name="object 3"/>
          <p:cNvSpPr txBox="1"/>
          <p:nvPr/>
        </p:nvSpPr>
        <p:spPr>
          <a:xfrm>
            <a:off x="734402" y="837006"/>
            <a:ext cx="6091555" cy="375744"/>
          </a:xfrm>
          <a:prstGeom prst="rect">
            <a:avLst/>
          </a:prstGeom>
          <a:solidFill>
            <a:srgbClr val="ED6C00"/>
          </a:solidFill>
        </p:spPr>
        <p:txBody>
          <a:bodyPr vert="horz" wrap="square" lIns="0" tIns="36830" rIns="0" bIns="0" rtlCol="0">
            <a:spAutoFit/>
          </a:bodyPr>
          <a:lstStyle/>
          <a:p>
            <a:pPr marR="1270" algn="ctr">
              <a:lnSpc>
                <a:spcPct val="100000"/>
              </a:lnSpc>
              <a:spcBef>
                <a:spcPts val="290"/>
              </a:spcBef>
            </a:pPr>
            <a:r>
              <a:rPr lang="ja-JP" altLang="en-US" sz="2200" spc="-20" dirty="0">
                <a:solidFill>
                  <a:srgbClr val="FFFFFF"/>
                </a:solidFill>
                <a:latin typeface="HGPｺﾞｼｯｸE" panose="020B0900000000000000" pitchFamily="50" charset="-128"/>
                <a:ea typeface="HGPｺﾞｼｯｸE" panose="020B0900000000000000" pitchFamily="50" charset="-128"/>
                <a:cs typeface="HGPｺﾞｼｯｸE"/>
              </a:rPr>
              <a:t>指導医の症例承認</a:t>
            </a:r>
            <a:r>
              <a:rPr lang="en-US" altLang="ja-JP" sz="2200" spc="-20" dirty="0">
                <a:solidFill>
                  <a:srgbClr val="FFFFFF"/>
                </a:solidFill>
                <a:latin typeface="HGPｺﾞｼｯｸE" panose="020B0900000000000000" pitchFamily="50" charset="-128"/>
                <a:ea typeface="HGPｺﾞｼｯｸE" panose="020B0900000000000000" pitchFamily="50" charset="-128"/>
                <a:cs typeface="HGPｺﾞｼｯｸE"/>
              </a:rPr>
              <a:t>/</a:t>
            </a:r>
            <a:r>
              <a:rPr lang="ja-JP" altLang="en-US" sz="2200" spc="-20" dirty="0">
                <a:solidFill>
                  <a:srgbClr val="FFFFFF"/>
                </a:solidFill>
                <a:latin typeface="HGPｺﾞｼｯｸE" panose="020B0900000000000000" pitchFamily="50" charset="-128"/>
                <a:ea typeface="HGPｺﾞｼｯｸE" panose="020B0900000000000000" pitchFamily="50" charset="-128"/>
                <a:cs typeface="HGPｺﾞｼｯｸE"/>
              </a:rPr>
              <a:t>評価依頼の確認</a:t>
            </a:r>
            <a:endParaRPr lang="ja-JP" altLang="en-US" sz="2200" dirty="0">
              <a:latin typeface="HGPｺﾞｼｯｸE"/>
              <a:cs typeface="HGPｺﾞｼｯｸE"/>
            </a:endParaRPr>
          </a:p>
        </p:txBody>
      </p:sp>
      <p:sp>
        <p:nvSpPr>
          <p:cNvPr id="4" name="object 4"/>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40" dirty="0">
                <a:solidFill>
                  <a:srgbClr val="FFFFFF"/>
                </a:solidFill>
                <a:latin typeface="ＭＳ Ｐゴシック"/>
                <a:cs typeface="ＭＳ Ｐゴシック"/>
              </a:rPr>
              <a:t>（</a:t>
            </a:r>
            <a:r>
              <a:rPr sz="1000" spc="-10" dirty="0">
                <a:solidFill>
                  <a:srgbClr val="FFFFFF"/>
                </a:solidFill>
                <a:latin typeface="ＭＳ Ｐゴシック"/>
                <a:cs typeface="ＭＳ Ｐゴシック"/>
              </a:rPr>
              <a:t>指</a:t>
            </a:r>
            <a:r>
              <a:rPr sz="1000" spc="-20" dirty="0">
                <a:solidFill>
                  <a:srgbClr val="FFFFFF"/>
                </a:solidFill>
                <a:latin typeface="ＭＳ Ｐゴシック"/>
                <a:cs typeface="ＭＳ Ｐゴシック"/>
              </a:rPr>
              <a:t>導</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a:latin typeface="ＭＳ Ｐゴシック"/>
              <a:cs typeface="ＭＳ Ｐゴシック"/>
            </a:endParaRPr>
          </a:p>
        </p:txBody>
      </p:sp>
      <p:sp>
        <p:nvSpPr>
          <p:cNvPr id="20" name="object 20"/>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52</a:t>
            </a:fld>
            <a:endParaRPr dirty="0"/>
          </a:p>
        </p:txBody>
      </p:sp>
      <p:sp>
        <p:nvSpPr>
          <p:cNvPr id="18" name="object 18"/>
          <p:cNvSpPr txBox="1"/>
          <p:nvPr/>
        </p:nvSpPr>
        <p:spPr>
          <a:xfrm>
            <a:off x="3131997" y="4402235"/>
            <a:ext cx="1356935"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 </a:t>
            </a:r>
            <a:r>
              <a:rPr sz="1000" dirty="0" smtClean="0">
                <a:solidFill>
                  <a:srgbClr val="231F20"/>
                </a:solidFill>
                <a:latin typeface="ＭＳ ゴシック"/>
                <a:cs typeface="ＭＳ ゴシック"/>
              </a:rPr>
              <a:t>未</a:t>
            </a:r>
            <a:r>
              <a:rPr lang="ja-JP" altLang="en-US" sz="1000" dirty="0" smtClean="0">
                <a:solidFill>
                  <a:srgbClr val="231F20"/>
                </a:solidFill>
                <a:latin typeface="ＭＳ ゴシック"/>
                <a:cs typeface="ＭＳ ゴシック"/>
              </a:rPr>
              <a:t>処理</a:t>
            </a:r>
            <a:r>
              <a:rPr lang="en-US" altLang="ja-JP" sz="1000" dirty="0" smtClean="0">
                <a:solidFill>
                  <a:srgbClr val="231F20"/>
                </a:solidFill>
                <a:latin typeface="ＭＳ ゴシック"/>
                <a:cs typeface="ＭＳ ゴシック"/>
              </a:rPr>
              <a:t>/</a:t>
            </a:r>
            <a:r>
              <a:rPr lang="ja-JP" altLang="en-US" sz="1000" dirty="0" smtClean="0">
                <a:solidFill>
                  <a:srgbClr val="231F20"/>
                </a:solidFill>
                <a:latin typeface="ＭＳ ゴシック"/>
                <a:cs typeface="ＭＳ ゴシック"/>
              </a:rPr>
              <a:t>未評価画面 </a:t>
            </a:r>
            <a:r>
              <a:rPr sz="1000" dirty="0" smtClean="0">
                <a:solidFill>
                  <a:srgbClr val="231F20"/>
                </a:solidFill>
                <a:latin typeface="ＭＳ ゴシック"/>
                <a:cs typeface="ＭＳ ゴシック"/>
              </a:rPr>
              <a:t>&gt;</a:t>
            </a:r>
            <a:endParaRPr sz="1000" dirty="0">
              <a:latin typeface="ＭＳ ゴシック"/>
              <a:cs typeface="ＭＳ ゴシック"/>
            </a:endParaRPr>
          </a:p>
        </p:txBody>
      </p:sp>
      <p:pic>
        <p:nvPicPr>
          <p:cNvPr id="9" name="図 8"/>
          <p:cNvPicPr>
            <a:picLocks noChangeAspect="1"/>
          </p:cNvPicPr>
          <p:nvPr/>
        </p:nvPicPr>
        <p:blipFill rotWithShape="1">
          <a:blip r:embed="rId4">
            <a:extLst>
              <a:ext uri="{28A0092B-C50C-407E-A947-70E740481C1C}">
                <a14:useLocalDpi xmlns:a14="http://schemas.microsoft.com/office/drawing/2010/main" val="0"/>
              </a:ext>
            </a:extLst>
          </a:blip>
          <a:srcRect t="6327" b="16862"/>
          <a:stretch/>
        </p:blipFill>
        <p:spPr>
          <a:xfrm>
            <a:off x="734400" y="4675103"/>
            <a:ext cx="6091557" cy="2366924"/>
          </a:xfrm>
          <a:prstGeom prst="rect">
            <a:avLst/>
          </a:prstGeom>
        </p:spPr>
      </p:pic>
      <p:sp>
        <p:nvSpPr>
          <p:cNvPr id="22" name="object 18"/>
          <p:cNvSpPr txBox="1"/>
          <p:nvPr/>
        </p:nvSpPr>
        <p:spPr>
          <a:xfrm>
            <a:off x="2770946" y="1352805"/>
            <a:ext cx="2286000" cy="166712"/>
          </a:xfrm>
          <a:prstGeom prst="rect">
            <a:avLst/>
          </a:prstGeom>
        </p:spPr>
        <p:txBody>
          <a:bodyPr vert="horz" wrap="square" lIns="0" tIns="12700" rIns="0" bIns="0" rtlCol="0">
            <a:spAutoFit/>
          </a:bodyPr>
          <a:lstStyle/>
          <a:p>
            <a:pPr marL="12700">
              <a:lnSpc>
                <a:spcPct val="100000"/>
              </a:lnSpc>
              <a:spcBef>
                <a:spcPts val="100"/>
              </a:spcBef>
            </a:pPr>
            <a:r>
              <a:rPr sz="1000" dirty="0" smtClean="0">
                <a:solidFill>
                  <a:srgbClr val="231F20"/>
                </a:solidFill>
                <a:latin typeface="ＭＳ ゴシック"/>
                <a:cs typeface="ＭＳ ゴシック"/>
              </a:rPr>
              <a:t>&lt;</a:t>
            </a:r>
            <a:r>
              <a:rPr lang="ja-JP" altLang="en-US" sz="1000" dirty="0">
                <a:solidFill>
                  <a:srgbClr val="231F20"/>
                </a:solidFill>
                <a:latin typeface="ＭＳ ゴシック"/>
                <a:cs typeface="ＭＳ ゴシック"/>
              </a:rPr>
              <a:t> </a:t>
            </a:r>
            <a:r>
              <a:rPr lang="ja-JP" altLang="en-US" sz="1000" dirty="0" smtClean="0">
                <a:solidFill>
                  <a:srgbClr val="231F20"/>
                </a:solidFill>
                <a:latin typeface="ＭＳ ゴシック"/>
                <a:cs typeface="ＭＳ ゴシック"/>
              </a:rPr>
              <a:t>指導医</a:t>
            </a:r>
            <a:r>
              <a:rPr lang="ja-JP" altLang="en-US" sz="1000" dirty="0">
                <a:solidFill>
                  <a:srgbClr val="231F20"/>
                </a:solidFill>
                <a:latin typeface="ＭＳ ゴシック"/>
                <a:cs typeface="ＭＳ ゴシック"/>
              </a:rPr>
              <a:t>の症例</a:t>
            </a:r>
            <a:r>
              <a:rPr lang="ja-JP" altLang="en-US" sz="1000" dirty="0" smtClean="0">
                <a:solidFill>
                  <a:srgbClr val="231F20"/>
                </a:solidFill>
                <a:latin typeface="ＭＳ ゴシック"/>
                <a:cs typeface="ＭＳ ゴシック"/>
              </a:rPr>
              <a:t>承認</a:t>
            </a:r>
            <a:r>
              <a:rPr lang="en-US" altLang="ja-JP" sz="1000" dirty="0" smtClean="0">
                <a:solidFill>
                  <a:srgbClr val="231F20"/>
                </a:solidFill>
                <a:latin typeface="ＭＳ ゴシック"/>
                <a:cs typeface="ＭＳ ゴシック"/>
              </a:rPr>
              <a:t>/</a:t>
            </a:r>
            <a:r>
              <a:rPr lang="ja-JP" altLang="en-US" sz="1000" dirty="0" smtClean="0">
                <a:solidFill>
                  <a:srgbClr val="231F20"/>
                </a:solidFill>
                <a:latin typeface="ＭＳ ゴシック"/>
                <a:cs typeface="ＭＳ ゴシック"/>
              </a:rPr>
              <a:t>評価</a:t>
            </a:r>
            <a:r>
              <a:rPr lang="ja-JP" altLang="en-US" sz="1000" dirty="0">
                <a:solidFill>
                  <a:srgbClr val="231F20"/>
                </a:solidFill>
                <a:latin typeface="ＭＳ ゴシック"/>
                <a:cs typeface="ＭＳ ゴシック"/>
              </a:rPr>
              <a:t>依頼の</a:t>
            </a:r>
            <a:r>
              <a:rPr lang="ja-JP" altLang="en-US" sz="1000" dirty="0" smtClean="0">
                <a:solidFill>
                  <a:srgbClr val="231F20"/>
                </a:solidFill>
                <a:latin typeface="ＭＳ ゴシック"/>
                <a:cs typeface="ＭＳ ゴシック"/>
              </a:rPr>
              <a:t>確認 </a:t>
            </a:r>
            <a:r>
              <a:rPr sz="1000" dirty="0" smtClean="0">
                <a:solidFill>
                  <a:srgbClr val="231F20"/>
                </a:solidFill>
                <a:latin typeface="ＭＳ ゴシック"/>
                <a:cs typeface="ＭＳ ゴシック"/>
              </a:rPr>
              <a:t>&gt;</a:t>
            </a:r>
            <a:endParaRPr sz="1000" dirty="0">
              <a:latin typeface="ＭＳ ゴシック"/>
              <a:cs typeface="ＭＳ ゴシック"/>
            </a:endParaRPr>
          </a:p>
        </p:txBody>
      </p:sp>
      <p:sp>
        <p:nvSpPr>
          <p:cNvPr id="23" name="object 18"/>
          <p:cNvSpPr txBox="1"/>
          <p:nvPr/>
        </p:nvSpPr>
        <p:spPr>
          <a:xfrm>
            <a:off x="3131997" y="7148183"/>
            <a:ext cx="1356935"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 </a:t>
            </a:r>
            <a:r>
              <a:rPr lang="ja-JP" altLang="en-US" sz="1000" dirty="0" smtClean="0">
                <a:solidFill>
                  <a:srgbClr val="231F20"/>
                </a:solidFill>
                <a:latin typeface="ＭＳ ゴシック"/>
                <a:cs typeface="ＭＳ ゴシック"/>
              </a:rPr>
              <a:t>承認済</a:t>
            </a:r>
            <a:r>
              <a:rPr lang="en-US" altLang="ja-JP" sz="1000" dirty="0" smtClean="0">
                <a:solidFill>
                  <a:srgbClr val="231F20"/>
                </a:solidFill>
                <a:latin typeface="ＭＳ ゴシック"/>
                <a:cs typeface="ＭＳ ゴシック"/>
              </a:rPr>
              <a:t>/</a:t>
            </a:r>
            <a:r>
              <a:rPr lang="ja-JP" altLang="en-US" sz="1000" dirty="0" smtClean="0">
                <a:solidFill>
                  <a:srgbClr val="231F20"/>
                </a:solidFill>
                <a:latin typeface="ＭＳ ゴシック"/>
                <a:cs typeface="ＭＳ ゴシック"/>
              </a:rPr>
              <a:t>評価済画面</a:t>
            </a:r>
            <a:r>
              <a:rPr sz="1000" dirty="0" smtClean="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28" name="角丸四角形 27"/>
          <p:cNvSpPr/>
          <p:nvPr/>
        </p:nvSpPr>
        <p:spPr>
          <a:xfrm>
            <a:off x="2601842" y="2458866"/>
            <a:ext cx="2624208" cy="490128"/>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29" name="角丸四角形 28"/>
          <p:cNvSpPr/>
          <p:nvPr/>
        </p:nvSpPr>
        <p:spPr>
          <a:xfrm>
            <a:off x="1187450" y="3228395"/>
            <a:ext cx="5410200" cy="1079753"/>
          </a:xfrm>
          <a:prstGeom prst="roundRect">
            <a:avLst>
              <a:gd name="adj" fmla="val 9173"/>
            </a:avLst>
          </a:prstGeom>
          <a:ln w="12598">
            <a:solidFill>
              <a:srgbClr val="DA2128"/>
            </a:solidFill>
            <a:round/>
          </a:ln>
        </p:spPr>
        <p:txBody>
          <a:bodyPr wrap="square" lIns="0" tIns="0" rIns="0" bIns="0" rtlCol="0" anchor="ctr"/>
          <a:lstStyle/>
          <a:p>
            <a:pPr algn="ctr"/>
            <a:endParaRPr kumimoji="1" lang="ja-JP" altLang="en-US"/>
          </a:p>
        </p:txBody>
      </p:sp>
      <p:sp>
        <p:nvSpPr>
          <p:cNvPr id="37" name="object 26"/>
          <p:cNvSpPr/>
          <p:nvPr/>
        </p:nvSpPr>
        <p:spPr>
          <a:xfrm>
            <a:off x="5124688" y="2492724"/>
            <a:ext cx="1557020"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38" name="object 27"/>
          <p:cNvSpPr txBox="1"/>
          <p:nvPr/>
        </p:nvSpPr>
        <p:spPr>
          <a:xfrm>
            <a:off x="5124688" y="2474512"/>
            <a:ext cx="1602740" cy="359410"/>
          </a:xfrm>
          <a:prstGeom prst="rect">
            <a:avLst/>
          </a:prstGeom>
        </p:spPr>
        <p:txBody>
          <a:bodyPr vert="horz" wrap="square" lIns="0" tIns="73660" rIns="0" bIns="0" rtlCol="0">
            <a:spAutoFit/>
          </a:bodyPr>
          <a:lstStyle/>
          <a:p>
            <a:pPr marL="338455">
              <a:lnSpc>
                <a:spcPct val="100000"/>
              </a:lnSpc>
              <a:spcBef>
                <a:spcPts val="580"/>
              </a:spcBef>
            </a:pPr>
            <a:r>
              <a:rPr sz="900" spc="-10" dirty="0">
                <a:solidFill>
                  <a:srgbClr val="FFFFFF"/>
                </a:solidFill>
                <a:latin typeface="ＭＳ ゴシック"/>
                <a:cs typeface="ＭＳ ゴシック"/>
              </a:rPr>
              <a:t>指</a:t>
            </a:r>
            <a:r>
              <a:rPr sz="900" spc="-20" dirty="0">
                <a:solidFill>
                  <a:srgbClr val="FFFFFF"/>
                </a:solidFill>
                <a:latin typeface="ＭＳ ゴシック"/>
                <a:cs typeface="ＭＳ ゴシック"/>
              </a:rPr>
              <a:t>導</a:t>
            </a:r>
            <a:r>
              <a:rPr sz="900" dirty="0">
                <a:solidFill>
                  <a:srgbClr val="FFFFFF"/>
                </a:solidFill>
                <a:latin typeface="ＭＳ ゴシック"/>
                <a:cs typeface="ＭＳ ゴシック"/>
              </a:rPr>
              <a:t>医</a:t>
            </a:r>
            <a:r>
              <a:rPr sz="900" spc="-85" dirty="0">
                <a:solidFill>
                  <a:srgbClr val="FFFFFF"/>
                </a:solidFill>
                <a:latin typeface="ＭＳ ゴシック"/>
                <a:cs typeface="ＭＳ ゴシック"/>
              </a:rPr>
              <a:t>絞り</a:t>
            </a:r>
            <a:r>
              <a:rPr sz="900" spc="-5" dirty="0">
                <a:solidFill>
                  <a:srgbClr val="FFFFFF"/>
                </a:solidFill>
                <a:latin typeface="ＭＳ ゴシック"/>
                <a:cs typeface="ＭＳ ゴシック"/>
              </a:rPr>
              <a:t>込</a:t>
            </a:r>
            <a:r>
              <a:rPr sz="900" spc="-35" dirty="0">
                <a:solidFill>
                  <a:srgbClr val="FFFFFF"/>
                </a:solidFill>
                <a:latin typeface="ＭＳ ゴシック"/>
                <a:cs typeface="ＭＳ ゴシック"/>
              </a:rPr>
              <a:t>み</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
        <p:nvSpPr>
          <p:cNvPr id="39" name="角丸四角形 38"/>
          <p:cNvSpPr/>
          <p:nvPr/>
        </p:nvSpPr>
        <p:spPr>
          <a:xfrm>
            <a:off x="1187450" y="1995366"/>
            <a:ext cx="5410200" cy="419873"/>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36" name="object 26"/>
          <p:cNvSpPr/>
          <p:nvPr/>
        </p:nvSpPr>
        <p:spPr>
          <a:xfrm>
            <a:off x="5705616" y="3098537"/>
            <a:ext cx="1112002"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42" name="object 17"/>
          <p:cNvSpPr txBox="1"/>
          <p:nvPr/>
        </p:nvSpPr>
        <p:spPr>
          <a:xfrm>
            <a:off x="5652939" y="3061116"/>
            <a:ext cx="1298575" cy="228268"/>
          </a:xfrm>
          <a:prstGeom prst="rect">
            <a:avLst/>
          </a:prstGeom>
        </p:spPr>
        <p:txBody>
          <a:bodyPr vert="horz" wrap="square" lIns="0" tIns="73660" rIns="0" bIns="0" rtlCol="0">
            <a:spAutoFit/>
          </a:bodyPr>
          <a:lstStyle/>
          <a:p>
            <a:pPr marL="358140">
              <a:lnSpc>
                <a:spcPct val="100000"/>
              </a:lnSpc>
              <a:spcBef>
                <a:spcPts val="580"/>
              </a:spcBef>
            </a:pPr>
            <a:r>
              <a:rPr lang="ja-JP" altLang="en-US" sz="1000" dirty="0">
                <a:solidFill>
                  <a:srgbClr val="FFFFFF"/>
                </a:solidFill>
                <a:latin typeface="ＭＳ ゴシック"/>
                <a:cs typeface="ＭＳ ゴシック"/>
              </a:rPr>
              <a:t>指導医一覧</a:t>
            </a:r>
            <a:endParaRPr sz="1000" dirty="0">
              <a:latin typeface="ＭＳ ゴシック"/>
              <a:cs typeface="ＭＳ ゴシック"/>
            </a:endParaRPr>
          </a:p>
        </p:txBody>
      </p:sp>
      <p:sp>
        <p:nvSpPr>
          <p:cNvPr id="30" name="object 26"/>
          <p:cNvSpPr/>
          <p:nvPr/>
        </p:nvSpPr>
        <p:spPr>
          <a:xfrm>
            <a:off x="5637755" y="1891086"/>
            <a:ext cx="1188202"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17" name="object 17"/>
          <p:cNvSpPr txBox="1"/>
          <p:nvPr/>
        </p:nvSpPr>
        <p:spPr>
          <a:xfrm>
            <a:off x="5582568" y="1877242"/>
            <a:ext cx="1298575" cy="338455"/>
          </a:xfrm>
          <a:prstGeom prst="rect">
            <a:avLst/>
          </a:prstGeom>
        </p:spPr>
        <p:txBody>
          <a:bodyPr vert="horz" wrap="square" lIns="0" tIns="73660" rIns="0" bIns="0" rtlCol="0">
            <a:spAutoFit/>
          </a:bodyPr>
          <a:lstStyle/>
          <a:p>
            <a:pPr marL="358140">
              <a:lnSpc>
                <a:spcPct val="100000"/>
              </a:lnSpc>
              <a:spcBef>
                <a:spcPts val="580"/>
              </a:spcBef>
            </a:pPr>
            <a:r>
              <a:rPr sz="900" spc="-10" dirty="0" err="1" smtClean="0">
                <a:solidFill>
                  <a:srgbClr val="FFFFFF"/>
                </a:solidFill>
                <a:latin typeface="ＭＳ ゴシック"/>
                <a:cs typeface="ＭＳ ゴシック"/>
              </a:rPr>
              <a:t>施</a:t>
            </a:r>
            <a:r>
              <a:rPr sz="900" spc="15" dirty="0" err="1" smtClean="0">
                <a:solidFill>
                  <a:srgbClr val="FFFFFF"/>
                </a:solidFill>
                <a:latin typeface="ＭＳ ゴシック"/>
                <a:cs typeface="ＭＳ ゴシック"/>
              </a:rPr>
              <a:t>設</a:t>
            </a:r>
            <a:r>
              <a:rPr sz="900" spc="-15" dirty="0" err="1" smtClean="0">
                <a:solidFill>
                  <a:srgbClr val="FFFFFF"/>
                </a:solidFill>
                <a:latin typeface="ＭＳ ゴシック"/>
                <a:cs typeface="ＭＳ ゴシック"/>
              </a:rPr>
              <a:t>選</a:t>
            </a:r>
            <a:r>
              <a:rPr sz="900" spc="-60" dirty="0" err="1" smtClean="0">
                <a:solidFill>
                  <a:srgbClr val="FFFFFF"/>
                </a:solidFill>
                <a:latin typeface="ＭＳ ゴシック"/>
                <a:cs typeface="ＭＳ ゴシック"/>
              </a:rPr>
              <a:t>択</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a:latin typeface="ＭＳ ゴシック"/>
              <a:cs typeface="ＭＳ ゴシック"/>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0"/>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53</a:t>
            </a:fld>
            <a:endParaRPr dirty="0"/>
          </a:p>
        </p:txBody>
      </p:sp>
      <p:sp>
        <p:nvSpPr>
          <p:cNvPr id="17" name="object 17"/>
          <p:cNvSpPr txBox="1"/>
          <p:nvPr/>
        </p:nvSpPr>
        <p:spPr>
          <a:xfrm>
            <a:off x="5583085" y="2023034"/>
            <a:ext cx="1298575" cy="338455"/>
          </a:xfrm>
          <a:prstGeom prst="rect">
            <a:avLst/>
          </a:prstGeom>
        </p:spPr>
        <p:txBody>
          <a:bodyPr vert="horz" wrap="square" lIns="0" tIns="73660" rIns="0" bIns="0" rtlCol="0">
            <a:spAutoFit/>
          </a:bodyPr>
          <a:lstStyle/>
          <a:p>
            <a:pPr marL="358140">
              <a:lnSpc>
                <a:spcPct val="100000"/>
              </a:lnSpc>
              <a:spcBef>
                <a:spcPts val="580"/>
              </a:spcBef>
            </a:pPr>
            <a:r>
              <a:rPr sz="900" spc="-10" dirty="0" err="1" smtClean="0">
                <a:solidFill>
                  <a:srgbClr val="FFFFFF"/>
                </a:solidFill>
                <a:latin typeface="ＭＳ ゴシック"/>
                <a:cs typeface="ＭＳ ゴシック"/>
              </a:rPr>
              <a:t>施</a:t>
            </a:r>
            <a:r>
              <a:rPr sz="900" spc="15" dirty="0" err="1" smtClean="0">
                <a:solidFill>
                  <a:srgbClr val="FFFFFF"/>
                </a:solidFill>
                <a:latin typeface="ＭＳ ゴシック"/>
                <a:cs typeface="ＭＳ ゴシック"/>
              </a:rPr>
              <a:t>設</a:t>
            </a:r>
            <a:r>
              <a:rPr sz="900" spc="-15" dirty="0" err="1" smtClean="0">
                <a:solidFill>
                  <a:srgbClr val="FFFFFF"/>
                </a:solidFill>
                <a:latin typeface="ＭＳ ゴシック"/>
                <a:cs typeface="ＭＳ ゴシック"/>
              </a:rPr>
              <a:t>選</a:t>
            </a:r>
            <a:r>
              <a:rPr sz="900" spc="-60" dirty="0" err="1" smtClean="0">
                <a:solidFill>
                  <a:srgbClr val="FFFFFF"/>
                </a:solidFill>
                <a:latin typeface="ＭＳ ゴシック"/>
                <a:cs typeface="ＭＳ ゴシック"/>
              </a:rPr>
              <a:t>択</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a:latin typeface="ＭＳ ゴシック"/>
              <a:cs typeface="ＭＳ ゴシック"/>
            </a:endParaRPr>
          </a:p>
        </p:txBody>
      </p:sp>
      <p:sp>
        <p:nvSpPr>
          <p:cNvPr id="14" name="object 16"/>
          <p:cNvSpPr txBox="1"/>
          <p:nvPr/>
        </p:nvSpPr>
        <p:spPr>
          <a:xfrm>
            <a:off x="729047" y="970920"/>
            <a:ext cx="6116955" cy="6150402"/>
          </a:xfrm>
          <a:prstGeom prst="rect">
            <a:avLst/>
          </a:prstGeom>
        </p:spPr>
        <p:txBody>
          <a:bodyPr vert="horz" wrap="square" lIns="0" tIns="12700" rIns="0" bIns="0" rtlCol="0">
            <a:spAutoFit/>
          </a:bodyPr>
          <a:lstStyle/>
          <a:p>
            <a:pPr marL="140335">
              <a:lnSpc>
                <a:spcPct val="100000"/>
              </a:lnSpc>
              <a:spcBef>
                <a:spcPts val="600"/>
              </a:spcBef>
            </a:pPr>
            <a:endParaRPr lang="en-US" altLang="ja-JP" sz="1000" spc="-15" dirty="0" smtClean="0">
              <a:solidFill>
                <a:srgbClr val="231F20"/>
              </a:solidFill>
              <a:latin typeface="ＭＳ ゴシック"/>
              <a:cs typeface="ＭＳ ゴシック"/>
            </a:endParaRPr>
          </a:p>
          <a:p>
            <a:pPr marL="140335">
              <a:lnSpc>
                <a:spcPct val="100000"/>
              </a:lnSpc>
              <a:spcBef>
                <a:spcPts val="600"/>
              </a:spcBef>
            </a:pPr>
            <a:r>
              <a:rPr lang="ja-JP" altLang="en-US" sz="1000" spc="-15" dirty="0" smtClean="0">
                <a:solidFill>
                  <a:srgbClr val="231F20"/>
                </a:solidFill>
                <a:latin typeface="ＭＳ ゴシック"/>
                <a:cs typeface="ＭＳ ゴシック"/>
              </a:rPr>
              <a:t>研修医</a:t>
            </a:r>
            <a:r>
              <a:rPr lang="ja-JP" altLang="en-US" sz="1000" spc="-15" dirty="0">
                <a:solidFill>
                  <a:srgbClr val="231F20"/>
                </a:solidFill>
                <a:latin typeface="ＭＳ ゴシック"/>
                <a:cs typeface="ＭＳ ゴシック"/>
              </a:rPr>
              <a:t>から依頼が行われた指導医の症候 </a:t>
            </a:r>
            <a:r>
              <a:rPr lang="en-US" altLang="ja-JP" sz="1000" spc="-15" dirty="0">
                <a:solidFill>
                  <a:srgbClr val="231F20"/>
                </a:solidFill>
                <a:latin typeface="ＭＳ ゴシック"/>
                <a:cs typeface="ＭＳ ゴシック"/>
              </a:rPr>
              <a:t>/ </a:t>
            </a:r>
            <a:r>
              <a:rPr lang="ja-JP" altLang="en-US" sz="1000" spc="-15" dirty="0">
                <a:solidFill>
                  <a:srgbClr val="231F20"/>
                </a:solidFill>
                <a:latin typeface="ＭＳ ゴシック"/>
                <a:cs typeface="ＭＳ ゴシック"/>
              </a:rPr>
              <a:t>疾病・病態の記録、評価票</a:t>
            </a:r>
            <a:r>
              <a:rPr lang="en-US" altLang="ja-JP" sz="1000" spc="-15" dirty="0">
                <a:solidFill>
                  <a:srgbClr val="231F20"/>
                </a:solidFill>
                <a:latin typeface="ＭＳ ゴシック"/>
                <a:cs typeface="ＭＳ ゴシック"/>
              </a:rPr>
              <a:t>Ⅰ/Ⅱ/Ⅲ</a:t>
            </a:r>
            <a:r>
              <a:rPr lang="ja-JP" altLang="en-US" sz="1000" spc="-15" dirty="0" smtClean="0">
                <a:solidFill>
                  <a:srgbClr val="231F20"/>
                </a:solidFill>
                <a:latin typeface="ＭＳ ゴシック"/>
                <a:cs typeface="ＭＳ ゴシック"/>
              </a:rPr>
              <a:t>の</a:t>
            </a:r>
            <a:r>
              <a:rPr lang="ja-JP" altLang="en-US" sz="1000" spc="-15" dirty="0">
                <a:solidFill>
                  <a:srgbClr val="231F20"/>
                </a:solidFill>
                <a:latin typeface="ＭＳ ゴシック"/>
                <a:cs typeface="ＭＳ ゴシック"/>
              </a:rPr>
              <a:t>参照</a:t>
            </a:r>
            <a:r>
              <a:rPr lang="ja-JP" altLang="en-US" sz="1000" spc="-15" dirty="0" smtClean="0">
                <a:solidFill>
                  <a:srgbClr val="231F20"/>
                </a:solidFill>
                <a:latin typeface="ＭＳ ゴシック"/>
                <a:cs typeface="ＭＳ ゴシック"/>
              </a:rPr>
              <a:t>・</a:t>
            </a:r>
            <a:r>
              <a:rPr lang="ja-JP" altLang="en-US" sz="1000" spc="-15" dirty="0">
                <a:solidFill>
                  <a:srgbClr val="231F20"/>
                </a:solidFill>
                <a:latin typeface="ＭＳ ゴシック"/>
                <a:cs typeface="ＭＳ ゴシック"/>
              </a:rPr>
              <a:t>登録ができます</a:t>
            </a:r>
            <a:r>
              <a:rPr lang="ja-JP" altLang="en-US" sz="1000" spc="-15" dirty="0" smtClean="0">
                <a:solidFill>
                  <a:srgbClr val="231F20"/>
                </a:solidFill>
                <a:latin typeface="ＭＳ ゴシック"/>
                <a:cs typeface="ＭＳ ゴシック"/>
              </a:rPr>
              <a:t>。</a:t>
            </a:r>
            <a:endParaRPr lang="ja-JP" altLang="en-US" sz="1000" spc="-15" dirty="0">
              <a:solidFill>
                <a:srgbClr val="231F20"/>
              </a:solidFill>
              <a:latin typeface="ＭＳ ゴシック"/>
              <a:cs typeface="ＭＳ ゴシック"/>
            </a:endParaRPr>
          </a:p>
          <a:p>
            <a:pPr marL="140335">
              <a:lnSpc>
                <a:spcPct val="100000"/>
              </a:lnSpc>
              <a:spcBef>
                <a:spcPts val="600"/>
              </a:spcBef>
            </a:pPr>
            <a:r>
              <a:rPr lang="ja-JP" altLang="en-US" sz="1000" spc="-15" dirty="0">
                <a:solidFill>
                  <a:srgbClr val="231F20"/>
                </a:solidFill>
                <a:latin typeface="ＭＳ ゴシック"/>
                <a:cs typeface="ＭＳ ゴシック"/>
              </a:rPr>
              <a:t>「施設選択エリア」にある「施設選択」ボタンをクリックして開いた一覧画面から施設を選んでください</a:t>
            </a:r>
            <a:r>
              <a:rPr lang="ja-JP" altLang="en-US" sz="1000" spc="-15" dirty="0" smtClean="0">
                <a:solidFill>
                  <a:srgbClr val="231F20"/>
                </a:solidFill>
                <a:latin typeface="ＭＳ ゴシック"/>
                <a:cs typeface="ＭＳ ゴシック"/>
              </a:rPr>
              <a:t>。</a:t>
            </a:r>
            <a:endParaRPr lang="ja-JP" altLang="en-US" sz="1000" spc="-15" dirty="0">
              <a:solidFill>
                <a:srgbClr val="231F20"/>
              </a:solidFill>
              <a:latin typeface="ＭＳ ゴシック"/>
              <a:cs typeface="ＭＳ ゴシック"/>
            </a:endParaRPr>
          </a:p>
          <a:p>
            <a:pPr marL="140335">
              <a:lnSpc>
                <a:spcPct val="100000"/>
              </a:lnSpc>
              <a:spcBef>
                <a:spcPts val="600"/>
              </a:spcBef>
            </a:pPr>
            <a:r>
              <a:rPr lang="en-US" altLang="ja-JP" sz="1000" spc="-15" dirty="0">
                <a:solidFill>
                  <a:srgbClr val="231F20"/>
                </a:solidFill>
                <a:latin typeface="ＭＳ ゴシック"/>
                <a:cs typeface="ＭＳ ゴシック"/>
              </a:rPr>
              <a:t>&lt;</a:t>
            </a:r>
            <a:r>
              <a:rPr lang="ja-JP" altLang="en-US" sz="1000" spc="-15" dirty="0">
                <a:solidFill>
                  <a:srgbClr val="231F20"/>
                </a:solidFill>
                <a:latin typeface="ＭＳ ゴシック"/>
                <a:cs typeface="ＭＳ ゴシック"/>
              </a:rPr>
              <a:t>指導医一覧画面</a:t>
            </a:r>
            <a:r>
              <a:rPr lang="en-US" altLang="ja-JP" sz="1000" spc="-15" dirty="0">
                <a:solidFill>
                  <a:srgbClr val="231F20"/>
                </a:solidFill>
                <a:latin typeface="ＭＳ ゴシック"/>
                <a:cs typeface="ＭＳ ゴシック"/>
              </a:rPr>
              <a:t>&gt;</a:t>
            </a:r>
            <a:r>
              <a:rPr lang="ja-JP" altLang="en-US" sz="1000" spc="-15" dirty="0">
                <a:solidFill>
                  <a:srgbClr val="231F20"/>
                </a:solidFill>
                <a:latin typeface="ＭＳ ゴシック"/>
                <a:cs typeface="ＭＳ ゴシック"/>
              </a:rPr>
              <a:t>から</a:t>
            </a:r>
            <a:r>
              <a:rPr lang="ja-JP" altLang="en-US" sz="1000" spc="-15" dirty="0" smtClean="0">
                <a:solidFill>
                  <a:srgbClr val="231F20"/>
                </a:solidFill>
                <a:latin typeface="ＭＳ ゴシック"/>
                <a:cs typeface="ＭＳ ゴシック"/>
              </a:rPr>
              <a:t>、</a:t>
            </a:r>
            <a:r>
              <a:rPr lang="ja-JP" altLang="en-US" sz="1000" spc="-15" dirty="0">
                <a:solidFill>
                  <a:srgbClr val="231F20"/>
                </a:solidFill>
                <a:latin typeface="ＭＳ ゴシック"/>
                <a:cs typeface="ＭＳ ゴシック"/>
              </a:rPr>
              <a:t>参照</a:t>
            </a:r>
            <a:r>
              <a:rPr lang="ja-JP" altLang="en-US" sz="1000" spc="-15" dirty="0" smtClean="0">
                <a:solidFill>
                  <a:srgbClr val="231F20"/>
                </a:solidFill>
                <a:latin typeface="ＭＳ ゴシック"/>
                <a:cs typeface="ＭＳ ゴシック"/>
              </a:rPr>
              <a:t>したい</a:t>
            </a:r>
            <a:r>
              <a:rPr lang="ja-JP" altLang="en-US" sz="1000" spc="-15" dirty="0">
                <a:solidFill>
                  <a:srgbClr val="231F20"/>
                </a:solidFill>
                <a:latin typeface="ＭＳ ゴシック"/>
                <a:cs typeface="ＭＳ ゴシック"/>
              </a:rPr>
              <a:t>指導医を選んでください。</a:t>
            </a:r>
          </a:p>
          <a:p>
            <a:pPr marL="140335">
              <a:lnSpc>
                <a:spcPct val="100000"/>
              </a:lnSpc>
              <a:spcBef>
                <a:spcPts val="600"/>
              </a:spcBef>
            </a:pPr>
            <a:r>
              <a:rPr lang="ja-JP" altLang="en-US" sz="1000" spc="-15" dirty="0">
                <a:solidFill>
                  <a:srgbClr val="231F20"/>
                </a:solidFill>
                <a:latin typeface="ＭＳ ゴシック"/>
                <a:cs typeface="ＭＳ ゴシック"/>
              </a:rPr>
              <a:t>表示されている指導医が多い場合は、「指導医絞り込みエリア」にて</a:t>
            </a:r>
            <a:r>
              <a:rPr lang="ja-JP" altLang="en-US" sz="1000" spc="-15" dirty="0" smtClean="0">
                <a:solidFill>
                  <a:srgbClr val="231F20"/>
                </a:solidFill>
                <a:latin typeface="ＭＳ ゴシック"/>
                <a:cs typeface="ＭＳ ゴシック"/>
              </a:rPr>
              <a:t>、氏名やあい</a:t>
            </a:r>
            <a:r>
              <a:rPr lang="ja-JP" altLang="en-US" sz="1000" spc="-15" dirty="0">
                <a:solidFill>
                  <a:srgbClr val="231F20"/>
                </a:solidFill>
                <a:latin typeface="ＭＳ ゴシック"/>
                <a:cs typeface="ＭＳ ゴシック"/>
              </a:rPr>
              <a:t>うえお順での絞り込みができます。</a:t>
            </a:r>
          </a:p>
          <a:p>
            <a:pPr marL="140335">
              <a:lnSpc>
                <a:spcPct val="100000"/>
              </a:lnSpc>
              <a:spcBef>
                <a:spcPts val="600"/>
              </a:spcBef>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lang="ja-JP" altLang="en-US" sz="1000" spc="-20" dirty="0">
                <a:solidFill>
                  <a:srgbClr val="A9511A"/>
                </a:solidFill>
                <a:latin typeface="ＭＳ ゴシック"/>
                <a:cs typeface="ＭＳ ゴシック"/>
              </a:rPr>
              <a:t>未評価症例・評価票依頼</a:t>
            </a:r>
            <a:r>
              <a:rPr lang="ja-JP" altLang="en-US" sz="1000" spc="-20" dirty="0" smtClean="0">
                <a:solidFill>
                  <a:srgbClr val="A9511A"/>
                </a:solidFill>
                <a:latin typeface="ＭＳ ゴシック"/>
                <a:cs typeface="ＭＳ ゴシック"/>
              </a:rPr>
              <a:t>一覧</a:t>
            </a:r>
            <a:endParaRPr lang="en-US" altLang="ja-JP" sz="1000" spc="-20" dirty="0" smtClean="0">
              <a:solidFill>
                <a:srgbClr val="A9511A"/>
              </a:solidFill>
              <a:latin typeface="ＭＳ ゴシック"/>
              <a:cs typeface="ＭＳ ゴシック"/>
            </a:endParaRPr>
          </a:p>
          <a:p>
            <a:pPr marL="12065">
              <a:lnSpc>
                <a:spcPct val="100000"/>
              </a:lnSpc>
              <a:spcBef>
                <a:spcPts val="600"/>
              </a:spcBef>
              <a:buSzPct val="90000"/>
              <a:tabLst>
                <a:tab pos="140335" algn="l"/>
              </a:tabLst>
            </a:pPr>
            <a:r>
              <a:rPr lang="en-US" sz="1000" spc="-20" dirty="0">
                <a:solidFill>
                  <a:srgbClr val="A9511A"/>
                </a:solidFill>
                <a:latin typeface="ＭＳ ゴシック"/>
                <a:cs typeface="ＭＳ ゴシック"/>
              </a:rPr>
              <a:t>	</a:t>
            </a:r>
            <a:r>
              <a:rPr lang="en-US" altLang="ja-JP" sz="1000" spc="-20" dirty="0" smtClean="0">
                <a:solidFill>
                  <a:srgbClr val="231F20"/>
                </a:solidFill>
                <a:latin typeface="ＭＳ ゴシック"/>
                <a:cs typeface="ＭＳ ゴシック"/>
              </a:rPr>
              <a:t>&lt;</a:t>
            </a:r>
            <a:r>
              <a:rPr lang="ja-JP" altLang="en-US" sz="1000" spc="-20" dirty="0">
                <a:solidFill>
                  <a:srgbClr val="231F20"/>
                </a:solidFill>
                <a:latin typeface="ＭＳ ゴシック"/>
                <a:cs typeface="ＭＳ ゴシック"/>
              </a:rPr>
              <a:t> </a:t>
            </a:r>
            <a:r>
              <a:rPr lang="ja-JP" altLang="en-US" sz="1000" spc="-20" dirty="0" smtClean="0">
                <a:solidFill>
                  <a:srgbClr val="231F20"/>
                </a:solidFill>
                <a:latin typeface="ＭＳ ゴシック"/>
                <a:cs typeface="ＭＳ ゴシック"/>
              </a:rPr>
              <a:t>指導医</a:t>
            </a:r>
            <a:r>
              <a:rPr lang="ja-JP" altLang="en-US" sz="1000" spc="-20" dirty="0">
                <a:solidFill>
                  <a:srgbClr val="231F20"/>
                </a:solidFill>
                <a:latin typeface="ＭＳ ゴシック"/>
                <a:cs typeface="ＭＳ ゴシック"/>
              </a:rPr>
              <a:t>の症例承認／評価依頼の</a:t>
            </a:r>
            <a:r>
              <a:rPr lang="ja-JP" altLang="en-US" sz="1000" spc="-20" dirty="0" smtClean="0">
                <a:solidFill>
                  <a:srgbClr val="231F20"/>
                </a:solidFill>
                <a:latin typeface="ＭＳ ゴシック"/>
                <a:cs typeface="ＭＳ ゴシック"/>
              </a:rPr>
              <a:t>確認画面 </a:t>
            </a:r>
            <a:r>
              <a:rPr lang="en-US" altLang="ja-JP" sz="1000" spc="-20" dirty="0">
                <a:solidFill>
                  <a:srgbClr val="231F20"/>
                </a:solidFill>
                <a:latin typeface="ＭＳ ゴシック"/>
                <a:cs typeface="ＭＳ ゴシック"/>
              </a:rPr>
              <a:t>&gt; </a:t>
            </a:r>
            <a:r>
              <a:rPr lang="ja-JP" altLang="en-US" sz="1000" spc="-20" dirty="0">
                <a:solidFill>
                  <a:srgbClr val="231F20"/>
                </a:solidFill>
                <a:latin typeface="ＭＳ ゴシック"/>
                <a:cs typeface="ＭＳ ゴシック"/>
              </a:rPr>
              <a:t>で、</a:t>
            </a:r>
            <a:r>
              <a:rPr lang="ja-JP" altLang="en-US" sz="1000" dirty="0" smtClean="0">
                <a:solidFill>
                  <a:srgbClr val="231F20"/>
                </a:solidFill>
                <a:latin typeface="ＭＳ ゴシック"/>
                <a:cs typeface="ＭＳ ゴシック"/>
              </a:rPr>
              <a:t>確認したい</a:t>
            </a:r>
            <a:r>
              <a:rPr lang="ja-JP" altLang="en-US" sz="1000" dirty="0">
                <a:solidFill>
                  <a:srgbClr val="231F20"/>
                </a:solidFill>
                <a:latin typeface="ＭＳ ゴシック"/>
                <a:cs typeface="ＭＳ ゴシック"/>
              </a:rPr>
              <a:t>指導医の行に</a:t>
            </a:r>
            <a:r>
              <a:rPr lang="ja-JP" altLang="en-US" sz="1000" dirty="0" smtClean="0">
                <a:solidFill>
                  <a:srgbClr val="231F20"/>
                </a:solidFill>
                <a:latin typeface="ＭＳ ゴシック"/>
                <a:cs typeface="ＭＳ ゴシック"/>
              </a:rPr>
              <a:t>ある</a:t>
            </a:r>
            <a:endParaRPr lang="en-US" altLang="ja-JP" sz="1000" dirty="0" smtClean="0">
              <a:solidFill>
                <a:srgbClr val="231F20"/>
              </a:solidFill>
              <a:latin typeface="ＭＳ ゴシック"/>
              <a:cs typeface="ＭＳ ゴシック"/>
            </a:endParaRPr>
          </a:p>
          <a:p>
            <a:pPr marL="12065">
              <a:lnSpc>
                <a:spcPct val="100000"/>
              </a:lnSpc>
              <a:spcBef>
                <a:spcPts val="600"/>
              </a:spcBef>
              <a:buSzPct val="90000"/>
              <a:tabLst>
                <a:tab pos="140335" algn="l"/>
              </a:tabLst>
            </a:pPr>
            <a:r>
              <a:rPr lang="ja-JP" altLang="en-US" sz="1000" spc="-20" dirty="0">
                <a:solidFill>
                  <a:srgbClr val="231F20"/>
                </a:solidFill>
                <a:latin typeface="ＭＳ ゴシック"/>
                <a:cs typeface="ＭＳ ゴシック"/>
              </a:rPr>
              <a:t>　</a:t>
            </a:r>
            <a:r>
              <a:rPr lang="ja-JP" altLang="en-US" sz="1000" dirty="0" smtClean="0">
                <a:solidFill>
                  <a:srgbClr val="231F20"/>
                </a:solidFill>
                <a:latin typeface="ＭＳ ゴシック"/>
                <a:cs typeface="ＭＳ ゴシック"/>
              </a:rPr>
              <a:t>「</a:t>
            </a:r>
            <a:r>
              <a:rPr lang="ja-JP" altLang="en-US" sz="1000" dirty="0">
                <a:solidFill>
                  <a:srgbClr val="231F20"/>
                </a:solidFill>
                <a:latin typeface="ＭＳ ゴシック"/>
                <a:cs typeface="ＭＳ ゴシック"/>
              </a:rPr>
              <a:t>承認／評価依頼の確認」ボタンをクリック</a:t>
            </a:r>
            <a:r>
              <a:rPr lang="ja-JP" altLang="en-US" sz="1000" dirty="0" smtClean="0">
                <a:solidFill>
                  <a:srgbClr val="231F20"/>
                </a:solidFill>
                <a:latin typeface="ＭＳ ゴシック"/>
                <a:cs typeface="ＭＳ ゴシック"/>
              </a:rPr>
              <a:t>し評価状況を確認したい指導医を</a:t>
            </a:r>
            <a:r>
              <a:rPr lang="ja-JP" altLang="en-US" sz="1000" dirty="0">
                <a:solidFill>
                  <a:srgbClr val="231F20"/>
                </a:solidFill>
                <a:latin typeface="ＭＳ ゴシック"/>
                <a:cs typeface="ＭＳ ゴシック"/>
              </a:rPr>
              <a:t>選びます</a:t>
            </a:r>
            <a:r>
              <a:rPr lang="ja-JP" altLang="en-US" sz="1000" dirty="0" smtClean="0">
                <a:solidFill>
                  <a:srgbClr val="231F20"/>
                </a:solidFill>
                <a:latin typeface="ＭＳ ゴシック"/>
                <a:cs typeface="ＭＳ ゴシック"/>
              </a:rPr>
              <a:t>。</a:t>
            </a:r>
            <a:endParaRPr lang="en-US" altLang="ja-JP" sz="1000" dirty="0" smtClean="0">
              <a:solidFill>
                <a:srgbClr val="231F20"/>
              </a:solidFill>
              <a:latin typeface="ＭＳ ゴシック"/>
              <a:cs typeface="ＭＳ ゴシック"/>
            </a:endParaRPr>
          </a:p>
          <a:p>
            <a:pPr marL="12065">
              <a:lnSpc>
                <a:spcPct val="100000"/>
              </a:lnSpc>
              <a:spcBef>
                <a:spcPts val="600"/>
              </a:spcBef>
              <a:buSzPct val="90000"/>
              <a:tabLst>
                <a:tab pos="140335" algn="l"/>
              </a:tabLst>
            </a:pPr>
            <a:r>
              <a:rPr lang="ja-JP" altLang="en-US" sz="1000" spc="-20" dirty="0" smtClean="0">
                <a:solidFill>
                  <a:srgbClr val="231F20"/>
                </a:solidFill>
                <a:latin typeface="ＭＳ ゴシック"/>
                <a:cs typeface="ＭＳ ゴシック"/>
              </a:rPr>
              <a:t>　当該</a:t>
            </a:r>
            <a:r>
              <a:rPr lang="ja-JP" altLang="en-US" sz="1000" spc="-20" dirty="0">
                <a:solidFill>
                  <a:srgbClr val="231F20"/>
                </a:solidFill>
                <a:latin typeface="ＭＳ ゴシック"/>
                <a:cs typeface="ＭＳ ゴシック"/>
              </a:rPr>
              <a:t>指導医の</a:t>
            </a:r>
            <a:r>
              <a:rPr lang="en-US" altLang="ja-JP" sz="1000" spc="-20" dirty="0">
                <a:solidFill>
                  <a:srgbClr val="231F20"/>
                </a:solidFill>
                <a:latin typeface="ＭＳ ゴシック"/>
                <a:cs typeface="ＭＳ ゴシック"/>
              </a:rPr>
              <a:t>&lt;</a:t>
            </a:r>
            <a:r>
              <a:rPr lang="ja-JP" altLang="en-US" sz="1000" spc="-20" dirty="0">
                <a:solidFill>
                  <a:srgbClr val="231F20"/>
                </a:solidFill>
                <a:latin typeface="ＭＳ ゴシック"/>
                <a:cs typeface="ＭＳ ゴシック"/>
              </a:rPr>
              <a:t>承認／評価依頼の確認画面</a:t>
            </a:r>
            <a:r>
              <a:rPr lang="en-US" altLang="ja-JP" sz="1000" spc="-20" dirty="0">
                <a:solidFill>
                  <a:srgbClr val="231F20"/>
                </a:solidFill>
                <a:latin typeface="ＭＳ ゴシック"/>
                <a:cs typeface="ＭＳ ゴシック"/>
              </a:rPr>
              <a:t>&gt;</a:t>
            </a:r>
            <a:r>
              <a:rPr lang="ja-JP" altLang="en-US" sz="1000" spc="-20" dirty="0">
                <a:solidFill>
                  <a:srgbClr val="231F20"/>
                </a:solidFill>
                <a:latin typeface="ＭＳ ゴシック"/>
                <a:cs typeface="ＭＳ ゴシック"/>
              </a:rPr>
              <a:t>が表示</a:t>
            </a:r>
            <a:r>
              <a:rPr lang="ja-JP" altLang="en-US" sz="1000" spc="-20" dirty="0" smtClean="0">
                <a:solidFill>
                  <a:srgbClr val="231F20"/>
                </a:solidFill>
                <a:latin typeface="ＭＳ ゴシック"/>
                <a:cs typeface="ＭＳ ゴシック"/>
              </a:rPr>
              <a:t>され、</a:t>
            </a:r>
            <a:endParaRPr lang="en-US" altLang="ja-JP" sz="1000" spc="-20" dirty="0" smtClean="0">
              <a:solidFill>
                <a:srgbClr val="231F20"/>
              </a:solidFill>
              <a:latin typeface="ＭＳ ゴシック"/>
              <a:cs typeface="ＭＳ ゴシック"/>
            </a:endParaRPr>
          </a:p>
          <a:p>
            <a:pPr marL="12065">
              <a:lnSpc>
                <a:spcPct val="100000"/>
              </a:lnSpc>
              <a:spcBef>
                <a:spcPts val="600"/>
              </a:spcBef>
              <a:buSzPct val="90000"/>
              <a:tabLst>
                <a:tab pos="140335" algn="l"/>
              </a:tabLst>
            </a:pPr>
            <a:r>
              <a:rPr lang="ja-JP" altLang="en-US" sz="1000" spc="-20" dirty="0">
                <a:solidFill>
                  <a:srgbClr val="231F20"/>
                </a:solidFill>
                <a:latin typeface="ＭＳ ゴシック"/>
                <a:cs typeface="ＭＳ ゴシック"/>
              </a:rPr>
              <a:t>　</a:t>
            </a:r>
            <a:r>
              <a:rPr lang="en-US" altLang="ja-JP" sz="1000" dirty="0" smtClean="0">
                <a:solidFill>
                  <a:srgbClr val="231F20"/>
                </a:solidFill>
                <a:latin typeface="ＭＳ ゴシック"/>
                <a:cs typeface="ＭＳ ゴシック"/>
              </a:rPr>
              <a:t>【</a:t>
            </a:r>
            <a:r>
              <a:rPr lang="ja-JP" altLang="en-US" sz="1000" dirty="0">
                <a:solidFill>
                  <a:srgbClr val="231F20"/>
                </a:solidFill>
                <a:latin typeface="ＭＳ ゴシック"/>
                <a:cs typeface="ＭＳ ゴシック"/>
              </a:rPr>
              <a:t>症例</a:t>
            </a:r>
            <a:r>
              <a:rPr lang="ja-JP" altLang="en-US" sz="1000" dirty="0" smtClean="0">
                <a:solidFill>
                  <a:srgbClr val="231F20"/>
                </a:solidFill>
                <a:latin typeface="ＭＳ ゴシック"/>
                <a:cs typeface="ＭＳ ゴシック"/>
              </a:rPr>
              <a:t>登録</a:t>
            </a:r>
            <a:r>
              <a:rPr lang="en-US" altLang="ja-JP" sz="1000" dirty="0" smtClean="0">
                <a:solidFill>
                  <a:srgbClr val="231F20"/>
                </a:solidFill>
                <a:latin typeface="ＭＳ ゴシック"/>
                <a:cs typeface="ＭＳ ゴシック"/>
              </a:rPr>
              <a:t>】【</a:t>
            </a:r>
            <a:r>
              <a:rPr lang="ja-JP" altLang="en-US" sz="1000" dirty="0" smtClean="0">
                <a:solidFill>
                  <a:srgbClr val="231F20"/>
                </a:solidFill>
                <a:latin typeface="ＭＳ ゴシック"/>
                <a:cs typeface="ＭＳ ゴシック"/>
              </a:rPr>
              <a:t>評価票</a:t>
            </a:r>
            <a:r>
              <a:rPr lang="ja-JP" altLang="en-US" sz="1000" dirty="0">
                <a:solidFill>
                  <a:srgbClr val="231F20"/>
                </a:solidFill>
                <a:latin typeface="ＭＳ ゴシック"/>
                <a:cs typeface="ＭＳ ゴシック"/>
              </a:rPr>
              <a:t>入力依頼</a:t>
            </a:r>
            <a:r>
              <a:rPr lang="en-US" altLang="ja-JP" sz="1000" dirty="0" smtClean="0">
                <a:solidFill>
                  <a:srgbClr val="231F20"/>
                </a:solidFill>
                <a:latin typeface="ＭＳ ゴシック"/>
                <a:cs typeface="ＭＳ ゴシック"/>
              </a:rPr>
              <a:t>】</a:t>
            </a:r>
            <a:r>
              <a:rPr lang="ja-JP" altLang="en-US" sz="1000" dirty="0" smtClean="0">
                <a:solidFill>
                  <a:srgbClr val="231F20"/>
                </a:solidFill>
                <a:latin typeface="ＭＳ ゴシック"/>
                <a:cs typeface="ＭＳ ゴシック"/>
              </a:rPr>
              <a:t>を</a:t>
            </a:r>
            <a:r>
              <a:rPr lang="ja-JP" altLang="en-US" sz="1000" dirty="0">
                <a:solidFill>
                  <a:srgbClr val="231F20"/>
                </a:solidFill>
                <a:latin typeface="ＭＳ ゴシック"/>
                <a:cs typeface="ＭＳ ゴシック"/>
              </a:rPr>
              <a:t>それぞれ確認することができます</a:t>
            </a:r>
            <a:r>
              <a:rPr lang="ja-JP" altLang="en-US" sz="1000" dirty="0" smtClean="0">
                <a:solidFill>
                  <a:srgbClr val="231F20"/>
                </a:solidFill>
                <a:latin typeface="ＭＳ ゴシック"/>
                <a:cs typeface="ＭＳ ゴシック"/>
              </a:rPr>
              <a:t>。</a:t>
            </a:r>
            <a:endParaRPr lang="en-US" altLang="ja-JP" sz="1000" dirty="0" smtClean="0">
              <a:solidFill>
                <a:srgbClr val="231F20"/>
              </a:solidFill>
              <a:latin typeface="ＭＳ ゴシック"/>
              <a:cs typeface="ＭＳ ゴシック"/>
            </a:endParaRPr>
          </a:p>
          <a:p>
            <a:pPr marL="12065">
              <a:lnSpc>
                <a:spcPct val="100000"/>
              </a:lnSpc>
              <a:spcBef>
                <a:spcPts val="600"/>
              </a:spcBef>
              <a:buSzPct val="90000"/>
              <a:tabLst>
                <a:tab pos="140335" algn="l"/>
              </a:tabLst>
            </a:pPr>
            <a:r>
              <a:rPr lang="ja-JP" altLang="en-US" sz="1000" spc="-20" dirty="0" smtClean="0">
                <a:solidFill>
                  <a:srgbClr val="231F20"/>
                </a:solidFill>
                <a:latin typeface="ＭＳ ゴシック"/>
                <a:cs typeface="ＭＳ ゴシック"/>
              </a:rPr>
              <a:t>　初期</a:t>
            </a:r>
            <a:r>
              <a:rPr lang="ja-JP" altLang="en-US" sz="1000" spc="-20" dirty="0">
                <a:solidFill>
                  <a:srgbClr val="231F20"/>
                </a:solidFill>
                <a:latin typeface="ＭＳ ゴシック"/>
                <a:cs typeface="ＭＳ ゴシック"/>
              </a:rPr>
              <a:t>設定では</a:t>
            </a:r>
            <a:r>
              <a:rPr lang="en-US" altLang="ja-JP" sz="1000" spc="-20" dirty="0">
                <a:solidFill>
                  <a:srgbClr val="231F20"/>
                </a:solidFill>
                <a:latin typeface="ＭＳ ゴシック"/>
                <a:cs typeface="ＭＳ ゴシック"/>
              </a:rPr>
              <a:t>【</a:t>
            </a:r>
            <a:r>
              <a:rPr lang="ja-JP" altLang="en-US" sz="1000" spc="-20" dirty="0">
                <a:solidFill>
                  <a:srgbClr val="231F20"/>
                </a:solidFill>
                <a:latin typeface="ＭＳ ゴシック"/>
                <a:cs typeface="ＭＳ ゴシック"/>
              </a:rPr>
              <a:t>症例登録</a:t>
            </a:r>
            <a:r>
              <a:rPr lang="en-US" altLang="ja-JP" sz="1000" spc="-20" dirty="0">
                <a:solidFill>
                  <a:srgbClr val="231F20"/>
                </a:solidFill>
                <a:latin typeface="ＭＳ ゴシック"/>
                <a:cs typeface="ＭＳ ゴシック"/>
              </a:rPr>
              <a:t>】【</a:t>
            </a:r>
            <a:r>
              <a:rPr lang="ja-JP" altLang="en-US" sz="1000" spc="-20" dirty="0">
                <a:solidFill>
                  <a:srgbClr val="231F20"/>
                </a:solidFill>
                <a:latin typeface="ＭＳ ゴシック"/>
                <a:cs typeface="ＭＳ ゴシック"/>
              </a:rPr>
              <a:t>評価票入力依頼</a:t>
            </a:r>
            <a:r>
              <a:rPr lang="en-US" altLang="ja-JP" sz="1000" spc="-20" dirty="0">
                <a:solidFill>
                  <a:srgbClr val="231F20"/>
                </a:solidFill>
                <a:latin typeface="ＭＳ ゴシック"/>
                <a:cs typeface="ＭＳ ゴシック"/>
              </a:rPr>
              <a:t>】</a:t>
            </a:r>
            <a:r>
              <a:rPr lang="ja-JP" altLang="en-US" sz="1000" spc="-20" dirty="0">
                <a:solidFill>
                  <a:srgbClr val="231F20"/>
                </a:solidFill>
                <a:latin typeface="ＭＳ ゴシック"/>
                <a:cs typeface="ＭＳ ゴシック"/>
              </a:rPr>
              <a:t>ともに未処理・未評価が表示されています。</a:t>
            </a:r>
          </a:p>
          <a:p>
            <a:pPr marL="12065">
              <a:lnSpc>
                <a:spcPct val="100000"/>
              </a:lnSpc>
              <a:spcBef>
                <a:spcPts val="600"/>
              </a:spcBef>
              <a:buSzPct val="90000"/>
              <a:tabLst>
                <a:tab pos="140335" algn="l"/>
              </a:tabLst>
            </a:pPr>
            <a:r>
              <a:rPr lang="ja-JP" altLang="en-US" sz="1000" spc="-20" dirty="0" smtClean="0">
                <a:solidFill>
                  <a:srgbClr val="231F20"/>
                </a:solidFill>
                <a:latin typeface="ＭＳ ゴシック"/>
                <a:cs typeface="ＭＳ ゴシック"/>
              </a:rPr>
              <a:t>　「</a:t>
            </a:r>
            <a:r>
              <a:rPr lang="ja-JP" altLang="en-US" sz="1000" spc="-20" dirty="0">
                <a:solidFill>
                  <a:srgbClr val="231F20"/>
                </a:solidFill>
                <a:latin typeface="ＭＳ ゴシック"/>
                <a:cs typeface="ＭＳ ゴシック"/>
              </a:rPr>
              <a:t>承認済」</a:t>
            </a:r>
            <a:r>
              <a:rPr lang="ja-JP" altLang="en-US" sz="1000" spc="-20" dirty="0" smtClean="0">
                <a:solidFill>
                  <a:srgbClr val="231F20"/>
                </a:solidFill>
                <a:latin typeface="ＭＳ ゴシック"/>
                <a:cs typeface="ＭＳ ゴシック"/>
              </a:rPr>
              <a:t>タブを切り替える</a:t>
            </a:r>
            <a:r>
              <a:rPr lang="ja-JP" altLang="en-US" sz="1000" spc="-20" dirty="0">
                <a:solidFill>
                  <a:srgbClr val="231F20"/>
                </a:solidFill>
                <a:latin typeface="ＭＳ ゴシック"/>
                <a:cs typeface="ＭＳ ゴシック"/>
              </a:rPr>
              <a:t>と承認済みの症例、評価が表示されます</a:t>
            </a:r>
            <a:r>
              <a:rPr lang="ja-JP" altLang="en-US" sz="1000" spc="-20" dirty="0" smtClean="0">
                <a:solidFill>
                  <a:srgbClr val="231F20"/>
                </a:solidFill>
                <a:latin typeface="ＭＳ ゴシック"/>
                <a:cs typeface="ＭＳ ゴシック"/>
              </a:rPr>
              <a:t>。</a:t>
            </a:r>
            <a:endParaRPr lang="en-US" altLang="ja-JP" sz="1000" spc="-20" dirty="0">
              <a:solidFill>
                <a:srgbClr val="231F20"/>
              </a:solidFill>
              <a:latin typeface="ＭＳ ゴシック"/>
              <a:cs typeface="ＭＳ ゴシック"/>
            </a:endParaRPr>
          </a:p>
          <a:p>
            <a:pPr marL="12065">
              <a:lnSpc>
                <a:spcPct val="100000"/>
              </a:lnSpc>
              <a:spcBef>
                <a:spcPts val="600"/>
              </a:spcBef>
              <a:buSzPct val="90000"/>
              <a:tabLst>
                <a:tab pos="140335" algn="l"/>
              </a:tabLst>
            </a:pPr>
            <a:endParaRPr lang="ja-JP" altLang="en-US" sz="1000" spc="-20" dirty="0">
              <a:solidFill>
                <a:srgbClr val="231F20"/>
              </a:solidFill>
              <a:latin typeface="ＭＳ ゴシック"/>
              <a:cs typeface="ＭＳ ゴシック"/>
            </a:endParaRPr>
          </a:p>
          <a:p>
            <a:pPr marL="12065">
              <a:lnSpc>
                <a:spcPct val="100000"/>
              </a:lnSpc>
              <a:spcBef>
                <a:spcPts val="600"/>
              </a:spcBef>
              <a:buSzPct val="90000"/>
              <a:tabLst>
                <a:tab pos="140335" algn="l"/>
              </a:tabLst>
            </a:pPr>
            <a:r>
              <a:rPr lang="ja-JP" altLang="en-US" sz="1000" spc="-20" dirty="0" smtClean="0">
                <a:solidFill>
                  <a:srgbClr val="231F20"/>
                </a:solidFill>
                <a:latin typeface="ＭＳ ゴシック"/>
                <a:cs typeface="ＭＳ ゴシック"/>
              </a:rPr>
              <a:t>　・</a:t>
            </a:r>
            <a:r>
              <a:rPr lang="ja-JP" altLang="en-US" sz="1000" spc="-20" dirty="0">
                <a:solidFill>
                  <a:srgbClr val="231F20"/>
                </a:solidFill>
                <a:latin typeface="ＭＳ ゴシック"/>
                <a:cs typeface="ＭＳ ゴシック"/>
              </a:rPr>
              <a:t>症例登録</a:t>
            </a:r>
          </a:p>
          <a:p>
            <a:pPr marL="12065">
              <a:lnSpc>
                <a:spcPct val="100000"/>
              </a:lnSpc>
              <a:spcBef>
                <a:spcPts val="600"/>
              </a:spcBef>
              <a:buSzPct val="90000"/>
              <a:tabLst>
                <a:tab pos="140335" algn="l"/>
              </a:tabLst>
            </a:pPr>
            <a:r>
              <a:rPr lang="ja-JP" altLang="en-US" sz="1000" spc="-20" dirty="0" smtClean="0">
                <a:solidFill>
                  <a:srgbClr val="231F20"/>
                </a:solidFill>
                <a:latin typeface="ＭＳ ゴシック"/>
                <a:cs typeface="ＭＳ ゴシック"/>
              </a:rPr>
              <a:t>　「</a:t>
            </a:r>
            <a:r>
              <a:rPr lang="ja-JP" altLang="en-US" sz="1000" spc="-20" dirty="0">
                <a:solidFill>
                  <a:srgbClr val="231F20"/>
                </a:solidFill>
                <a:latin typeface="ＭＳ ゴシック"/>
                <a:cs typeface="ＭＳ ゴシック"/>
              </a:rPr>
              <a:t>未処理」では承認依頼中の症例が表示され「表示」ボタンを押すと依頼中の症例内容を確認できます。</a:t>
            </a:r>
          </a:p>
          <a:p>
            <a:pPr marL="12065">
              <a:lnSpc>
                <a:spcPct val="100000"/>
              </a:lnSpc>
              <a:spcBef>
                <a:spcPts val="600"/>
              </a:spcBef>
              <a:buSzPct val="90000"/>
              <a:tabLst>
                <a:tab pos="140335" algn="l"/>
              </a:tabLst>
            </a:pPr>
            <a:r>
              <a:rPr lang="ja-JP" altLang="en-US" sz="1000" spc="-20" dirty="0" smtClean="0">
                <a:solidFill>
                  <a:srgbClr val="231F20"/>
                </a:solidFill>
                <a:latin typeface="ＭＳ ゴシック"/>
                <a:cs typeface="ＭＳ ゴシック"/>
              </a:rPr>
              <a:t>　指導医</a:t>
            </a:r>
            <a:r>
              <a:rPr lang="ja-JP" altLang="en-US" sz="1000" spc="-20" dirty="0">
                <a:solidFill>
                  <a:srgbClr val="231F20"/>
                </a:solidFill>
                <a:latin typeface="ＭＳ ゴシック"/>
                <a:cs typeface="ＭＳ ゴシック"/>
              </a:rPr>
              <a:t>が承認を行うと「承認済」へと表示が移動します。</a:t>
            </a:r>
          </a:p>
          <a:p>
            <a:pPr marL="12065">
              <a:lnSpc>
                <a:spcPct val="100000"/>
              </a:lnSpc>
              <a:spcBef>
                <a:spcPts val="600"/>
              </a:spcBef>
              <a:buSzPct val="90000"/>
              <a:tabLst>
                <a:tab pos="140335" algn="l"/>
              </a:tabLst>
            </a:pPr>
            <a:endParaRPr lang="ja-JP" altLang="en-US" sz="1000" spc="-20" dirty="0">
              <a:solidFill>
                <a:srgbClr val="231F20"/>
              </a:solidFill>
              <a:latin typeface="ＭＳ ゴシック"/>
              <a:cs typeface="ＭＳ ゴシック"/>
            </a:endParaRPr>
          </a:p>
          <a:p>
            <a:pPr marL="12065">
              <a:lnSpc>
                <a:spcPct val="100000"/>
              </a:lnSpc>
              <a:spcBef>
                <a:spcPts val="600"/>
              </a:spcBef>
              <a:buSzPct val="90000"/>
              <a:tabLst>
                <a:tab pos="140335" algn="l"/>
              </a:tabLst>
            </a:pPr>
            <a:r>
              <a:rPr lang="ja-JP" altLang="en-US" sz="1000" spc="-20" dirty="0" smtClean="0">
                <a:solidFill>
                  <a:srgbClr val="231F20"/>
                </a:solidFill>
                <a:latin typeface="ＭＳ ゴシック"/>
                <a:cs typeface="ＭＳ ゴシック"/>
              </a:rPr>
              <a:t>　・</a:t>
            </a:r>
            <a:r>
              <a:rPr lang="ja-JP" altLang="en-US" sz="1000" spc="-20" dirty="0">
                <a:solidFill>
                  <a:srgbClr val="231F20"/>
                </a:solidFill>
                <a:latin typeface="ＭＳ ゴシック"/>
                <a:cs typeface="ＭＳ ゴシック"/>
              </a:rPr>
              <a:t>評価票入力依頼</a:t>
            </a:r>
          </a:p>
          <a:p>
            <a:pPr marL="12065">
              <a:lnSpc>
                <a:spcPct val="100000"/>
              </a:lnSpc>
              <a:spcBef>
                <a:spcPts val="600"/>
              </a:spcBef>
              <a:buSzPct val="90000"/>
              <a:tabLst>
                <a:tab pos="140335" algn="l"/>
              </a:tabLst>
            </a:pPr>
            <a:r>
              <a:rPr lang="ja-JP" altLang="en-US" sz="1000" spc="-20" dirty="0" smtClean="0">
                <a:solidFill>
                  <a:srgbClr val="231F20"/>
                </a:solidFill>
                <a:latin typeface="ＭＳ ゴシック"/>
                <a:cs typeface="ＭＳ ゴシック"/>
              </a:rPr>
              <a:t>　「</a:t>
            </a:r>
            <a:r>
              <a:rPr lang="ja-JP" altLang="en-US" sz="1000" spc="-20" dirty="0">
                <a:solidFill>
                  <a:srgbClr val="231F20"/>
                </a:solidFill>
                <a:latin typeface="ＭＳ ゴシック"/>
                <a:cs typeface="ＭＳ ゴシック"/>
              </a:rPr>
              <a:t>未評価」では、依頼が行われている未評価が表示されます。</a:t>
            </a:r>
          </a:p>
          <a:p>
            <a:pPr marL="12065">
              <a:lnSpc>
                <a:spcPct val="100000"/>
              </a:lnSpc>
              <a:spcBef>
                <a:spcPts val="600"/>
              </a:spcBef>
              <a:buSzPct val="90000"/>
              <a:tabLst>
                <a:tab pos="140335" algn="l"/>
              </a:tabLst>
            </a:pPr>
            <a:r>
              <a:rPr lang="ja-JP" altLang="en-US" sz="1000" spc="-20" dirty="0" smtClean="0">
                <a:solidFill>
                  <a:srgbClr val="231F20"/>
                </a:solidFill>
                <a:latin typeface="ＭＳ ゴシック"/>
                <a:cs typeface="ＭＳ ゴシック"/>
              </a:rPr>
              <a:t>　「</a:t>
            </a:r>
            <a:r>
              <a:rPr lang="ja-JP" altLang="en-US" sz="1000" spc="-20" dirty="0">
                <a:solidFill>
                  <a:srgbClr val="231F20"/>
                </a:solidFill>
                <a:latin typeface="ＭＳ ゴシック"/>
                <a:cs typeface="ＭＳ ゴシック"/>
              </a:rPr>
              <a:t>評価」ボタンを押すと確認が行え「確定」ボタンより代行</a:t>
            </a:r>
            <a:r>
              <a:rPr lang="ja-JP" altLang="en-US" sz="1000" spc="-20" dirty="0" smtClean="0">
                <a:solidFill>
                  <a:srgbClr val="231F20"/>
                </a:solidFill>
                <a:latin typeface="ＭＳ ゴシック"/>
                <a:cs typeface="ＭＳ ゴシック"/>
              </a:rPr>
              <a:t>で</a:t>
            </a:r>
            <a:r>
              <a:rPr lang="ja-JP" altLang="en-US" sz="1000" spc="-20" dirty="0">
                <a:solidFill>
                  <a:srgbClr val="231F20"/>
                </a:solidFill>
                <a:latin typeface="ＭＳ ゴシック"/>
                <a:cs typeface="ＭＳ ゴシック"/>
              </a:rPr>
              <a:t>入力</a:t>
            </a:r>
            <a:r>
              <a:rPr lang="ja-JP" altLang="en-US" sz="1000" spc="-20" dirty="0" smtClean="0">
                <a:solidFill>
                  <a:srgbClr val="231F20"/>
                </a:solidFill>
                <a:latin typeface="ＭＳ ゴシック"/>
                <a:cs typeface="ＭＳ ゴシック"/>
              </a:rPr>
              <a:t>を</a:t>
            </a:r>
            <a:r>
              <a:rPr lang="ja-JP" altLang="en-US" sz="1000" spc="-20" dirty="0">
                <a:solidFill>
                  <a:srgbClr val="231F20"/>
                </a:solidFill>
                <a:latin typeface="ＭＳ ゴシック"/>
                <a:cs typeface="ＭＳ ゴシック"/>
              </a:rPr>
              <a:t>行うことも可能です。</a:t>
            </a:r>
          </a:p>
          <a:p>
            <a:pPr marL="12065">
              <a:lnSpc>
                <a:spcPct val="100000"/>
              </a:lnSpc>
              <a:spcBef>
                <a:spcPts val="600"/>
              </a:spcBef>
              <a:buSzPct val="90000"/>
              <a:tabLst>
                <a:tab pos="140335" algn="l"/>
              </a:tabLst>
            </a:pPr>
            <a:r>
              <a:rPr lang="ja-JP" altLang="en-US" sz="1000" spc="-20" dirty="0" smtClean="0">
                <a:solidFill>
                  <a:srgbClr val="231F20"/>
                </a:solidFill>
                <a:latin typeface="ＭＳ ゴシック"/>
                <a:cs typeface="ＭＳ ゴシック"/>
              </a:rPr>
              <a:t>　確定後</a:t>
            </a:r>
            <a:r>
              <a:rPr lang="ja-JP" altLang="en-US" sz="1000" spc="-20" dirty="0">
                <a:solidFill>
                  <a:srgbClr val="231F20"/>
                </a:solidFill>
                <a:latin typeface="ＭＳ ゴシック"/>
                <a:cs typeface="ＭＳ ゴシック"/>
              </a:rPr>
              <a:t>は「評価済」一覧表へ移動します。</a:t>
            </a:r>
          </a:p>
          <a:p>
            <a:pPr marL="12065">
              <a:lnSpc>
                <a:spcPct val="100000"/>
              </a:lnSpc>
              <a:spcBef>
                <a:spcPts val="600"/>
              </a:spcBef>
              <a:buSzPct val="90000"/>
              <a:tabLst>
                <a:tab pos="140335" algn="l"/>
              </a:tabLst>
            </a:pPr>
            <a:endParaRPr lang="ja-JP" altLang="en-US" sz="1000" spc="-20" dirty="0">
              <a:solidFill>
                <a:srgbClr val="231F20"/>
              </a:solidFill>
              <a:latin typeface="ＭＳ ゴシック"/>
              <a:cs typeface="ＭＳ ゴシック"/>
            </a:endParaRPr>
          </a:p>
          <a:p>
            <a:pPr marL="12065">
              <a:lnSpc>
                <a:spcPct val="100000"/>
              </a:lnSpc>
              <a:spcBef>
                <a:spcPts val="600"/>
              </a:spcBef>
              <a:buSzPct val="90000"/>
              <a:tabLst>
                <a:tab pos="140335" algn="l"/>
              </a:tabLst>
            </a:pPr>
            <a:r>
              <a:rPr lang="en-US" altLang="ja-JP" sz="1000" spc="-20" dirty="0">
                <a:solidFill>
                  <a:srgbClr val="FF0000"/>
                </a:solidFill>
                <a:latin typeface="ＭＳ ゴシック"/>
                <a:cs typeface="ＭＳ ゴシック"/>
              </a:rPr>
              <a:t>【</a:t>
            </a:r>
            <a:r>
              <a:rPr lang="ja-JP" altLang="en-US" sz="1000" spc="-20" dirty="0">
                <a:solidFill>
                  <a:srgbClr val="FF0000"/>
                </a:solidFill>
                <a:latin typeface="ＭＳ ゴシック"/>
                <a:cs typeface="ＭＳ ゴシック"/>
              </a:rPr>
              <a:t>症例登録</a:t>
            </a:r>
            <a:r>
              <a:rPr lang="en-US" altLang="ja-JP" sz="1000" spc="-20" dirty="0">
                <a:solidFill>
                  <a:srgbClr val="FF0000"/>
                </a:solidFill>
                <a:latin typeface="ＭＳ ゴシック"/>
                <a:cs typeface="ＭＳ ゴシック"/>
              </a:rPr>
              <a:t>】【</a:t>
            </a:r>
            <a:r>
              <a:rPr lang="ja-JP" altLang="en-US" sz="1000" spc="-20" dirty="0">
                <a:solidFill>
                  <a:srgbClr val="FF0000"/>
                </a:solidFill>
                <a:latin typeface="ＭＳ ゴシック"/>
                <a:cs typeface="ＭＳ ゴシック"/>
              </a:rPr>
              <a:t>評価票入力依頼</a:t>
            </a:r>
            <a:r>
              <a:rPr lang="en-US" altLang="ja-JP" sz="1000" spc="-20" dirty="0">
                <a:solidFill>
                  <a:srgbClr val="FF0000"/>
                </a:solidFill>
                <a:latin typeface="ＭＳ ゴシック"/>
                <a:cs typeface="ＭＳ ゴシック"/>
              </a:rPr>
              <a:t>】</a:t>
            </a:r>
            <a:r>
              <a:rPr lang="ja-JP" altLang="en-US" sz="1000" spc="-20" dirty="0">
                <a:solidFill>
                  <a:srgbClr val="FF0000"/>
                </a:solidFill>
                <a:latin typeface="ＭＳ ゴシック"/>
                <a:cs typeface="ＭＳ ゴシック"/>
              </a:rPr>
              <a:t>には、研修医が自己評価を行い評価依頼を行っていないと表示はされません。</a:t>
            </a:r>
          </a:p>
          <a:p>
            <a:pPr marL="12065">
              <a:lnSpc>
                <a:spcPct val="100000"/>
              </a:lnSpc>
              <a:spcBef>
                <a:spcPts val="600"/>
              </a:spcBef>
              <a:buSzPct val="90000"/>
              <a:tabLst>
                <a:tab pos="140335" algn="l"/>
              </a:tabLst>
            </a:pPr>
            <a:r>
              <a:rPr lang="ja-JP" altLang="en-US" sz="1000" spc="-20" dirty="0">
                <a:solidFill>
                  <a:srgbClr val="FF0000"/>
                </a:solidFill>
                <a:latin typeface="ＭＳ ゴシック"/>
                <a:cs typeface="ＭＳ ゴシック"/>
              </a:rPr>
              <a:t>研修医が自己評価を行う前に入力、その後研修医が評価入力を行うと、「評価済」一覧に表示がされます。</a:t>
            </a:r>
          </a:p>
          <a:p>
            <a:pPr marL="12065">
              <a:lnSpc>
                <a:spcPct val="100000"/>
              </a:lnSpc>
              <a:buSzPct val="90000"/>
              <a:tabLst>
                <a:tab pos="140335" algn="l"/>
              </a:tabLst>
            </a:pPr>
            <a:endParaRPr lang="ja-JP" altLang="en-US" sz="1000" spc="-20" dirty="0" err="1">
              <a:solidFill>
                <a:srgbClr val="231F20"/>
              </a:solidFill>
              <a:latin typeface="ＭＳ ゴシック"/>
              <a:cs typeface="ＭＳ ゴシック"/>
            </a:endParaRPr>
          </a:p>
        </p:txBody>
      </p:sp>
    </p:spTree>
    <p:extLst>
      <p:ext uri="{BB962C8B-B14F-4D97-AF65-F5344CB8AC3E}">
        <p14:creationId xmlns:p14="http://schemas.microsoft.com/office/powerpoint/2010/main" val="69885408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447" y="1524433"/>
            <a:ext cx="6090432" cy="2822693"/>
          </a:xfrm>
          <a:prstGeom prst="rect">
            <a:avLst/>
          </a:prstGeom>
        </p:spPr>
      </p:pic>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 name="object 3"/>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marR="1270" algn="ctr">
              <a:lnSpc>
                <a:spcPct val="100000"/>
              </a:lnSpc>
              <a:spcBef>
                <a:spcPts val="290"/>
              </a:spcBef>
            </a:pPr>
            <a:r>
              <a:rPr sz="2200" spc="-20" dirty="0">
                <a:solidFill>
                  <a:srgbClr val="FFFFFF"/>
                </a:solidFill>
                <a:latin typeface="HGPｺﾞｼｯｸE"/>
                <a:cs typeface="HGPｺﾞｼｯｸE"/>
              </a:rPr>
              <a:t>未</a:t>
            </a:r>
            <a:r>
              <a:rPr sz="2200" spc="-10" dirty="0">
                <a:solidFill>
                  <a:srgbClr val="FFFFFF"/>
                </a:solidFill>
                <a:latin typeface="HGPｺﾞｼｯｸE"/>
                <a:cs typeface="HGPｺﾞｼｯｸE"/>
              </a:rPr>
              <a:t>評</a:t>
            </a:r>
            <a:r>
              <a:rPr sz="2200" dirty="0">
                <a:solidFill>
                  <a:srgbClr val="FFFFFF"/>
                </a:solidFill>
                <a:latin typeface="HGPｺﾞｼｯｸE"/>
                <a:cs typeface="HGPｺﾞｼｯｸE"/>
              </a:rPr>
              <a:t>価</a:t>
            </a:r>
            <a:r>
              <a:rPr sz="2200" spc="-30" dirty="0">
                <a:solidFill>
                  <a:srgbClr val="FFFFFF"/>
                </a:solidFill>
                <a:latin typeface="HGPｺﾞｼｯｸE"/>
                <a:cs typeface="HGPｺﾞｼｯｸE"/>
              </a:rPr>
              <a:t>症例</a:t>
            </a:r>
            <a:r>
              <a:rPr sz="2200" spc="-80" dirty="0">
                <a:solidFill>
                  <a:srgbClr val="FFFFFF"/>
                </a:solidFill>
                <a:latin typeface="HGPｺﾞｼｯｸE"/>
                <a:cs typeface="HGPｺﾞｼｯｸE"/>
              </a:rPr>
              <a:t>一覧</a:t>
            </a:r>
            <a:endParaRPr sz="2200">
              <a:latin typeface="HGPｺﾞｼｯｸE"/>
              <a:cs typeface="HGPｺﾞｼｯｸE"/>
            </a:endParaRPr>
          </a:p>
        </p:txBody>
      </p:sp>
      <p:sp>
        <p:nvSpPr>
          <p:cNvPr id="4" name="object 4"/>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40" dirty="0">
                <a:solidFill>
                  <a:srgbClr val="FFFFFF"/>
                </a:solidFill>
                <a:latin typeface="ＭＳ Ｐゴシック"/>
                <a:cs typeface="ＭＳ Ｐゴシック"/>
              </a:rPr>
              <a:t>（</a:t>
            </a:r>
            <a:r>
              <a:rPr sz="1000" spc="-10" dirty="0">
                <a:solidFill>
                  <a:srgbClr val="FFFFFF"/>
                </a:solidFill>
                <a:latin typeface="ＭＳ Ｐゴシック"/>
                <a:cs typeface="ＭＳ Ｐゴシック"/>
              </a:rPr>
              <a:t>指</a:t>
            </a:r>
            <a:r>
              <a:rPr sz="1000" spc="-20" dirty="0">
                <a:solidFill>
                  <a:srgbClr val="FFFFFF"/>
                </a:solidFill>
                <a:latin typeface="ＭＳ Ｐゴシック"/>
                <a:cs typeface="ＭＳ Ｐゴシック"/>
              </a:rPr>
              <a:t>導</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a:latin typeface="ＭＳ Ｐゴシック"/>
              <a:cs typeface="ＭＳ Ｐゴシック"/>
            </a:endParaRPr>
          </a:p>
        </p:txBody>
      </p:sp>
      <p:sp>
        <p:nvSpPr>
          <p:cNvPr id="16" name="object 16"/>
          <p:cNvSpPr txBox="1"/>
          <p:nvPr/>
        </p:nvSpPr>
        <p:spPr>
          <a:xfrm>
            <a:off x="730447" y="7017595"/>
            <a:ext cx="6116955" cy="3121880"/>
          </a:xfrm>
          <a:prstGeom prst="rect">
            <a:avLst/>
          </a:prstGeom>
        </p:spPr>
        <p:txBody>
          <a:bodyPr vert="horz" wrap="square" lIns="0" tIns="12700" rIns="0" bIns="0" rtlCol="0">
            <a:spAutoFit/>
          </a:bodyPr>
          <a:lstStyle/>
          <a:p>
            <a:pPr marL="140335">
              <a:lnSpc>
                <a:spcPct val="100000"/>
              </a:lnSpc>
              <a:spcBef>
                <a:spcPts val="100"/>
              </a:spcBef>
            </a:pP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10" dirty="0">
                <a:solidFill>
                  <a:srgbClr val="231F20"/>
                </a:solidFill>
                <a:latin typeface="ＭＳ ゴシック"/>
                <a:cs typeface="ＭＳ ゴシック"/>
              </a:rPr>
              <a:t>医</a:t>
            </a:r>
            <a:r>
              <a:rPr sz="1000" spc="-15" dirty="0">
                <a:solidFill>
                  <a:srgbClr val="231F20"/>
                </a:solidFill>
                <a:latin typeface="ＭＳ ゴシック"/>
                <a:cs typeface="ＭＳ ゴシック"/>
              </a:rPr>
              <a:t>が評</a:t>
            </a:r>
            <a:r>
              <a:rPr sz="1000" spc="-65" dirty="0">
                <a:solidFill>
                  <a:srgbClr val="231F20"/>
                </a:solidFill>
                <a:latin typeface="ＭＳ ゴシック"/>
                <a:cs typeface="ＭＳ ゴシック"/>
              </a:rPr>
              <a:t>価</a:t>
            </a:r>
            <a:r>
              <a:rPr sz="1000" spc="-80" dirty="0">
                <a:solidFill>
                  <a:srgbClr val="231F20"/>
                </a:solidFill>
                <a:latin typeface="ＭＳ ゴシック"/>
                <a:cs typeface="ＭＳ ゴシック"/>
              </a:rPr>
              <a:t>を</a:t>
            </a:r>
            <a:r>
              <a:rPr sz="1000" spc="-35" dirty="0">
                <a:solidFill>
                  <a:srgbClr val="231F20"/>
                </a:solidFill>
                <a:latin typeface="ＭＳ ゴシック"/>
                <a:cs typeface="ＭＳ ゴシック"/>
              </a:rPr>
              <a:t>入</a:t>
            </a:r>
            <a:r>
              <a:rPr sz="1000" spc="-130" dirty="0">
                <a:solidFill>
                  <a:srgbClr val="231F20"/>
                </a:solidFill>
                <a:latin typeface="ＭＳ ゴシック"/>
                <a:cs typeface="ＭＳ ゴシック"/>
              </a:rPr>
              <a:t>力</a:t>
            </a:r>
            <a:r>
              <a:rPr sz="1000" spc="-190" dirty="0">
                <a:solidFill>
                  <a:srgbClr val="231F20"/>
                </a:solidFill>
                <a:latin typeface="ＭＳ ゴシック"/>
                <a:cs typeface="ＭＳ ゴシック"/>
              </a:rPr>
              <a:t>し</a:t>
            </a:r>
            <a:r>
              <a:rPr sz="1000" spc="-80" dirty="0">
                <a:solidFill>
                  <a:srgbClr val="231F20"/>
                </a:solidFill>
                <a:latin typeface="ＭＳ ゴシック"/>
                <a:cs typeface="ＭＳ ゴシック"/>
              </a:rPr>
              <a:t>て</a:t>
            </a:r>
            <a:r>
              <a:rPr sz="1000" spc="-40" dirty="0">
                <a:solidFill>
                  <a:srgbClr val="231F20"/>
                </a:solidFill>
                <a:latin typeface="ＭＳ ゴシック"/>
                <a:cs typeface="ＭＳ ゴシック"/>
              </a:rPr>
              <a:t>い</a:t>
            </a:r>
            <a:r>
              <a:rPr sz="1000" spc="-60" dirty="0">
                <a:solidFill>
                  <a:srgbClr val="231F20"/>
                </a:solidFill>
                <a:latin typeface="ＭＳ ゴシック"/>
                <a:cs typeface="ＭＳ ゴシック"/>
              </a:rPr>
              <a:t>な</a:t>
            </a:r>
            <a:r>
              <a:rPr sz="1000" spc="-5" dirty="0">
                <a:solidFill>
                  <a:srgbClr val="231F20"/>
                </a:solidFill>
                <a:latin typeface="ＭＳ ゴシック"/>
                <a:cs typeface="ＭＳ ゴシック"/>
              </a:rPr>
              <a:t>い</a:t>
            </a:r>
            <a:r>
              <a:rPr sz="1000" spc="-30" dirty="0">
                <a:solidFill>
                  <a:srgbClr val="231F20"/>
                </a:solidFill>
                <a:latin typeface="ＭＳ ゴシック"/>
                <a:cs typeface="ＭＳ ゴシック"/>
              </a:rPr>
              <a:t>症</a:t>
            </a:r>
            <a:r>
              <a:rPr sz="1000" spc="-35" dirty="0">
                <a:solidFill>
                  <a:srgbClr val="231F20"/>
                </a:solidFill>
                <a:latin typeface="ＭＳ ゴシック"/>
                <a:cs typeface="ＭＳ ゴシック"/>
              </a:rPr>
              <a:t>例</a:t>
            </a:r>
            <a:r>
              <a:rPr sz="1000" spc="-80" dirty="0">
                <a:solidFill>
                  <a:srgbClr val="231F20"/>
                </a:solidFill>
                <a:latin typeface="ＭＳ ゴシック"/>
                <a:cs typeface="ＭＳ ゴシック"/>
              </a:rPr>
              <a:t>に</a:t>
            </a:r>
            <a:r>
              <a:rPr sz="1000" spc="-65" dirty="0">
                <a:solidFill>
                  <a:srgbClr val="231F20"/>
                </a:solidFill>
                <a:latin typeface="ＭＳ ゴシック"/>
                <a:cs typeface="ＭＳ ゴシック"/>
              </a:rPr>
              <a:t>つ</a:t>
            </a:r>
            <a:r>
              <a:rPr sz="1000" spc="-90" dirty="0">
                <a:solidFill>
                  <a:srgbClr val="231F20"/>
                </a:solidFill>
                <a:latin typeface="ＭＳ ゴシック"/>
                <a:cs typeface="ＭＳ ゴシック"/>
              </a:rPr>
              <a:t>い</a:t>
            </a:r>
            <a:r>
              <a:rPr sz="1000" spc="-105" dirty="0">
                <a:solidFill>
                  <a:srgbClr val="231F20"/>
                </a:solidFill>
                <a:latin typeface="ＭＳ ゴシック"/>
                <a:cs typeface="ＭＳ ゴシック"/>
              </a:rPr>
              <a:t>て</a:t>
            </a:r>
            <a:r>
              <a:rPr sz="1000" spc="10" dirty="0">
                <a:solidFill>
                  <a:srgbClr val="231F20"/>
                </a:solidFill>
                <a:latin typeface="ＭＳ ゴシック"/>
                <a:cs typeface="ＭＳ ゴシック"/>
              </a:rPr>
              <a:t>、</a:t>
            </a:r>
            <a:r>
              <a:rPr sz="1000" spc="-10" dirty="0">
                <a:solidFill>
                  <a:srgbClr val="231F20"/>
                </a:solidFill>
                <a:latin typeface="ＭＳ ゴシック"/>
                <a:cs typeface="ＭＳ ゴシック"/>
              </a:rPr>
              <a:t>状</a:t>
            </a:r>
            <a:r>
              <a:rPr sz="1000" spc="-80" dirty="0">
                <a:solidFill>
                  <a:srgbClr val="231F20"/>
                </a:solidFill>
                <a:latin typeface="ＭＳ ゴシック"/>
                <a:cs typeface="ＭＳ ゴシック"/>
              </a:rPr>
              <a:t>況</a:t>
            </a:r>
            <a:r>
              <a:rPr sz="1000" spc="-35" dirty="0">
                <a:solidFill>
                  <a:srgbClr val="231F20"/>
                </a:solidFill>
                <a:latin typeface="ＭＳ ゴシック"/>
                <a:cs typeface="ＭＳ ゴシック"/>
              </a:rPr>
              <a:t>を</a:t>
            </a:r>
            <a:r>
              <a:rPr sz="1000" spc="-10" dirty="0">
                <a:solidFill>
                  <a:srgbClr val="231F20"/>
                </a:solidFill>
                <a:latin typeface="ＭＳ ゴシック"/>
                <a:cs typeface="ＭＳ ゴシック"/>
              </a:rPr>
              <a:t>確</a:t>
            </a:r>
            <a:r>
              <a:rPr sz="1000" spc="-110" dirty="0">
                <a:solidFill>
                  <a:srgbClr val="231F20"/>
                </a:solidFill>
                <a:latin typeface="ＭＳ ゴシック"/>
                <a:cs typeface="ＭＳ ゴシック"/>
              </a:rPr>
              <a:t>認</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sz="1000" spc="-20" dirty="0">
                <a:solidFill>
                  <a:srgbClr val="A9511A"/>
                </a:solidFill>
                <a:latin typeface="ＭＳ ゴシック"/>
                <a:cs typeface="ＭＳ ゴシック"/>
              </a:rPr>
              <a:t>未</a:t>
            </a:r>
            <a:r>
              <a:rPr sz="1000" spc="-15" dirty="0">
                <a:solidFill>
                  <a:srgbClr val="A9511A"/>
                </a:solidFill>
                <a:latin typeface="ＭＳ ゴシック"/>
                <a:cs typeface="ＭＳ ゴシック"/>
              </a:rPr>
              <a:t>評</a:t>
            </a:r>
            <a:r>
              <a:rPr sz="1000" spc="-20" dirty="0">
                <a:solidFill>
                  <a:srgbClr val="A9511A"/>
                </a:solidFill>
                <a:latin typeface="ＭＳ ゴシック"/>
                <a:cs typeface="ＭＳ ゴシック"/>
              </a:rPr>
              <a:t>価</a:t>
            </a:r>
            <a:r>
              <a:rPr sz="1000" spc="-30" dirty="0">
                <a:solidFill>
                  <a:srgbClr val="A9511A"/>
                </a:solidFill>
                <a:latin typeface="ＭＳ ゴシック"/>
                <a:cs typeface="ＭＳ ゴシック"/>
              </a:rPr>
              <a:t>症例</a:t>
            </a:r>
            <a:r>
              <a:rPr sz="1000" spc="-50" dirty="0">
                <a:solidFill>
                  <a:srgbClr val="A9511A"/>
                </a:solidFill>
                <a:latin typeface="ＭＳ ゴシック"/>
                <a:cs typeface="ＭＳ ゴシック"/>
              </a:rPr>
              <a:t>一</a:t>
            </a:r>
            <a:r>
              <a:rPr sz="1000" dirty="0">
                <a:solidFill>
                  <a:srgbClr val="A9511A"/>
                </a:solidFill>
                <a:latin typeface="ＭＳ ゴシック"/>
                <a:cs typeface="ＭＳ ゴシック"/>
              </a:rPr>
              <a:t>覧</a:t>
            </a:r>
            <a:endParaRPr sz="1000" dirty="0">
              <a:latin typeface="ＭＳ ゴシック"/>
              <a:cs typeface="ＭＳ ゴシック"/>
            </a:endParaRPr>
          </a:p>
          <a:p>
            <a:pPr marL="144780" indent="-132715">
              <a:lnSpc>
                <a:spcPct val="100000"/>
              </a:lnSpc>
              <a:spcBef>
                <a:spcPts val="575"/>
              </a:spcBef>
              <a:buAutoNum type="arabicPeriod"/>
              <a:tabLst>
                <a:tab pos="145415" algn="l"/>
              </a:tabLst>
            </a:pPr>
            <a:r>
              <a:rPr sz="1000" spc="-20" dirty="0">
                <a:solidFill>
                  <a:srgbClr val="231F20"/>
                </a:solidFill>
                <a:latin typeface="ＭＳ ゴシック"/>
                <a:cs typeface="ＭＳ ゴシック"/>
              </a:rPr>
              <a:t>施</a:t>
            </a:r>
            <a:r>
              <a:rPr sz="1000" spc="-55" dirty="0">
                <a:solidFill>
                  <a:srgbClr val="231F20"/>
                </a:solidFill>
                <a:latin typeface="ＭＳ ゴシック"/>
                <a:cs typeface="ＭＳ ゴシック"/>
              </a:rPr>
              <a:t>設</a:t>
            </a:r>
            <a:r>
              <a:rPr sz="1000" spc="-25" dirty="0">
                <a:solidFill>
                  <a:srgbClr val="231F20"/>
                </a:solidFill>
                <a:latin typeface="ＭＳ ゴシック"/>
                <a:cs typeface="ＭＳ ゴシック"/>
              </a:rPr>
              <a:t>を</a:t>
            </a:r>
            <a:r>
              <a:rPr sz="1000" spc="-20" dirty="0">
                <a:solidFill>
                  <a:srgbClr val="231F20"/>
                </a:solidFill>
                <a:latin typeface="ＭＳ ゴシック"/>
                <a:cs typeface="ＭＳ ゴシック"/>
              </a:rPr>
              <a:t>選</a:t>
            </a:r>
            <a:r>
              <a:rPr sz="1000" spc="-125" dirty="0">
                <a:solidFill>
                  <a:srgbClr val="231F20"/>
                </a:solidFill>
                <a:latin typeface="ＭＳ ゴシック"/>
                <a:cs typeface="ＭＳ ゴシック"/>
              </a:rPr>
              <a:t>択</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endParaRPr sz="1000" dirty="0">
              <a:latin typeface="ＭＳ ゴシック"/>
              <a:cs typeface="ＭＳ ゴシック"/>
            </a:endParaRPr>
          </a:p>
          <a:p>
            <a:pPr marL="76835">
              <a:lnSpc>
                <a:spcPct val="100000"/>
              </a:lnSpc>
              <a:spcBef>
                <a:spcPts val="580"/>
              </a:spcBef>
            </a:pP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施</a:t>
            </a:r>
            <a:r>
              <a:rPr sz="1000" spc="10" dirty="0">
                <a:solidFill>
                  <a:srgbClr val="231F20"/>
                </a:solidFill>
                <a:latin typeface="ＭＳ ゴシック"/>
                <a:cs typeface="ＭＳ ゴシック"/>
              </a:rPr>
              <a:t>設</a:t>
            </a:r>
            <a:r>
              <a:rPr sz="1000" spc="-20" dirty="0">
                <a:solidFill>
                  <a:srgbClr val="231F20"/>
                </a:solidFill>
                <a:latin typeface="ＭＳ ゴシック"/>
                <a:cs typeface="ＭＳ ゴシック"/>
              </a:rPr>
              <a:t>選</a:t>
            </a:r>
            <a:r>
              <a:rPr sz="1000" spc="-70" dirty="0">
                <a:solidFill>
                  <a:srgbClr val="231F20"/>
                </a:solidFill>
                <a:latin typeface="ＭＳ ゴシック"/>
                <a:cs typeface="ＭＳ ゴシック"/>
              </a:rPr>
              <a:t>択</a:t>
            </a:r>
            <a:r>
              <a:rPr sz="1000" spc="-160" dirty="0">
                <a:solidFill>
                  <a:srgbClr val="231F20"/>
                </a:solidFill>
                <a:latin typeface="ＭＳ ゴシック"/>
                <a:cs typeface="ＭＳ ゴシック"/>
              </a:rPr>
              <a:t>エ</a:t>
            </a:r>
            <a:r>
              <a:rPr sz="1000" spc="-125" dirty="0">
                <a:solidFill>
                  <a:srgbClr val="231F20"/>
                </a:solidFill>
                <a:latin typeface="ＭＳ ゴシック"/>
                <a:cs typeface="ＭＳ ゴシック"/>
              </a:rPr>
              <a:t>リ</a:t>
            </a:r>
            <a:r>
              <a:rPr sz="1000" spc="-155" dirty="0">
                <a:solidFill>
                  <a:srgbClr val="231F20"/>
                </a:solidFill>
                <a:latin typeface="ＭＳ ゴシック"/>
                <a:cs typeface="ＭＳ ゴシック"/>
              </a:rPr>
              <a:t>ア</a:t>
            </a:r>
            <a:r>
              <a:rPr sz="1000" spc="10" dirty="0">
                <a:solidFill>
                  <a:srgbClr val="231F20"/>
                </a:solidFill>
                <a:latin typeface="ＭＳ ゴシック"/>
                <a:cs typeface="ＭＳ ゴシック"/>
              </a:rPr>
              <a:t>」</a:t>
            </a:r>
            <a:r>
              <a:rPr sz="1000" spc="-65" dirty="0">
                <a:solidFill>
                  <a:srgbClr val="231F20"/>
                </a:solidFill>
                <a:latin typeface="ＭＳ ゴシック"/>
                <a:cs typeface="ＭＳ ゴシック"/>
              </a:rPr>
              <a:t>に</a:t>
            </a:r>
            <a:r>
              <a:rPr sz="1000" spc="-55"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施</a:t>
            </a:r>
            <a:r>
              <a:rPr sz="1000" spc="10" dirty="0">
                <a:solidFill>
                  <a:srgbClr val="231F20"/>
                </a:solidFill>
                <a:latin typeface="ＭＳ ゴシック"/>
                <a:cs typeface="ＭＳ ゴシック"/>
              </a:rPr>
              <a:t>設</a:t>
            </a:r>
            <a:r>
              <a:rPr sz="1000" spc="-20" dirty="0">
                <a:solidFill>
                  <a:srgbClr val="231F20"/>
                </a:solidFill>
                <a:latin typeface="ＭＳ ゴシック"/>
                <a:cs typeface="ＭＳ ゴシック"/>
              </a:rPr>
              <a:t>選</a:t>
            </a:r>
            <a:r>
              <a:rPr sz="1000" spc="-10" dirty="0">
                <a:solidFill>
                  <a:srgbClr val="231F20"/>
                </a:solidFill>
                <a:latin typeface="ＭＳ ゴシック"/>
                <a:cs typeface="ＭＳ ゴシック"/>
              </a:rPr>
              <a:t>択</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90" dirty="0">
                <a:solidFill>
                  <a:srgbClr val="231F20"/>
                </a:solidFill>
                <a:latin typeface="ＭＳ ゴシック"/>
                <a:cs typeface="ＭＳ ゴシック"/>
              </a:rPr>
              <a:t>し</a:t>
            </a:r>
            <a:r>
              <a:rPr sz="1000" spc="-55" dirty="0">
                <a:solidFill>
                  <a:srgbClr val="231F20"/>
                </a:solidFill>
                <a:latin typeface="ＭＳ ゴシック"/>
                <a:cs typeface="ＭＳ ゴシック"/>
              </a:rPr>
              <a:t>て</a:t>
            </a:r>
            <a:r>
              <a:rPr sz="1000" spc="-40" dirty="0">
                <a:solidFill>
                  <a:srgbClr val="231F20"/>
                </a:solidFill>
                <a:latin typeface="ＭＳ ゴシック"/>
                <a:cs typeface="ＭＳ ゴシック"/>
              </a:rPr>
              <a:t>開</a:t>
            </a:r>
            <a:r>
              <a:rPr sz="1000" spc="-75" dirty="0">
                <a:solidFill>
                  <a:srgbClr val="231F20"/>
                </a:solidFill>
                <a:latin typeface="ＭＳ ゴシック"/>
                <a:cs typeface="ＭＳ ゴシック"/>
              </a:rPr>
              <a:t>い</a:t>
            </a:r>
            <a:r>
              <a:rPr sz="1000" spc="-50" dirty="0">
                <a:solidFill>
                  <a:srgbClr val="231F20"/>
                </a:solidFill>
                <a:latin typeface="ＭＳ ゴシック"/>
                <a:cs typeface="ＭＳ ゴシック"/>
              </a:rPr>
              <a:t>た一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spc="-45" dirty="0">
                <a:solidFill>
                  <a:srgbClr val="231F20"/>
                </a:solidFill>
                <a:latin typeface="ＭＳ ゴシック"/>
                <a:cs typeface="ＭＳ ゴシック"/>
              </a:rPr>
              <a:t>面</a:t>
            </a:r>
            <a:r>
              <a:rPr sz="1000" spc="-90" dirty="0">
                <a:solidFill>
                  <a:srgbClr val="231F20"/>
                </a:solidFill>
                <a:latin typeface="ＭＳ ゴシック"/>
                <a:cs typeface="ＭＳ ゴシック"/>
              </a:rPr>
              <a:t>から</a:t>
            </a:r>
            <a:r>
              <a:rPr sz="1000" spc="-20" dirty="0">
                <a:solidFill>
                  <a:srgbClr val="231F20"/>
                </a:solidFill>
                <a:latin typeface="ＭＳ ゴシック"/>
                <a:cs typeface="ＭＳ ゴシック"/>
              </a:rPr>
              <a:t>施</a:t>
            </a:r>
            <a:r>
              <a:rPr sz="1000" spc="-55" dirty="0">
                <a:solidFill>
                  <a:srgbClr val="231F20"/>
                </a:solidFill>
                <a:latin typeface="ＭＳ ゴシック"/>
                <a:cs typeface="ＭＳ ゴシック"/>
              </a:rPr>
              <a:t>設</a:t>
            </a:r>
            <a:r>
              <a:rPr sz="1000" spc="-25" dirty="0">
                <a:solidFill>
                  <a:srgbClr val="231F20"/>
                </a:solidFill>
                <a:latin typeface="ＭＳ ゴシック"/>
                <a:cs typeface="ＭＳ ゴシック"/>
              </a:rPr>
              <a:t>を選</a:t>
            </a:r>
            <a:r>
              <a:rPr sz="1000" spc="-114" dirty="0">
                <a:solidFill>
                  <a:srgbClr val="231F20"/>
                </a:solidFill>
                <a:latin typeface="ＭＳ ゴシック"/>
                <a:cs typeface="ＭＳ ゴシック"/>
              </a:rPr>
              <a:t>ん</a:t>
            </a:r>
            <a:r>
              <a:rPr sz="1000" spc="-125" dirty="0">
                <a:solidFill>
                  <a:srgbClr val="231F20"/>
                </a:solidFill>
                <a:latin typeface="ＭＳ ゴシック"/>
                <a:cs typeface="ＭＳ ゴシック"/>
              </a:rPr>
              <a:t>で</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5080" indent="-128270">
              <a:lnSpc>
                <a:spcPct val="148200"/>
              </a:lnSpc>
              <a:buAutoNum type="arabicPeriod" startAt="2"/>
              <a:tabLst>
                <a:tab pos="138430" algn="l"/>
              </a:tabLst>
            </a:pPr>
            <a:r>
              <a:rPr sz="1000" dirty="0">
                <a:solidFill>
                  <a:srgbClr val="231F20"/>
                </a:solidFill>
                <a:latin typeface="ＭＳ ゴシック"/>
                <a:cs typeface="ＭＳ ゴシック"/>
              </a:rPr>
              <a:t>&lt;</a:t>
            </a:r>
            <a:r>
              <a:rPr sz="1000" spc="-250" dirty="0">
                <a:solidFill>
                  <a:srgbClr val="231F20"/>
                </a:solidFill>
                <a:latin typeface="ＭＳ ゴシック"/>
                <a:cs typeface="ＭＳ ゴシック"/>
              </a:rPr>
              <a:t> </a:t>
            </a:r>
            <a:r>
              <a:rPr sz="1000" dirty="0">
                <a:solidFill>
                  <a:srgbClr val="231F20"/>
                </a:solidFill>
                <a:latin typeface="ＭＳ ゴシック"/>
                <a:cs typeface="ＭＳ ゴシック"/>
              </a:rPr>
              <a:t>未</a:t>
            </a:r>
            <a:r>
              <a:rPr sz="1000" spc="5" dirty="0">
                <a:solidFill>
                  <a:srgbClr val="231F20"/>
                </a:solidFill>
                <a:latin typeface="ＭＳ ゴシック"/>
                <a:cs typeface="ＭＳ ゴシック"/>
              </a:rPr>
              <a:t>評</a:t>
            </a:r>
            <a:r>
              <a:rPr sz="1000" dirty="0">
                <a:solidFill>
                  <a:srgbClr val="231F20"/>
                </a:solidFill>
                <a:latin typeface="ＭＳ ゴシック"/>
                <a:cs typeface="ＭＳ ゴシック"/>
              </a:rPr>
              <a:t>価</a:t>
            </a:r>
            <a:r>
              <a:rPr sz="1000" spc="-10" dirty="0">
                <a:solidFill>
                  <a:srgbClr val="231F20"/>
                </a:solidFill>
                <a:latin typeface="ＭＳ ゴシック"/>
                <a:cs typeface="ＭＳ ゴシック"/>
              </a:rPr>
              <a:t>症例</a:t>
            </a:r>
            <a:r>
              <a:rPr sz="1000" spc="-25"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dirty="0">
                <a:solidFill>
                  <a:srgbClr val="231F20"/>
                </a:solidFill>
                <a:latin typeface="ＭＳ ゴシック"/>
                <a:cs typeface="ＭＳ ゴシック"/>
              </a:rPr>
              <a:t>画面</a:t>
            </a:r>
            <a:r>
              <a:rPr sz="1000" spc="-260" dirty="0">
                <a:solidFill>
                  <a:srgbClr val="231F20"/>
                </a:solidFill>
                <a:latin typeface="ＭＳ ゴシック"/>
                <a:cs typeface="ＭＳ ゴシック"/>
              </a:rPr>
              <a:t> </a:t>
            </a:r>
            <a:r>
              <a:rPr sz="1000" dirty="0">
                <a:solidFill>
                  <a:srgbClr val="231F20"/>
                </a:solidFill>
                <a:latin typeface="ＭＳ ゴシック"/>
                <a:cs typeface="ＭＳ ゴシック"/>
              </a:rPr>
              <a:t>&gt;</a:t>
            </a:r>
            <a:r>
              <a:rPr sz="1000" spc="-330" dirty="0">
                <a:solidFill>
                  <a:srgbClr val="231F20"/>
                </a:solidFill>
                <a:latin typeface="ＭＳ ゴシック"/>
                <a:cs typeface="ＭＳ ゴシック"/>
              </a:rPr>
              <a:t> </a:t>
            </a:r>
            <a:r>
              <a:rPr sz="1000" spc="-30" dirty="0">
                <a:solidFill>
                  <a:srgbClr val="231F20"/>
                </a:solidFill>
                <a:latin typeface="ＭＳ ゴシック"/>
                <a:cs typeface="ＭＳ ゴシック"/>
              </a:rPr>
              <a:t>で</a:t>
            </a:r>
            <a:r>
              <a:rPr sz="1000" spc="-25" dirty="0">
                <a:solidFill>
                  <a:srgbClr val="231F20"/>
                </a:solidFill>
                <a:latin typeface="ＭＳ ゴシック"/>
                <a:cs typeface="ＭＳ ゴシック"/>
              </a:rPr>
              <a:t>は</a:t>
            </a:r>
            <a:r>
              <a:rPr sz="1000" spc="30" dirty="0">
                <a:solidFill>
                  <a:srgbClr val="231F20"/>
                </a:solidFill>
                <a:latin typeface="ＭＳ ゴシック"/>
                <a:cs typeface="ＭＳ ゴシック"/>
              </a:rPr>
              <a:t>、</a:t>
            </a:r>
            <a:r>
              <a:rPr sz="1000" spc="25" dirty="0">
                <a:solidFill>
                  <a:srgbClr val="231F20"/>
                </a:solidFill>
                <a:latin typeface="ＭＳ ゴシック"/>
                <a:cs typeface="ＭＳ ゴシック"/>
              </a:rPr>
              <a:t>研</a:t>
            </a:r>
            <a:r>
              <a:rPr sz="1000" dirty="0">
                <a:solidFill>
                  <a:srgbClr val="231F20"/>
                </a:solidFill>
                <a:latin typeface="ＭＳ ゴシック"/>
                <a:cs typeface="ＭＳ ゴシック"/>
              </a:rPr>
              <a:t>修</a:t>
            </a:r>
            <a:r>
              <a:rPr sz="1000" spc="5" dirty="0">
                <a:solidFill>
                  <a:srgbClr val="231F20"/>
                </a:solidFill>
                <a:latin typeface="ＭＳ ゴシック"/>
                <a:cs typeface="ＭＳ ゴシック"/>
              </a:rPr>
              <a:t>医</a:t>
            </a:r>
            <a:r>
              <a:rPr sz="1000" spc="-10" dirty="0">
                <a:solidFill>
                  <a:srgbClr val="231F20"/>
                </a:solidFill>
                <a:latin typeface="ＭＳ ゴシック"/>
                <a:cs typeface="ＭＳ ゴシック"/>
              </a:rPr>
              <a:t>氏</a:t>
            </a:r>
            <a:r>
              <a:rPr sz="1000" spc="210" dirty="0">
                <a:solidFill>
                  <a:srgbClr val="231F20"/>
                </a:solidFill>
                <a:latin typeface="ＭＳ ゴシック"/>
                <a:cs typeface="ＭＳ ゴシック"/>
              </a:rPr>
              <a:t>名</a:t>
            </a:r>
            <a:r>
              <a:rPr sz="1000" spc="5" dirty="0">
                <a:solidFill>
                  <a:srgbClr val="231F20"/>
                </a:solidFill>
                <a:latin typeface="ＭＳ ゴシック"/>
                <a:cs typeface="ＭＳ ゴシック"/>
              </a:rPr>
              <a:t>/EPOC</a:t>
            </a:r>
            <a:r>
              <a:rPr sz="1000" spc="-245" dirty="0">
                <a:solidFill>
                  <a:srgbClr val="231F20"/>
                </a:solidFill>
                <a:latin typeface="ＭＳ ゴシック"/>
                <a:cs typeface="ＭＳ ゴシック"/>
              </a:rPr>
              <a:t> </a:t>
            </a:r>
            <a:r>
              <a:rPr sz="1000" spc="-10" dirty="0">
                <a:solidFill>
                  <a:srgbClr val="231F20"/>
                </a:solidFill>
                <a:latin typeface="ＭＳ ゴシック"/>
                <a:cs typeface="ＭＳ ゴシック"/>
              </a:rPr>
              <a:t>症</a:t>
            </a:r>
            <a:r>
              <a:rPr sz="1000" dirty="0">
                <a:solidFill>
                  <a:srgbClr val="231F20"/>
                </a:solidFill>
                <a:latin typeface="ＭＳ ゴシック"/>
                <a:cs typeface="ＭＳ ゴシック"/>
              </a:rPr>
              <a:t>例</a:t>
            </a:r>
            <a:r>
              <a:rPr sz="1000" spc="-320" dirty="0">
                <a:solidFill>
                  <a:srgbClr val="231F20"/>
                </a:solidFill>
                <a:latin typeface="ＭＳ ゴシック"/>
                <a:cs typeface="ＭＳ ゴシック"/>
              </a:rPr>
              <a:t> </a:t>
            </a:r>
            <a:r>
              <a:rPr sz="1000" spc="-35" dirty="0">
                <a:solidFill>
                  <a:srgbClr val="231F20"/>
                </a:solidFill>
                <a:latin typeface="ＭＳ ゴシック"/>
                <a:cs typeface="ＭＳ ゴシック"/>
              </a:rPr>
              <a:t>ID/</a:t>
            </a:r>
            <a:r>
              <a:rPr sz="1000" spc="-325" dirty="0">
                <a:solidFill>
                  <a:srgbClr val="231F20"/>
                </a:solidFill>
                <a:latin typeface="ＭＳ ゴシック"/>
                <a:cs typeface="ＭＳ ゴシック"/>
              </a:rPr>
              <a:t> </a:t>
            </a:r>
            <a:r>
              <a:rPr sz="1000" dirty="0">
                <a:solidFill>
                  <a:srgbClr val="231F20"/>
                </a:solidFill>
                <a:latin typeface="ＭＳ ゴシック"/>
                <a:cs typeface="ＭＳ ゴシック"/>
              </a:rPr>
              <a:t>未</a:t>
            </a:r>
            <a:r>
              <a:rPr sz="1000" spc="5" dirty="0">
                <a:solidFill>
                  <a:srgbClr val="231F20"/>
                </a:solidFill>
                <a:latin typeface="ＭＳ ゴシック"/>
                <a:cs typeface="ＭＳ ゴシック"/>
              </a:rPr>
              <a:t>評</a:t>
            </a:r>
            <a:r>
              <a:rPr sz="1000" spc="-20" dirty="0">
                <a:solidFill>
                  <a:srgbClr val="231F20"/>
                </a:solidFill>
                <a:latin typeface="ＭＳ ゴシック"/>
                <a:cs typeface="ＭＳ ゴシック"/>
              </a:rPr>
              <a:t>価</a:t>
            </a:r>
            <a:r>
              <a:rPr sz="1000" spc="-10" dirty="0">
                <a:solidFill>
                  <a:srgbClr val="231F20"/>
                </a:solidFill>
                <a:latin typeface="ＭＳ ゴシック"/>
                <a:cs typeface="ＭＳ ゴシック"/>
              </a:rPr>
              <a:t>の</a:t>
            </a:r>
            <a:r>
              <a:rPr sz="1000" spc="-35" dirty="0">
                <a:solidFill>
                  <a:srgbClr val="231F20"/>
                </a:solidFill>
                <a:latin typeface="ＭＳ ゴシック"/>
                <a:cs typeface="ＭＳ ゴシック"/>
              </a:rPr>
              <a:t>具</a:t>
            </a:r>
            <a:r>
              <a:rPr sz="1000" dirty="0">
                <a:solidFill>
                  <a:srgbClr val="231F20"/>
                </a:solidFill>
                <a:latin typeface="ＭＳ ゴシック"/>
                <a:cs typeface="ＭＳ ゴシック"/>
              </a:rPr>
              <a:t>体的状</a:t>
            </a:r>
            <a:r>
              <a:rPr sz="1000" spc="245" dirty="0">
                <a:solidFill>
                  <a:srgbClr val="231F20"/>
                </a:solidFill>
                <a:latin typeface="ＭＳ ゴシック"/>
                <a:cs typeface="ＭＳ ゴシック"/>
              </a:rPr>
              <a:t>態</a:t>
            </a:r>
            <a:r>
              <a:rPr sz="1000" dirty="0">
                <a:solidFill>
                  <a:srgbClr val="231F20"/>
                </a:solidFill>
                <a:latin typeface="ＭＳ ゴシック"/>
                <a:cs typeface="ＭＳ ゴシック"/>
              </a:rPr>
              <a:t>/</a:t>
            </a:r>
            <a:r>
              <a:rPr sz="1000" spc="-310" dirty="0">
                <a:solidFill>
                  <a:srgbClr val="231F20"/>
                </a:solidFill>
                <a:latin typeface="ＭＳ ゴシック"/>
                <a:cs typeface="ＭＳ ゴシック"/>
              </a:rPr>
              <a:t> </a:t>
            </a:r>
            <a:r>
              <a:rPr sz="1000" spc="25" dirty="0">
                <a:solidFill>
                  <a:srgbClr val="231F20"/>
                </a:solidFill>
                <a:latin typeface="ＭＳ ゴシック"/>
                <a:cs typeface="ＭＳ ゴシック"/>
              </a:rPr>
              <a:t>依</a:t>
            </a:r>
            <a:r>
              <a:rPr sz="1000" spc="-45" dirty="0">
                <a:solidFill>
                  <a:srgbClr val="231F20"/>
                </a:solidFill>
                <a:latin typeface="ＭＳ ゴシック"/>
                <a:cs typeface="ＭＳ ゴシック"/>
              </a:rPr>
              <a:t>頼日</a:t>
            </a:r>
            <a:r>
              <a:rPr sz="1000" spc="195" dirty="0">
                <a:solidFill>
                  <a:srgbClr val="231F20"/>
                </a:solidFill>
                <a:latin typeface="ＭＳ ゴシック"/>
                <a:cs typeface="ＭＳ ゴシック"/>
              </a:rPr>
              <a:t>時</a:t>
            </a:r>
            <a:r>
              <a:rPr sz="1000" dirty="0">
                <a:solidFill>
                  <a:srgbClr val="231F20"/>
                </a:solidFill>
                <a:latin typeface="ＭＳ ゴシック"/>
                <a:cs typeface="ＭＳ ゴシック"/>
              </a:rPr>
              <a:t>/</a:t>
            </a:r>
            <a:r>
              <a:rPr sz="1000" spc="-285" dirty="0">
                <a:solidFill>
                  <a:srgbClr val="231F20"/>
                </a:solidFill>
                <a:latin typeface="ＭＳ ゴシック"/>
                <a:cs typeface="ＭＳ ゴシック"/>
              </a:rPr>
              <a:t> </a:t>
            </a:r>
            <a:r>
              <a:rPr sz="1000" spc="5" dirty="0">
                <a:solidFill>
                  <a:srgbClr val="231F20"/>
                </a:solidFill>
                <a:latin typeface="ＭＳ ゴシック"/>
                <a:cs typeface="ＭＳ ゴシック"/>
              </a:rPr>
              <a:t>指</a:t>
            </a:r>
            <a:r>
              <a:rPr sz="1000" spc="-10" dirty="0">
                <a:solidFill>
                  <a:srgbClr val="231F20"/>
                </a:solidFill>
                <a:latin typeface="ＭＳ ゴシック"/>
                <a:cs typeface="ＭＳ ゴシック"/>
              </a:rPr>
              <a:t>導</a:t>
            </a:r>
            <a:r>
              <a:rPr sz="1000" spc="5" dirty="0">
                <a:solidFill>
                  <a:srgbClr val="231F20"/>
                </a:solidFill>
                <a:latin typeface="ＭＳ ゴシック"/>
                <a:cs typeface="ＭＳ ゴシック"/>
              </a:rPr>
              <a:t>医</a:t>
            </a:r>
            <a:r>
              <a:rPr sz="1000" spc="-10" dirty="0">
                <a:solidFill>
                  <a:srgbClr val="231F20"/>
                </a:solidFill>
                <a:latin typeface="ＭＳ ゴシック"/>
                <a:cs typeface="ＭＳ ゴシック"/>
              </a:rPr>
              <a:t>氏</a:t>
            </a:r>
            <a:r>
              <a:rPr sz="1000" spc="-45" dirty="0">
                <a:solidFill>
                  <a:srgbClr val="231F20"/>
                </a:solidFill>
                <a:latin typeface="ＭＳ ゴシック"/>
                <a:cs typeface="ＭＳ ゴシック"/>
              </a:rPr>
              <a:t>名</a:t>
            </a:r>
            <a:r>
              <a:rPr sz="1000" spc="20" dirty="0">
                <a:solidFill>
                  <a:srgbClr val="231F20"/>
                </a:solidFill>
                <a:latin typeface="ＭＳ ゴシック"/>
                <a:cs typeface="ＭＳ ゴシック"/>
              </a:rPr>
              <a:t>が </a:t>
            </a:r>
            <a:r>
              <a:rPr sz="1000" dirty="0">
                <a:solidFill>
                  <a:srgbClr val="231F20"/>
                </a:solidFill>
                <a:latin typeface="ＭＳ ゴシック"/>
                <a:cs typeface="ＭＳ ゴシック"/>
              </a:rPr>
              <a:t>確</a:t>
            </a:r>
            <a:r>
              <a:rPr sz="1000" spc="-50" dirty="0">
                <a:solidFill>
                  <a:srgbClr val="231F20"/>
                </a:solidFill>
                <a:latin typeface="ＭＳ ゴシック"/>
                <a:cs typeface="ＭＳ ゴシック"/>
              </a:rPr>
              <a:t>認</a:t>
            </a:r>
            <a:r>
              <a:rPr sz="1000" spc="-65" dirty="0">
                <a:solidFill>
                  <a:srgbClr val="231F20"/>
                </a:solidFill>
                <a:latin typeface="ＭＳ ゴシック"/>
                <a:cs typeface="ＭＳ ゴシック"/>
              </a:rPr>
              <a:t>で</a:t>
            </a:r>
            <a:r>
              <a:rPr sz="1000" spc="-80" dirty="0">
                <a:solidFill>
                  <a:srgbClr val="231F20"/>
                </a:solidFill>
                <a:latin typeface="ＭＳ ゴシック"/>
                <a:cs typeface="ＭＳ ゴシック"/>
              </a:rPr>
              <a:t>き</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endParaRPr sz="1000" dirty="0">
              <a:latin typeface="ＭＳ ゴシック"/>
              <a:cs typeface="ＭＳ ゴシック"/>
            </a:endParaRPr>
          </a:p>
          <a:p>
            <a:pPr marL="140335" marR="496570" indent="-128270">
              <a:lnSpc>
                <a:spcPct val="148200"/>
              </a:lnSpc>
              <a:buAutoNum type="arabicPeriod" startAt="2"/>
              <a:tabLst>
                <a:tab pos="147320" algn="l"/>
              </a:tabLst>
            </a:pPr>
            <a:r>
              <a:rPr sz="1000" spc="-15" dirty="0" err="1">
                <a:solidFill>
                  <a:srgbClr val="231F20"/>
                </a:solidFill>
                <a:latin typeface="ＭＳ ゴシック"/>
                <a:cs typeface="ＭＳ ゴシック"/>
              </a:rPr>
              <a:t>指</a:t>
            </a:r>
            <a:r>
              <a:rPr sz="1000" spc="-30" dirty="0" err="1">
                <a:solidFill>
                  <a:srgbClr val="231F20"/>
                </a:solidFill>
                <a:latin typeface="ＭＳ ゴシック"/>
                <a:cs typeface="ＭＳ ゴシック"/>
              </a:rPr>
              <a:t>導</a:t>
            </a:r>
            <a:r>
              <a:rPr sz="1000" spc="-90" dirty="0" err="1">
                <a:solidFill>
                  <a:srgbClr val="231F20"/>
                </a:solidFill>
                <a:latin typeface="ＭＳ ゴシック"/>
                <a:cs typeface="ＭＳ ゴシック"/>
              </a:rPr>
              <a:t>医</a:t>
            </a:r>
            <a:r>
              <a:rPr sz="1000" spc="-120" dirty="0" err="1">
                <a:solidFill>
                  <a:srgbClr val="231F20"/>
                </a:solidFill>
                <a:latin typeface="ＭＳ ゴシック"/>
                <a:cs typeface="ＭＳ ゴシック"/>
              </a:rPr>
              <a:t>ご</a:t>
            </a:r>
            <a:r>
              <a:rPr sz="1000" spc="-100" dirty="0" err="1">
                <a:solidFill>
                  <a:srgbClr val="231F20"/>
                </a:solidFill>
                <a:latin typeface="ＭＳ ゴシック"/>
                <a:cs typeface="ＭＳ ゴシック"/>
              </a:rPr>
              <a:t>と</a:t>
            </a:r>
            <a:r>
              <a:rPr sz="1000" spc="-40" dirty="0" err="1">
                <a:solidFill>
                  <a:srgbClr val="231F20"/>
                </a:solidFill>
                <a:latin typeface="ＭＳ ゴシック"/>
                <a:cs typeface="ＭＳ ゴシック"/>
              </a:rPr>
              <a:t>に</a:t>
            </a:r>
            <a:r>
              <a:rPr sz="1000" spc="-15" dirty="0" err="1">
                <a:solidFill>
                  <a:srgbClr val="231F20"/>
                </a:solidFill>
                <a:latin typeface="ＭＳ ゴシック"/>
                <a:cs typeface="ＭＳ ゴシック"/>
              </a:rPr>
              <a:t>評</a:t>
            </a:r>
            <a:r>
              <a:rPr sz="1000" spc="-30" dirty="0" err="1">
                <a:solidFill>
                  <a:srgbClr val="231F20"/>
                </a:solidFill>
                <a:latin typeface="ＭＳ ゴシック"/>
                <a:cs typeface="ＭＳ ゴシック"/>
              </a:rPr>
              <a:t>価</a:t>
            </a:r>
            <a:r>
              <a:rPr sz="1000" spc="-35" dirty="0" err="1">
                <a:solidFill>
                  <a:srgbClr val="231F20"/>
                </a:solidFill>
                <a:latin typeface="ＭＳ ゴシック"/>
                <a:cs typeface="ＭＳ ゴシック"/>
              </a:rPr>
              <a:t>入</a:t>
            </a:r>
            <a:r>
              <a:rPr sz="1000" spc="-85" dirty="0" err="1">
                <a:solidFill>
                  <a:srgbClr val="231F20"/>
                </a:solidFill>
                <a:latin typeface="ＭＳ ゴシック"/>
                <a:cs typeface="ＭＳ ゴシック"/>
              </a:rPr>
              <a:t>力</a:t>
            </a:r>
            <a:r>
              <a:rPr sz="1000" spc="-25" dirty="0" err="1">
                <a:solidFill>
                  <a:srgbClr val="231F20"/>
                </a:solidFill>
                <a:latin typeface="ＭＳ ゴシック"/>
                <a:cs typeface="ＭＳ ゴシック"/>
              </a:rPr>
              <a:t>を</a:t>
            </a:r>
            <a:r>
              <a:rPr sz="1000" spc="-50" dirty="0" err="1">
                <a:solidFill>
                  <a:srgbClr val="231F20"/>
                </a:solidFill>
                <a:latin typeface="ＭＳ ゴシック"/>
                <a:cs typeface="ＭＳ ゴシック"/>
              </a:rPr>
              <a:t>促</a:t>
            </a:r>
            <a:r>
              <a:rPr sz="1000" spc="-155" dirty="0" err="1">
                <a:solidFill>
                  <a:srgbClr val="231F20"/>
                </a:solidFill>
                <a:latin typeface="ＭＳ ゴシック"/>
                <a:cs typeface="ＭＳ ゴシック"/>
              </a:rPr>
              <a:t>す</a:t>
            </a:r>
            <a:r>
              <a:rPr sz="1000" spc="-110" dirty="0" err="1">
                <a:solidFill>
                  <a:srgbClr val="231F20"/>
                </a:solidFill>
                <a:latin typeface="ＭＳ ゴシック"/>
                <a:cs typeface="ＭＳ ゴシック"/>
              </a:rPr>
              <a:t>メ</a:t>
            </a:r>
            <a:r>
              <a:rPr sz="1000" spc="-100" dirty="0" err="1">
                <a:solidFill>
                  <a:srgbClr val="231F20"/>
                </a:solidFill>
                <a:latin typeface="ＭＳ ゴシック"/>
                <a:cs typeface="ＭＳ ゴシック"/>
              </a:rPr>
              <a:t>ー</a:t>
            </a:r>
            <a:r>
              <a:rPr sz="1000" spc="-40" dirty="0" err="1">
                <a:solidFill>
                  <a:srgbClr val="231F20"/>
                </a:solidFill>
                <a:latin typeface="ＭＳ ゴシック"/>
                <a:cs typeface="ＭＳ ゴシック"/>
              </a:rPr>
              <a:t>ル</a:t>
            </a:r>
            <a:r>
              <a:rPr sz="1000" spc="-30" dirty="0" err="1">
                <a:solidFill>
                  <a:srgbClr val="231F20"/>
                </a:solidFill>
                <a:latin typeface="ＭＳ ゴシック"/>
                <a:cs typeface="ＭＳ ゴシック"/>
              </a:rPr>
              <a:t>を</a:t>
            </a:r>
            <a:r>
              <a:rPr sz="1000" spc="-20" dirty="0" err="1">
                <a:solidFill>
                  <a:srgbClr val="231F20"/>
                </a:solidFill>
                <a:latin typeface="ＭＳ ゴシック"/>
                <a:cs typeface="ＭＳ ゴシック"/>
              </a:rPr>
              <a:t>送</a:t>
            </a:r>
            <a:r>
              <a:rPr sz="1000" spc="-15" dirty="0" err="1">
                <a:solidFill>
                  <a:srgbClr val="231F20"/>
                </a:solidFill>
                <a:latin typeface="ＭＳ ゴシック"/>
                <a:cs typeface="ＭＳ ゴシック"/>
              </a:rPr>
              <a:t>信</a:t>
            </a:r>
            <a:r>
              <a:rPr sz="1000" spc="-140" dirty="0" err="1">
                <a:solidFill>
                  <a:srgbClr val="231F20"/>
                </a:solidFill>
                <a:latin typeface="ＭＳ ゴシック"/>
                <a:cs typeface="ＭＳ ゴシック"/>
              </a:rPr>
              <a:t>す</a:t>
            </a:r>
            <a:r>
              <a:rPr sz="1000" spc="-75" dirty="0" err="1">
                <a:solidFill>
                  <a:srgbClr val="231F20"/>
                </a:solidFill>
                <a:latin typeface="ＭＳ ゴシック"/>
                <a:cs typeface="ＭＳ ゴシック"/>
              </a:rPr>
              <a:t>る</a:t>
            </a:r>
            <a:r>
              <a:rPr sz="1000" spc="-55" dirty="0" err="1">
                <a:solidFill>
                  <a:srgbClr val="231F20"/>
                </a:solidFill>
                <a:latin typeface="ＭＳ ゴシック"/>
                <a:cs typeface="ＭＳ ゴシック"/>
              </a:rPr>
              <a:t>に</a:t>
            </a:r>
            <a:r>
              <a:rPr sz="1000" spc="-25" dirty="0" err="1">
                <a:solidFill>
                  <a:srgbClr val="231F20"/>
                </a:solidFill>
                <a:latin typeface="ＭＳ ゴシック"/>
                <a:cs typeface="ＭＳ ゴシック"/>
              </a:rPr>
              <a:t>は</a:t>
            </a:r>
            <a:r>
              <a:rPr sz="1000" spc="-610" dirty="0" smtClean="0">
                <a:solidFill>
                  <a:srgbClr val="231F20"/>
                </a:solidFill>
                <a:latin typeface="ＭＳ ゴシック"/>
                <a:cs typeface="ＭＳ ゴシック"/>
              </a:rPr>
              <a:t>、</a:t>
            </a:r>
            <a:r>
              <a:rPr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　</a:t>
            </a:r>
            <a:r>
              <a:rPr sz="1000" spc="-125" dirty="0" err="1" smtClean="0">
                <a:solidFill>
                  <a:srgbClr val="231F20"/>
                </a:solidFill>
                <a:latin typeface="ＭＳ ゴシック"/>
                <a:cs typeface="ＭＳ ゴシック"/>
              </a:rPr>
              <a:t>リ</a:t>
            </a:r>
            <a:r>
              <a:rPr sz="1000" spc="-170" dirty="0" err="1" smtClean="0">
                <a:solidFill>
                  <a:srgbClr val="231F20"/>
                </a:solidFill>
                <a:latin typeface="ＭＳ ゴシック"/>
                <a:cs typeface="ＭＳ ゴシック"/>
              </a:rPr>
              <a:t>マ</a:t>
            </a:r>
            <a:r>
              <a:rPr sz="1000" spc="-155" dirty="0" err="1" smtClean="0">
                <a:solidFill>
                  <a:srgbClr val="231F20"/>
                </a:solidFill>
                <a:latin typeface="ＭＳ ゴシック"/>
                <a:cs typeface="ＭＳ ゴシック"/>
              </a:rPr>
              <a:t>イ</a:t>
            </a:r>
            <a:r>
              <a:rPr sz="1000" spc="-65" dirty="0" err="1" smtClean="0">
                <a:solidFill>
                  <a:srgbClr val="231F20"/>
                </a:solidFill>
                <a:latin typeface="ＭＳ ゴシック"/>
                <a:cs typeface="ＭＳ ゴシック"/>
              </a:rPr>
              <a:t>ン</a:t>
            </a:r>
            <a:r>
              <a:rPr sz="1000" spc="-60" dirty="0" err="1" smtClean="0">
                <a:solidFill>
                  <a:srgbClr val="231F20"/>
                </a:solidFill>
                <a:latin typeface="ＭＳ ゴシック"/>
                <a:cs typeface="ＭＳ ゴシック"/>
              </a:rPr>
              <a:t>ダ</a:t>
            </a:r>
            <a:r>
              <a:rPr sz="1000" spc="-30" dirty="0" err="1" smtClean="0">
                <a:solidFill>
                  <a:srgbClr val="231F20"/>
                </a:solidFill>
                <a:latin typeface="ＭＳ ゴシック"/>
                <a:cs typeface="ＭＳ ゴシック"/>
              </a:rPr>
              <a:t>個</a:t>
            </a:r>
            <a:r>
              <a:rPr sz="1000" spc="-35" dirty="0" err="1" smtClean="0">
                <a:solidFill>
                  <a:srgbClr val="231F20"/>
                </a:solidFill>
                <a:latin typeface="ＭＳ ゴシック"/>
                <a:cs typeface="ＭＳ ゴシック"/>
              </a:rPr>
              <a:t>別</a:t>
            </a:r>
            <a:r>
              <a:rPr sz="1000" spc="-20" dirty="0" err="1" smtClean="0">
                <a:solidFill>
                  <a:srgbClr val="231F20"/>
                </a:solidFill>
                <a:latin typeface="ＭＳ ゴシック"/>
                <a:cs typeface="ＭＳ ゴシック"/>
              </a:rPr>
              <a:t>送</a:t>
            </a:r>
            <a:r>
              <a:rPr sz="1000" spc="-50" dirty="0" err="1" smtClean="0">
                <a:solidFill>
                  <a:srgbClr val="231F20"/>
                </a:solidFill>
                <a:latin typeface="ＭＳ ゴシック"/>
                <a:cs typeface="ＭＳ ゴシック"/>
              </a:rPr>
              <a:t>信</a:t>
            </a:r>
            <a:r>
              <a:rPr sz="1000" spc="10" dirty="0" err="1">
                <a:solidFill>
                  <a:srgbClr val="231F20"/>
                </a:solidFill>
                <a:latin typeface="ＭＳ ゴシック"/>
                <a:cs typeface="ＭＳ ゴシック"/>
              </a:rPr>
              <a:t>」</a:t>
            </a:r>
            <a:r>
              <a:rPr sz="1000" spc="-105" dirty="0" err="1" smtClean="0">
                <a:solidFill>
                  <a:srgbClr val="231F20"/>
                </a:solidFill>
                <a:latin typeface="ＭＳ ゴシック"/>
                <a:cs typeface="ＭＳ ゴシック"/>
              </a:rPr>
              <a:t>ボ</a:t>
            </a:r>
            <a:r>
              <a:rPr sz="1000" spc="-145" dirty="0" err="1" smtClean="0">
                <a:solidFill>
                  <a:srgbClr val="231F20"/>
                </a:solidFill>
                <a:latin typeface="ＭＳ ゴシック"/>
                <a:cs typeface="ＭＳ ゴシック"/>
              </a:rPr>
              <a:t>タ</a:t>
            </a:r>
            <a:r>
              <a:rPr sz="1000" spc="-85" dirty="0" err="1" smtClean="0">
                <a:solidFill>
                  <a:srgbClr val="231F20"/>
                </a:solidFill>
                <a:latin typeface="ＭＳ ゴシック"/>
                <a:cs typeface="ＭＳ ゴシック"/>
              </a:rPr>
              <a:t>ン</a:t>
            </a:r>
            <a:r>
              <a:rPr sz="1000" spc="-55" dirty="0" err="1" smtClean="0">
                <a:solidFill>
                  <a:srgbClr val="231F20"/>
                </a:solidFill>
                <a:latin typeface="ＭＳ ゴシック"/>
                <a:cs typeface="ＭＳ ゴシック"/>
              </a:rPr>
              <a:t>を</a:t>
            </a:r>
            <a:r>
              <a:rPr sz="1000" spc="-165" dirty="0" err="1" smtClean="0">
                <a:solidFill>
                  <a:srgbClr val="231F20"/>
                </a:solidFill>
                <a:latin typeface="ＭＳ ゴシック"/>
                <a:cs typeface="ＭＳ ゴシック"/>
              </a:rPr>
              <a:t>ク</a:t>
            </a:r>
            <a:r>
              <a:rPr sz="1000" spc="-170" dirty="0" err="1" smtClean="0">
                <a:solidFill>
                  <a:srgbClr val="231F20"/>
                </a:solidFill>
                <a:latin typeface="ＭＳ ゴシック"/>
                <a:cs typeface="ＭＳ ゴシック"/>
              </a:rPr>
              <a:t>リ</a:t>
            </a:r>
            <a:r>
              <a:rPr sz="1000" spc="-100" dirty="0" err="1" smtClean="0">
                <a:solidFill>
                  <a:srgbClr val="231F20"/>
                </a:solidFill>
                <a:latin typeface="ＭＳ ゴシック"/>
                <a:cs typeface="ＭＳ ゴシック"/>
              </a:rPr>
              <a:t>ッ</a:t>
            </a:r>
            <a:r>
              <a:rPr sz="1000" spc="-170" dirty="0" err="1" smtClean="0">
                <a:solidFill>
                  <a:srgbClr val="231F20"/>
                </a:solidFill>
                <a:latin typeface="ＭＳ ゴシック"/>
                <a:cs typeface="ＭＳ ゴシック"/>
              </a:rPr>
              <a:t>ク</a:t>
            </a:r>
            <a:r>
              <a:rPr lang="ja-JP" altLang="en-US" sz="1000" dirty="0" smtClean="0">
                <a:solidFill>
                  <a:srgbClr val="231F20"/>
                </a:solidFill>
                <a:latin typeface="ＭＳ ゴシック"/>
                <a:cs typeface="ＭＳ ゴシック"/>
              </a:rPr>
              <a:t>します。チェックボックスにチェックを入れ下方</a:t>
            </a:r>
            <a:r>
              <a:rPr lang="ja-JP" altLang="en-US" sz="1000" dirty="0">
                <a:solidFill>
                  <a:srgbClr val="231F20"/>
                </a:solidFill>
                <a:latin typeface="ＭＳ ゴシック"/>
                <a:cs typeface="ＭＳ ゴシック"/>
              </a:rPr>
              <a:t>にある「選択した指導医に一括送信」</a:t>
            </a:r>
            <a:r>
              <a:rPr lang="ja-JP" altLang="en-US" sz="1000" dirty="0" smtClean="0">
                <a:solidFill>
                  <a:srgbClr val="231F20"/>
                </a:solidFill>
                <a:latin typeface="ＭＳ ゴシック"/>
                <a:cs typeface="ＭＳ ゴシック"/>
              </a:rPr>
              <a:t>ボタンを押すと複数の指導医へメールを一括送信できます。</a:t>
            </a:r>
            <a:endParaRPr lang="en-US" altLang="ja-JP" sz="1000" dirty="0" smtClean="0">
              <a:solidFill>
                <a:srgbClr val="231F20"/>
              </a:solidFill>
              <a:latin typeface="ＭＳ ゴシック"/>
              <a:cs typeface="ＭＳ ゴシック"/>
            </a:endParaRPr>
          </a:p>
          <a:p>
            <a:pPr marL="140335" marR="496570" indent="-128270">
              <a:lnSpc>
                <a:spcPct val="148200"/>
              </a:lnSpc>
              <a:buAutoNum type="arabicPeriod" startAt="2"/>
              <a:tabLst>
                <a:tab pos="147320" algn="l"/>
              </a:tabLst>
            </a:pPr>
            <a:r>
              <a:rPr sz="1000" spc="-50" dirty="0" err="1" smtClean="0">
                <a:solidFill>
                  <a:srgbClr val="231F20"/>
                </a:solidFill>
                <a:latin typeface="ＭＳ ゴシック"/>
                <a:cs typeface="ＭＳ ゴシック"/>
              </a:rPr>
              <a:t>一</a:t>
            </a:r>
            <a:r>
              <a:rPr sz="1000" spc="-40" dirty="0" err="1" smtClean="0">
                <a:solidFill>
                  <a:srgbClr val="231F20"/>
                </a:solidFill>
                <a:latin typeface="ＭＳ ゴシック"/>
                <a:cs typeface="ＭＳ ゴシック"/>
              </a:rPr>
              <a:t>覧</a:t>
            </a:r>
            <a:r>
              <a:rPr lang="ja-JP" altLang="en-US" sz="1000" spc="-40" dirty="0" smtClean="0">
                <a:solidFill>
                  <a:srgbClr val="231F20"/>
                </a:solidFill>
                <a:latin typeface="ＭＳ ゴシック"/>
                <a:cs typeface="ＭＳ ゴシック"/>
              </a:rPr>
              <a:t>画面</a:t>
            </a:r>
            <a:r>
              <a:rPr sz="1000" spc="-65" dirty="0" err="1" smtClean="0">
                <a:solidFill>
                  <a:srgbClr val="231F20"/>
                </a:solidFill>
                <a:latin typeface="ＭＳ ゴシック"/>
                <a:cs typeface="ＭＳ ゴシック"/>
              </a:rPr>
              <a:t>に</a:t>
            </a:r>
            <a:r>
              <a:rPr sz="1000" spc="-55" dirty="0" err="1" smtClean="0">
                <a:solidFill>
                  <a:srgbClr val="231F20"/>
                </a:solidFill>
                <a:latin typeface="ＭＳ ゴシック"/>
                <a:cs typeface="ＭＳ ゴシック"/>
              </a:rPr>
              <a:t>あ</a:t>
            </a:r>
            <a:r>
              <a:rPr sz="1000" spc="-140" dirty="0" err="1" smtClean="0">
                <a:solidFill>
                  <a:srgbClr val="231F20"/>
                </a:solidFill>
                <a:latin typeface="ＭＳ ゴシック"/>
                <a:cs typeface="ＭＳ ゴシック"/>
              </a:rPr>
              <a:t>る</a:t>
            </a:r>
            <a:r>
              <a:rPr sz="1000" spc="-120" dirty="0" err="1" smtClean="0">
                <a:solidFill>
                  <a:srgbClr val="231F20"/>
                </a:solidFill>
                <a:latin typeface="ＭＳ ゴシック"/>
                <a:cs typeface="ＭＳ ゴシック"/>
              </a:rPr>
              <a:t>す</a:t>
            </a:r>
            <a:r>
              <a:rPr sz="1000" spc="-80" dirty="0" err="1" smtClean="0">
                <a:solidFill>
                  <a:srgbClr val="231F20"/>
                </a:solidFill>
                <a:latin typeface="ＭＳ ゴシック"/>
                <a:cs typeface="ＭＳ ゴシック"/>
              </a:rPr>
              <a:t>べ</a:t>
            </a:r>
            <a:r>
              <a:rPr sz="1000" spc="-114" dirty="0" err="1" smtClean="0">
                <a:solidFill>
                  <a:srgbClr val="231F20"/>
                </a:solidFill>
                <a:latin typeface="ＭＳ ゴシック"/>
                <a:cs typeface="ＭＳ ゴシック"/>
              </a:rPr>
              <a:t>て</a:t>
            </a:r>
            <a:r>
              <a:rPr sz="1000" spc="-25" dirty="0" err="1" smtClean="0">
                <a:solidFill>
                  <a:srgbClr val="231F20"/>
                </a:solidFill>
                <a:latin typeface="ＭＳ ゴシック"/>
                <a:cs typeface="ＭＳ ゴシック"/>
              </a:rPr>
              <a:t>の</a:t>
            </a:r>
            <a:r>
              <a:rPr sz="1000" spc="-15" dirty="0" err="1" smtClean="0">
                <a:solidFill>
                  <a:srgbClr val="231F20"/>
                </a:solidFill>
                <a:latin typeface="ＭＳ ゴシック"/>
                <a:cs typeface="ＭＳ ゴシック"/>
              </a:rPr>
              <a:t>指</a:t>
            </a:r>
            <a:r>
              <a:rPr sz="1000" spc="-30" dirty="0" err="1" smtClean="0">
                <a:solidFill>
                  <a:srgbClr val="231F20"/>
                </a:solidFill>
                <a:latin typeface="ＭＳ ゴシック"/>
                <a:cs typeface="ＭＳ ゴシック"/>
              </a:rPr>
              <a:t>導</a:t>
            </a:r>
            <a:r>
              <a:rPr sz="1000" spc="-40" dirty="0" err="1" smtClean="0">
                <a:solidFill>
                  <a:srgbClr val="231F20"/>
                </a:solidFill>
                <a:latin typeface="ＭＳ ゴシック"/>
                <a:cs typeface="ＭＳ ゴシック"/>
              </a:rPr>
              <a:t>医</a:t>
            </a:r>
            <a:r>
              <a:rPr sz="1000" spc="-35" dirty="0" err="1" smtClean="0">
                <a:solidFill>
                  <a:srgbClr val="231F20"/>
                </a:solidFill>
                <a:latin typeface="ＭＳ ゴシック"/>
                <a:cs typeface="ＭＳ ゴシック"/>
              </a:rPr>
              <a:t>に</a:t>
            </a:r>
            <a:r>
              <a:rPr lang="ja-JP" altLang="en-US" sz="1000" spc="-35" dirty="0" smtClean="0">
                <a:solidFill>
                  <a:srgbClr val="231F20"/>
                </a:solidFill>
                <a:latin typeface="ＭＳ ゴシック"/>
                <a:cs typeface="ＭＳ ゴシック"/>
              </a:rPr>
              <a:t>メールを</a:t>
            </a:r>
            <a:r>
              <a:rPr sz="1000" spc="-20" dirty="0" err="1" smtClean="0">
                <a:solidFill>
                  <a:srgbClr val="231F20"/>
                </a:solidFill>
                <a:latin typeface="ＭＳ ゴシック"/>
                <a:cs typeface="ＭＳ ゴシック"/>
              </a:rPr>
              <a:t>送</a:t>
            </a:r>
            <a:r>
              <a:rPr sz="1000" spc="-15" dirty="0" err="1" smtClean="0">
                <a:solidFill>
                  <a:srgbClr val="231F20"/>
                </a:solidFill>
                <a:latin typeface="ＭＳ ゴシック"/>
                <a:cs typeface="ＭＳ ゴシック"/>
              </a:rPr>
              <a:t>信</a:t>
            </a:r>
            <a:r>
              <a:rPr lang="ja-JP" altLang="en-US" sz="1000" spc="-15" dirty="0" smtClean="0">
                <a:solidFill>
                  <a:srgbClr val="231F20"/>
                </a:solidFill>
                <a:latin typeface="ＭＳ ゴシック"/>
                <a:cs typeface="ＭＳ ゴシック"/>
              </a:rPr>
              <a:t>するには、</a:t>
            </a:r>
            <a:r>
              <a:rPr lang="ja-JP" altLang="en-US" sz="1000" dirty="0" smtClean="0">
                <a:solidFill>
                  <a:srgbClr val="231F20"/>
                </a:solidFill>
                <a:latin typeface="ＭＳ ゴシック"/>
                <a:cs typeface="ＭＳ ゴシック"/>
              </a:rPr>
              <a:t>下方にある</a:t>
            </a:r>
            <a:r>
              <a:rPr sz="1000" dirty="0" smtClean="0">
                <a:solidFill>
                  <a:srgbClr val="231F20"/>
                </a:solidFill>
                <a:latin typeface="ＭＳ ゴシック"/>
                <a:cs typeface="ＭＳ ゴシック"/>
              </a:rPr>
              <a:t>「</a:t>
            </a:r>
            <a:r>
              <a:rPr lang="ja-JP" altLang="en-US" sz="1000" dirty="0" smtClean="0">
                <a:solidFill>
                  <a:srgbClr val="231F20"/>
                </a:solidFill>
                <a:latin typeface="ＭＳ ゴシック"/>
                <a:cs typeface="ＭＳ ゴシック"/>
              </a:rPr>
              <a:t>全選択</a:t>
            </a:r>
            <a:r>
              <a:rPr sz="1000" dirty="0" smtClean="0">
                <a:solidFill>
                  <a:srgbClr val="231F20"/>
                </a:solidFill>
                <a:latin typeface="ＭＳ ゴシック"/>
                <a:cs typeface="ＭＳ ゴシック"/>
              </a:rPr>
              <a:t>」</a:t>
            </a:r>
            <a:r>
              <a:rPr sz="1000" dirty="0" err="1" smtClean="0">
                <a:solidFill>
                  <a:srgbClr val="231F20"/>
                </a:solidFill>
                <a:latin typeface="ＭＳ ゴシック"/>
                <a:cs typeface="ＭＳ ゴシック"/>
              </a:rPr>
              <a:t>ボタンをクリックし</a:t>
            </a:r>
            <a:r>
              <a:rPr lang="ja-JP" altLang="en-US" sz="1000" dirty="0" smtClean="0">
                <a:solidFill>
                  <a:srgbClr val="231F20"/>
                </a:solidFill>
                <a:latin typeface="ＭＳ ゴシック"/>
                <a:cs typeface="ＭＳ ゴシック"/>
              </a:rPr>
              <a:t>全てを選択した後に「選択した指導医に一括送信」ボタンを押します。</a:t>
            </a:r>
            <a:r>
              <a:rPr lang="ja-JP" altLang="en-US" sz="1000" spc="-15" dirty="0">
                <a:solidFill>
                  <a:srgbClr val="231F20"/>
                </a:solidFill>
                <a:latin typeface="ＭＳ ゴシック"/>
                <a:cs typeface="ＭＳ ゴシック"/>
              </a:rPr>
              <a:t> </a:t>
            </a:r>
            <a:endParaRPr sz="1000" dirty="0">
              <a:latin typeface="ＭＳ ゴシック"/>
              <a:cs typeface="ＭＳ ゴシック"/>
            </a:endParaRPr>
          </a:p>
          <a:p>
            <a:pPr marL="140335" marR="1658620" indent="-128270">
              <a:lnSpc>
                <a:spcPct val="148200"/>
              </a:lnSpc>
              <a:buAutoNum type="arabicPeriod" startAt="2"/>
              <a:tabLst>
                <a:tab pos="138430" algn="l"/>
              </a:tabLst>
            </a:pPr>
            <a:r>
              <a:rPr sz="1000" spc="-125" dirty="0">
                <a:solidFill>
                  <a:srgbClr val="231F20"/>
                </a:solidFill>
                <a:latin typeface="ＭＳ ゴシック"/>
                <a:cs typeface="ＭＳ ゴシック"/>
              </a:rPr>
              <a:t>リ</a:t>
            </a:r>
            <a:r>
              <a:rPr sz="1000" spc="-170" dirty="0">
                <a:solidFill>
                  <a:srgbClr val="231F20"/>
                </a:solidFill>
                <a:latin typeface="ＭＳ ゴシック"/>
                <a:cs typeface="ＭＳ ゴシック"/>
              </a:rPr>
              <a:t>マ</a:t>
            </a:r>
            <a:r>
              <a:rPr sz="1000" spc="-155" dirty="0">
                <a:solidFill>
                  <a:srgbClr val="231F20"/>
                </a:solidFill>
                <a:latin typeface="ＭＳ ゴシック"/>
                <a:cs typeface="ＭＳ ゴシック"/>
              </a:rPr>
              <a:t>イ</a:t>
            </a:r>
            <a:r>
              <a:rPr sz="1000" spc="-65" dirty="0">
                <a:solidFill>
                  <a:srgbClr val="231F20"/>
                </a:solidFill>
                <a:latin typeface="ＭＳ ゴシック"/>
                <a:cs typeface="ＭＳ ゴシック"/>
              </a:rPr>
              <a:t>ン</a:t>
            </a:r>
            <a:r>
              <a:rPr sz="1000" spc="-185" dirty="0">
                <a:solidFill>
                  <a:srgbClr val="231F20"/>
                </a:solidFill>
                <a:latin typeface="ＭＳ ゴシック"/>
                <a:cs typeface="ＭＳ ゴシック"/>
              </a:rPr>
              <a:t>ダ</a:t>
            </a:r>
            <a:r>
              <a:rPr sz="1000" spc="-110" dirty="0">
                <a:solidFill>
                  <a:srgbClr val="231F20"/>
                </a:solidFill>
                <a:latin typeface="ＭＳ ゴシック"/>
                <a:cs typeface="ＭＳ ゴシック"/>
              </a:rPr>
              <a:t>メ</a:t>
            </a:r>
            <a:r>
              <a:rPr sz="1000" spc="-100" dirty="0">
                <a:solidFill>
                  <a:srgbClr val="231F20"/>
                </a:solidFill>
                <a:latin typeface="ＭＳ ゴシック"/>
                <a:cs typeface="ＭＳ ゴシック"/>
              </a:rPr>
              <a:t>ー</a:t>
            </a:r>
            <a:r>
              <a:rPr sz="1000" spc="-65" dirty="0">
                <a:solidFill>
                  <a:srgbClr val="231F20"/>
                </a:solidFill>
                <a:latin typeface="ＭＳ ゴシック"/>
                <a:cs typeface="ＭＳ ゴシック"/>
              </a:rPr>
              <a:t>ル</a:t>
            </a:r>
            <a:r>
              <a:rPr sz="1000" spc="-15" dirty="0">
                <a:solidFill>
                  <a:srgbClr val="231F20"/>
                </a:solidFill>
                <a:latin typeface="ＭＳ ゴシック"/>
                <a:cs typeface="ＭＳ ゴシック"/>
              </a:rPr>
              <a:t>が</a:t>
            </a:r>
            <a:r>
              <a:rPr sz="1000" spc="-20" dirty="0">
                <a:solidFill>
                  <a:srgbClr val="231F20"/>
                </a:solidFill>
                <a:latin typeface="ＭＳ ゴシック"/>
                <a:cs typeface="ＭＳ ゴシック"/>
              </a:rPr>
              <a:t>送</a:t>
            </a:r>
            <a:r>
              <a:rPr sz="1000" spc="-65" dirty="0">
                <a:solidFill>
                  <a:srgbClr val="231F20"/>
                </a:solidFill>
                <a:latin typeface="ＭＳ ゴシック"/>
                <a:cs typeface="ＭＳ ゴシック"/>
              </a:rPr>
              <a:t>信</a:t>
            </a:r>
            <a:r>
              <a:rPr sz="1000" spc="-85" dirty="0">
                <a:solidFill>
                  <a:srgbClr val="231F20"/>
                </a:solidFill>
                <a:latin typeface="ＭＳ ゴシック"/>
                <a:cs typeface="ＭＳ ゴシック"/>
              </a:rPr>
              <a:t>さ</a:t>
            </a:r>
            <a:r>
              <a:rPr sz="1000" spc="-55" dirty="0">
                <a:solidFill>
                  <a:srgbClr val="231F20"/>
                </a:solidFill>
                <a:latin typeface="ＭＳ ゴシック"/>
                <a:cs typeface="ＭＳ ゴシック"/>
              </a:rPr>
              <a:t>れ</a:t>
            </a:r>
            <a:r>
              <a:rPr sz="1000" spc="-105" dirty="0">
                <a:solidFill>
                  <a:srgbClr val="231F20"/>
                </a:solidFill>
                <a:latin typeface="ＭＳ ゴシック"/>
                <a:cs typeface="ＭＳ ゴシック"/>
              </a:rPr>
              <a:t>る</a:t>
            </a:r>
            <a:r>
              <a:rPr sz="1000" spc="-100" dirty="0">
                <a:solidFill>
                  <a:srgbClr val="231F20"/>
                </a:solidFill>
                <a:latin typeface="ＭＳ ゴシック"/>
                <a:cs typeface="ＭＳ ゴシック"/>
              </a:rPr>
              <a:t>と</a:t>
            </a:r>
            <a:r>
              <a:rPr sz="1000" spc="-50" dirty="0">
                <a:solidFill>
                  <a:srgbClr val="231F20"/>
                </a:solidFill>
                <a:latin typeface="ＭＳ ゴシック"/>
                <a:cs typeface="ＭＳ ゴシック"/>
              </a:rPr>
              <a:t>そ</a:t>
            </a:r>
            <a:r>
              <a:rPr sz="1000" spc="-80" dirty="0">
                <a:solidFill>
                  <a:srgbClr val="231F20"/>
                </a:solidFill>
                <a:latin typeface="ＭＳ ゴシック"/>
                <a:cs typeface="ＭＳ ゴシック"/>
              </a:rPr>
              <a:t>の</a:t>
            </a:r>
            <a:r>
              <a:rPr sz="1000" spc="-65" dirty="0">
                <a:solidFill>
                  <a:srgbClr val="231F20"/>
                </a:solidFill>
                <a:latin typeface="ＭＳ ゴシック"/>
                <a:cs typeface="ＭＳ ゴシック"/>
              </a:rPr>
              <a:t>旨</a:t>
            </a:r>
            <a:r>
              <a:rPr sz="1000" spc="-35" dirty="0">
                <a:solidFill>
                  <a:srgbClr val="231F20"/>
                </a:solidFill>
                <a:latin typeface="ＭＳ ゴシック"/>
                <a:cs typeface="ＭＳ ゴシック"/>
              </a:rPr>
              <a:t>を</a:t>
            </a:r>
            <a:r>
              <a:rPr sz="1000" spc="-100" dirty="0">
                <a:solidFill>
                  <a:srgbClr val="231F20"/>
                </a:solidFill>
                <a:latin typeface="ＭＳ ゴシック"/>
                <a:cs typeface="ＭＳ ゴシック"/>
              </a:rPr>
              <a:t>知</a:t>
            </a:r>
            <a:r>
              <a:rPr sz="1000" spc="-110" dirty="0">
                <a:solidFill>
                  <a:srgbClr val="231F20"/>
                </a:solidFill>
                <a:latin typeface="ＭＳ ゴシック"/>
                <a:cs typeface="ＭＳ ゴシック"/>
              </a:rPr>
              <a:t>ら</a:t>
            </a:r>
            <a:r>
              <a:rPr sz="1000" spc="-135" dirty="0">
                <a:solidFill>
                  <a:srgbClr val="231F20"/>
                </a:solidFill>
                <a:latin typeface="ＭＳ ゴシック"/>
                <a:cs typeface="ＭＳ ゴシック"/>
              </a:rPr>
              <a:t>せ</a:t>
            </a:r>
            <a:r>
              <a:rPr sz="1000" spc="-65" dirty="0">
                <a:solidFill>
                  <a:srgbClr val="231F20"/>
                </a:solidFill>
                <a:latin typeface="ＭＳ ゴシック"/>
                <a:cs typeface="ＭＳ ゴシック"/>
              </a:rPr>
              <a:t>る</a:t>
            </a:r>
            <a:r>
              <a:rPr sz="1000" spc="-100" dirty="0">
                <a:solidFill>
                  <a:srgbClr val="231F20"/>
                </a:solidFill>
                <a:latin typeface="ＭＳ ゴシック"/>
                <a:cs typeface="ＭＳ ゴシック"/>
              </a:rPr>
              <a:t>ポ</a:t>
            </a:r>
            <a:r>
              <a:rPr sz="1000" spc="-145" dirty="0">
                <a:solidFill>
                  <a:srgbClr val="231F20"/>
                </a:solidFill>
                <a:latin typeface="ＭＳ ゴシック"/>
                <a:cs typeface="ＭＳ ゴシック"/>
              </a:rPr>
              <a:t>ッ</a:t>
            </a:r>
            <a:r>
              <a:rPr sz="1000" spc="-20" dirty="0">
                <a:solidFill>
                  <a:srgbClr val="231F20"/>
                </a:solidFill>
                <a:latin typeface="ＭＳ ゴシック"/>
                <a:cs typeface="ＭＳ ゴシック"/>
              </a:rPr>
              <a:t>プ</a:t>
            </a:r>
            <a:r>
              <a:rPr sz="1000" spc="-160" dirty="0">
                <a:solidFill>
                  <a:srgbClr val="231F20"/>
                </a:solidFill>
                <a:latin typeface="ＭＳ ゴシック"/>
                <a:cs typeface="ＭＳ ゴシック"/>
              </a:rPr>
              <a:t>ア</a:t>
            </a:r>
            <a:r>
              <a:rPr sz="1000" spc="-145" dirty="0">
                <a:solidFill>
                  <a:srgbClr val="231F20"/>
                </a:solidFill>
                <a:latin typeface="ＭＳ ゴシック"/>
                <a:cs typeface="ＭＳ ゴシック"/>
              </a:rPr>
              <a:t>ッ</a:t>
            </a:r>
            <a:r>
              <a:rPr sz="1000" spc="5" dirty="0">
                <a:solidFill>
                  <a:srgbClr val="231F20"/>
                </a:solidFill>
                <a:latin typeface="ＭＳ ゴシック"/>
                <a:cs typeface="ＭＳ ゴシック"/>
              </a:rPr>
              <a:t>プ</a:t>
            </a:r>
            <a:r>
              <a:rPr sz="1000" spc="-20" dirty="0">
                <a:solidFill>
                  <a:srgbClr val="231F20"/>
                </a:solidFill>
                <a:latin typeface="ＭＳ ゴシック"/>
                <a:cs typeface="ＭＳ ゴシック"/>
              </a:rPr>
              <a:t>画</a:t>
            </a:r>
            <a:r>
              <a:rPr sz="1000" spc="-45" dirty="0">
                <a:solidFill>
                  <a:srgbClr val="231F20"/>
                </a:solidFill>
                <a:latin typeface="ＭＳ ゴシック"/>
                <a:cs typeface="ＭＳ ゴシック"/>
              </a:rPr>
              <a:t>面</a:t>
            </a:r>
            <a:r>
              <a:rPr sz="1000" spc="-10" dirty="0">
                <a:solidFill>
                  <a:srgbClr val="231F20"/>
                </a:solidFill>
                <a:latin typeface="ＭＳ ゴシック"/>
                <a:cs typeface="ＭＳ ゴシック"/>
              </a:rPr>
              <a:t>が</a:t>
            </a:r>
            <a:r>
              <a:rPr sz="1000" spc="-65" dirty="0">
                <a:solidFill>
                  <a:srgbClr val="231F20"/>
                </a:solidFill>
                <a:latin typeface="ＭＳ ゴシック"/>
                <a:cs typeface="ＭＳ ゴシック"/>
              </a:rPr>
              <a:t>開</a:t>
            </a:r>
            <a:r>
              <a:rPr sz="1000" spc="-80" dirty="0">
                <a:solidFill>
                  <a:srgbClr val="231F20"/>
                </a:solidFill>
                <a:latin typeface="ＭＳ ゴシック"/>
                <a:cs typeface="ＭＳ ゴシック"/>
              </a:rPr>
              <a:t>き</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 </a:t>
            </a:r>
            <a:r>
              <a:rPr sz="1000" spc="-10" dirty="0">
                <a:solidFill>
                  <a:srgbClr val="231F20"/>
                </a:solidFill>
                <a:latin typeface="ＭＳ ゴシック"/>
                <a:cs typeface="ＭＳ ゴシック"/>
              </a:rPr>
              <a:t>確</a:t>
            </a:r>
            <a:r>
              <a:rPr sz="1000" spc="-110" dirty="0">
                <a:solidFill>
                  <a:srgbClr val="231F20"/>
                </a:solidFill>
                <a:latin typeface="ＭＳ ゴシック"/>
                <a:cs typeface="ＭＳ ゴシック"/>
              </a:rPr>
              <a:t>認</a:t>
            </a:r>
            <a:r>
              <a:rPr sz="1000" spc="-95" dirty="0">
                <a:solidFill>
                  <a:srgbClr val="231F20"/>
                </a:solidFill>
                <a:latin typeface="ＭＳ ゴシック"/>
                <a:cs typeface="ＭＳ ゴシック"/>
              </a:rPr>
              <a:t>し</a:t>
            </a:r>
            <a:r>
              <a:rPr sz="1000" spc="-125" dirty="0">
                <a:solidFill>
                  <a:srgbClr val="231F20"/>
                </a:solidFill>
                <a:latin typeface="ＭＳ ゴシック"/>
                <a:cs typeface="ＭＳ ゴシック"/>
              </a:rPr>
              <a:t>た</a:t>
            </a:r>
            <a:r>
              <a:rPr sz="1000" spc="-330" dirty="0">
                <a:solidFill>
                  <a:srgbClr val="231F20"/>
                </a:solidFill>
                <a:latin typeface="ＭＳ ゴシック"/>
                <a:cs typeface="ＭＳ ゴシック"/>
              </a:rPr>
              <a:t>ら</a:t>
            </a:r>
            <a:r>
              <a:rPr sz="1000" spc="10" dirty="0">
                <a:solidFill>
                  <a:srgbClr val="231F20"/>
                </a:solidFill>
                <a:latin typeface="ＭＳ ゴシック"/>
                <a:cs typeface="ＭＳ ゴシック"/>
              </a:rPr>
              <a:t>「</a:t>
            </a:r>
            <a:r>
              <a:rPr sz="1000" spc="-100" dirty="0">
                <a:solidFill>
                  <a:srgbClr val="231F20"/>
                </a:solidFill>
                <a:latin typeface="ＭＳ ゴシック"/>
                <a:cs typeface="ＭＳ ゴシック"/>
              </a:rPr>
              <a:t>閉</a:t>
            </a:r>
            <a:r>
              <a:rPr sz="1000" spc="-95" dirty="0">
                <a:solidFill>
                  <a:srgbClr val="231F20"/>
                </a:solidFill>
                <a:latin typeface="ＭＳ ゴシック"/>
                <a:cs typeface="ＭＳ ゴシック"/>
              </a:rPr>
              <a:t>じ</a:t>
            </a:r>
            <a:r>
              <a:rPr sz="1000" spc="-100" dirty="0">
                <a:solidFill>
                  <a:srgbClr val="231F20"/>
                </a:solidFill>
                <a:latin typeface="ＭＳ ゴシック"/>
                <a:cs typeface="ＭＳ ゴシック"/>
              </a:rPr>
              <a:t>る</a:t>
            </a:r>
            <a:r>
              <a:rPr sz="1000" spc="10" dirty="0">
                <a:solidFill>
                  <a:srgbClr val="231F20"/>
                </a:solidFill>
                <a:latin typeface="ＭＳ ゴシック"/>
                <a:cs typeface="ＭＳ ゴシック"/>
              </a:rPr>
              <a:t>」</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90" dirty="0">
                <a:solidFill>
                  <a:srgbClr val="231F20"/>
                </a:solidFill>
                <a:latin typeface="ＭＳ ゴシック"/>
                <a:cs typeface="ＭＳ ゴシック"/>
              </a:rPr>
              <a:t>し</a:t>
            </a:r>
            <a:r>
              <a:rPr sz="1000" spc="-215" dirty="0">
                <a:solidFill>
                  <a:srgbClr val="231F20"/>
                </a:solidFill>
                <a:latin typeface="ＭＳ ゴシック"/>
                <a:cs typeface="ＭＳ ゴシック"/>
              </a:rPr>
              <a:t>て</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p:txBody>
      </p:sp>
      <p:sp>
        <p:nvSpPr>
          <p:cNvPr id="20" name="object 20"/>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54</a:t>
            </a:fld>
            <a:endParaRPr dirty="0"/>
          </a:p>
        </p:txBody>
      </p:sp>
      <p:sp>
        <p:nvSpPr>
          <p:cNvPr id="18" name="object 18"/>
          <p:cNvSpPr txBox="1"/>
          <p:nvPr/>
        </p:nvSpPr>
        <p:spPr>
          <a:xfrm>
            <a:off x="3228891" y="1303829"/>
            <a:ext cx="133667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290" dirty="0">
                <a:solidFill>
                  <a:srgbClr val="231F20"/>
                </a:solidFill>
                <a:latin typeface="ＭＳ ゴシック"/>
                <a:cs typeface="ＭＳ ゴシック"/>
              </a:rPr>
              <a:t> </a:t>
            </a:r>
            <a:r>
              <a:rPr sz="1000" spc="-20" dirty="0">
                <a:solidFill>
                  <a:srgbClr val="231F20"/>
                </a:solidFill>
                <a:latin typeface="ＭＳ ゴシック"/>
                <a:cs typeface="ＭＳ ゴシック"/>
              </a:rPr>
              <a:t>未</a:t>
            </a:r>
            <a:r>
              <a:rPr sz="1000" spc="-15" dirty="0">
                <a:solidFill>
                  <a:srgbClr val="231F20"/>
                </a:solidFill>
                <a:latin typeface="ＭＳ ゴシック"/>
                <a:cs typeface="ＭＳ ゴシック"/>
              </a:rPr>
              <a:t>評</a:t>
            </a:r>
            <a:r>
              <a:rPr sz="1000" spc="-20" dirty="0">
                <a:solidFill>
                  <a:srgbClr val="231F20"/>
                </a:solidFill>
                <a:latin typeface="ＭＳ ゴシック"/>
                <a:cs typeface="ＭＳ ゴシック"/>
              </a:rPr>
              <a:t>価</a:t>
            </a:r>
            <a:r>
              <a:rPr sz="1000" spc="-30" dirty="0">
                <a:solidFill>
                  <a:srgbClr val="231F20"/>
                </a:solidFill>
                <a:latin typeface="ＭＳ ゴシック"/>
                <a:cs typeface="ＭＳ ゴシック"/>
              </a:rPr>
              <a:t>症例</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25" name="object 26"/>
          <p:cNvSpPr/>
          <p:nvPr/>
        </p:nvSpPr>
        <p:spPr>
          <a:xfrm>
            <a:off x="5557424" y="1787519"/>
            <a:ext cx="1263455"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27" name="角丸四角形 26"/>
          <p:cNvSpPr/>
          <p:nvPr/>
        </p:nvSpPr>
        <p:spPr>
          <a:xfrm>
            <a:off x="5567602" y="3433354"/>
            <a:ext cx="914788" cy="186762"/>
          </a:xfrm>
          <a:prstGeom prst="roundRect">
            <a:avLst/>
          </a:prstGeom>
          <a:ln w="12700">
            <a:solidFill>
              <a:srgbClr val="DA2128"/>
            </a:solidFill>
            <a:round/>
          </a:ln>
        </p:spPr>
        <p:txBody>
          <a:bodyPr wrap="square" lIns="0" tIns="0" rIns="0" bIns="0" rtlCol="0" anchor="ctr"/>
          <a:lstStyle/>
          <a:p>
            <a:pPr algn="ctr"/>
            <a:endParaRPr kumimoji="1" lang="ja-JP" altLang="en-US" dirty="0"/>
          </a:p>
        </p:txBody>
      </p:sp>
      <p:sp>
        <p:nvSpPr>
          <p:cNvPr id="28" name="角丸四角形 27"/>
          <p:cNvSpPr/>
          <p:nvPr/>
        </p:nvSpPr>
        <p:spPr>
          <a:xfrm>
            <a:off x="1206678" y="1859799"/>
            <a:ext cx="5400841" cy="409040"/>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17" name="object 17"/>
          <p:cNvSpPr txBox="1"/>
          <p:nvPr/>
        </p:nvSpPr>
        <p:spPr>
          <a:xfrm>
            <a:off x="5591605" y="1754493"/>
            <a:ext cx="1298575" cy="338455"/>
          </a:xfrm>
          <a:prstGeom prst="rect">
            <a:avLst/>
          </a:prstGeom>
        </p:spPr>
        <p:txBody>
          <a:bodyPr vert="horz" wrap="square" lIns="0" tIns="73660" rIns="0" bIns="0" rtlCol="0">
            <a:spAutoFit/>
          </a:bodyPr>
          <a:lstStyle/>
          <a:p>
            <a:pPr marL="358140">
              <a:lnSpc>
                <a:spcPct val="100000"/>
              </a:lnSpc>
              <a:spcBef>
                <a:spcPts val="580"/>
              </a:spcBef>
            </a:pPr>
            <a:r>
              <a:rPr sz="900" spc="-10" dirty="0" err="1" smtClean="0">
                <a:solidFill>
                  <a:srgbClr val="FFFFFF"/>
                </a:solidFill>
                <a:latin typeface="ＭＳ ゴシック"/>
                <a:cs typeface="ＭＳ ゴシック"/>
              </a:rPr>
              <a:t>施</a:t>
            </a:r>
            <a:r>
              <a:rPr sz="900" spc="15" dirty="0" err="1" smtClean="0">
                <a:solidFill>
                  <a:srgbClr val="FFFFFF"/>
                </a:solidFill>
                <a:latin typeface="ＭＳ ゴシック"/>
                <a:cs typeface="ＭＳ ゴシック"/>
              </a:rPr>
              <a:t>設</a:t>
            </a:r>
            <a:r>
              <a:rPr sz="900" spc="-15" dirty="0" err="1" smtClean="0">
                <a:solidFill>
                  <a:srgbClr val="FFFFFF"/>
                </a:solidFill>
                <a:latin typeface="ＭＳ ゴシック"/>
                <a:cs typeface="ＭＳ ゴシック"/>
              </a:rPr>
              <a:t>選</a:t>
            </a:r>
            <a:r>
              <a:rPr sz="900" spc="-60" dirty="0" err="1" smtClean="0">
                <a:solidFill>
                  <a:srgbClr val="FFFFFF"/>
                </a:solidFill>
                <a:latin typeface="ＭＳ ゴシック"/>
                <a:cs typeface="ＭＳ ゴシック"/>
              </a:rPr>
              <a:t>択</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a:latin typeface="ＭＳ ゴシック"/>
              <a:cs typeface="ＭＳ ゴシック"/>
            </a:endParaRPr>
          </a:p>
        </p:txBody>
      </p:sp>
      <p:sp>
        <p:nvSpPr>
          <p:cNvPr id="26" name="角丸四角形 25"/>
          <p:cNvSpPr/>
          <p:nvPr/>
        </p:nvSpPr>
        <p:spPr>
          <a:xfrm>
            <a:off x="1206678" y="4178564"/>
            <a:ext cx="1144582" cy="169145"/>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21" name="角丸四角形 20"/>
          <p:cNvSpPr/>
          <p:nvPr/>
        </p:nvSpPr>
        <p:spPr>
          <a:xfrm>
            <a:off x="1206678" y="3935382"/>
            <a:ext cx="897931" cy="169145"/>
          </a:xfrm>
          <a:prstGeom prst="roundRect">
            <a:avLst/>
          </a:prstGeom>
          <a:ln w="12598">
            <a:solidFill>
              <a:srgbClr val="DA2128"/>
            </a:solidFill>
            <a:round/>
          </a:ln>
        </p:spPr>
        <p:txBody>
          <a:bodyPr wrap="square" lIns="0" tIns="0" rIns="0" bIns="0" rtlCol="0" anchor="ctr"/>
          <a:lstStyle/>
          <a:p>
            <a:pPr algn="ctr"/>
            <a:endParaRPr kumimoji="1" lang="ja-JP" altLang="en-US"/>
          </a:p>
        </p:txBody>
      </p:sp>
      <p:pic>
        <p:nvPicPr>
          <p:cNvPr id="9" name="図 8"/>
          <p:cNvPicPr>
            <a:picLocks noChangeAspect="1"/>
          </p:cNvPicPr>
          <p:nvPr/>
        </p:nvPicPr>
        <p:blipFill rotWithShape="1">
          <a:blip r:embed="rId3">
            <a:extLst>
              <a:ext uri="{28A0092B-C50C-407E-A947-70E740481C1C}">
                <a14:useLocalDpi xmlns:a14="http://schemas.microsoft.com/office/drawing/2010/main" val="0"/>
              </a:ext>
            </a:extLst>
          </a:blip>
          <a:srcRect l="4037" t="27311" r="4088" b="10403"/>
          <a:stretch/>
        </p:blipFill>
        <p:spPr>
          <a:xfrm>
            <a:off x="730447" y="5276552"/>
            <a:ext cx="2662848" cy="832139"/>
          </a:xfrm>
          <a:prstGeom prst="rect">
            <a:avLst/>
          </a:prstGeom>
        </p:spPr>
      </p:pic>
      <p:sp>
        <p:nvSpPr>
          <p:cNvPr id="19" name="object 19"/>
          <p:cNvSpPr txBox="1"/>
          <p:nvPr/>
        </p:nvSpPr>
        <p:spPr>
          <a:xfrm>
            <a:off x="1567122" y="5002597"/>
            <a:ext cx="96710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295" dirty="0">
                <a:solidFill>
                  <a:srgbClr val="231F20"/>
                </a:solidFill>
                <a:latin typeface="ＭＳ ゴシック"/>
                <a:cs typeface="ＭＳ ゴシック"/>
              </a:rPr>
              <a:t> </a:t>
            </a:r>
            <a:r>
              <a:rPr sz="1000" spc="-20" dirty="0">
                <a:solidFill>
                  <a:srgbClr val="231F20"/>
                </a:solidFill>
                <a:latin typeface="ＭＳ ゴシック"/>
                <a:cs typeface="ＭＳ ゴシック"/>
              </a:rPr>
              <a:t>送</a:t>
            </a:r>
            <a:r>
              <a:rPr sz="1000" spc="-30" dirty="0">
                <a:solidFill>
                  <a:srgbClr val="231F20"/>
                </a:solidFill>
                <a:latin typeface="ＭＳ ゴシック"/>
                <a:cs typeface="ＭＳ ゴシック"/>
              </a:rPr>
              <a:t>信</a:t>
            </a:r>
            <a:r>
              <a:rPr sz="1000" spc="-10" dirty="0">
                <a:solidFill>
                  <a:srgbClr val="231F20"/>
                </a:solidFill>
                <a:latin typeface="ＭＳ ゴシック"/>
                <a:cs typeface="ＭＳ ゴシック"/>
              </a:rPr>
              <a:t>確</a:t>
            </a:r>
            <a:r>
              <a:rPr sz="1000" spc="-20" dirty="0">
                <a:solidFill>
                  <a:srgbClr val="231F20"/>
                </a:solidFill>
                <a:latin typeface="ＭＳ ゴシック"/>
                <a:cs typeface="ＭＳ ゴシック"/>
              </a:rPr>
              <a:t>認画</a:t>
            </a:r>
            <a:r>
              <a:rPr sz="1000" dirty="0">
                <a:solidFill>
                  <a:srgbClr val="231F20"/>
                </a:solidFill>
                <a:latin typeface="ＭＳ ゴシック"/>
                <a:cs typeface="ＭＳ ゴシック"/>
              </a:rPr>
              <a:t>面</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24" name="object 19"/>
          <p:cNvSpPr txBox="1"/>
          <p:nvPr/>
        </p:nvSpPr>
        <p:spPr>
          <a:xfrm>
            <a:off x="4529354" y="4493830"/>
            <a:ext cx="1295401"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 </a:t>
            </a:r>
            <a:r>
              <a:rPr lang="ja-JP" altLang="en-US" sz="1000" dirty="0" smtClean="0">
                <a:solidFill>
                  <a:srgbClr val="231F20"/>
                </a:solidFill>
                <a:latin typeface="ＭＳ ゴシック"/>
                <a:cs typeface="ＭＳ ゴシック"/>
              </a:rPr>
              <a:t>リマインダ通知内容</a:t>
            </a:r>
            <a:r>
              <a:rPr sz="1000" dirty="0" smtClean="0">
                <a:solidFill>
                  <a:srgbClr val="231F20"/>
                </a:solidFill>
                <a:latin typeface="ＭＳ ゴシック"/>
                <a:cs typeface="ＭＳ ゴシック"/>
              </a:rPr>
              <a:t>&gt;</a:t>
            </a:r>
            <a:endParaRPr sz="1000" dirty="0">
              <a:latin typeface="ＭＳ ゴシック"/>
              <a:cs typeface="ＭＳ ゴシック"/>
            </a:endParaRPr>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3931" y="4737697"/>
            <a:ext cx="3426249" cy="2158171"/>
          </a:xfrm>
          <a:prstGeom prst="rect">
            <a:avLst/>
          </a:prstGeom>
        </p:spPr>
      </p:pic>
    </p:spTree>
    <p:extLst>
      <p:ext uri="{BB962C8B-B14F-4D97-AF65-F5344CB8AC3E}">
        <p14:creationId xmlns:p14="http://schemas.microsoft.com/office/powerpoint/2010/main" val="2947458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30" y="4337724"/>
            <a:ext cx="6078239" cy="2017951"/>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169" y="1562371"/>
            <a:ext cx="6078239" cy="2219136"/>
          </a:xfrm>
          <a:prstGeom prst="rect">
            <a:avLst/>
          </a:prstGeom>
        </p:spPr>
      </p:pic>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 name="object 3"/>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5" dirty="0">
                <a:solidFill>
                  <a:srgbClr val="FFFFFF"/>
                </a:solidFill>
                <a:latin typeface="HGPｺﾞｼｯｸE"/>
                <a:cs typeface="HGPｺﾞｼｯｸE"/>
              </a:rPr>
              <a:t>指</a:t>
            </a:r>
            <a:r>
              <a:rPr sz="2200" spc="-40" dirty="0">
                <a:solidFill>
                  <a:srgbClr val="FFFFFF"/>
                </a:solidFill>
                <a:latin typeface="HGPｺﾞｼｯｸE"/>
                <a:cs typeface="HGPｺﾞｼｯｸE"/>
              </a:rPr>
              <a:t>導</a:t>
            </a:r>
            <a:r>
              <a:rPr sz="2200" spc="-70" dirty="0">
                <a:solidFill>
                  <a:srgbClr val="FFFFFF"/>
                </a:solidFill>
                <a:latin typeface="HGPｺﾞｼｯｸE"/>
                <a:cs typeface="HGPｺﾞｼｯｸE"/>
              </a:rPr>
              <a:t>医</a:t>
            </a:r>
            <a:r>
              <a:rPr sz="2200" spc="-50" dirty="0">
                <a:solidFill>
                  <a:srgbClr val="FFFFFF"/>
                </a:solidFill>
                <a:latin typeface="HGPｺﾞｼｯｸE"/>
                <a:cs typeface="HGPｺﾞｼｯｸE"/>
              </a:rPr>
              <a:t>の</a:t>
            </a:r>
            <a:r>
              <a:rPr sz="2200" spc="-10" dirty="0">
                <a:solidFill>
                  <a:srgbClr val="FFFFFF"/>
                </a:solidFill>
                <a:latin typeface="HGPｺﾞｼｯｸE"/>
                <a:cs typeface="HGPｺﾞｼｯｸE"/>
              </a:rPr>
              <a:t>評</a:t>
            </a:r>
            <a:r>
              <a:rPr sz="2200" spc="-25" dirty="0">
                <a:solidFill>
                  <a:srgbClr val="FFFFFF"/>
                </a:solidFill>
                <a:latin typeface="HGPｺﾞｼｯｸE"/>
                <a:cs typeface="HGPｺﾞｼｯｸE"/>
              </a:rPr>
              <a:t>価</a:t>
            </a:r>
            <a:r>
              <a:rPr sz="2200" spc="-35" dirty="0">
                <a:solidFill>
                  <a:srgbClr val="FFFFFF"/>
                </a:solidFill>
                <a:latin typeface="HGPｺﾞｼｯｸE"/>
                <a:cs typeface="HGPｺﾞｼｯｸE"/>
              </a:rPr>
              <a:t>入</a:t>
            </a:r>
            <a:r>
              <a:rPr sz="2200" spc="-80" dirty="0">
                <a:solidFill>
                  <a:srgbClr val="FFFFFF"/>
                </a:solidFill>
                <a:latin typeface="HGPｺﾞｼｯｸE"/>
                <a:cs typeface="HGPｺﾞｼｯｸE"/>
              </a:rPr>
              <a:t>力</a:t>
            </a:r>
            <a:r>
              <a:rPr sz="2200" spc="15" dirty="0">
                <a:solidFill>
                  <a:srgbClr val="FFFFFF"/>
                </a:solidFill>
                <a:latin typeface="HGPｺﾞｼｯｸE"/>
                <a:cs typeface="HGPｺﾞｼｯｸE"/>
              </a:rPr>
              <a:t>状</a:t>
            </a:r>
            <a:r>
              <a:rPr sz="2200" spc="-65" dirty="0">
                <a:solidFill>
                  <a:srgbClr val="FFFFFF"/>
                </a:solidFill>
                <a:latin typeface="HGPｺﾞｼｯｸE"/>
                <a:cs typeface="HGPｺﾞｼｯｸE"/>
              </a:rPr>
              <a:t>況</a:t>
            </a:r>
            <a:r>
              <a:rPr sz="2200" spc="20" dirty="0">
                <a:solidFill>
                  <a:srgbClr val="FFFFFF"/>
                </a:solidFill>
                <a:latin typeface="HGPｺﾞｼｯｸE"/>
                <a:cs typeface="HGPｺﾞｼｯｸE"/>
              </a:rPr>
              <a:t>確</a:t>
            </a:r>
            <a:r>
              <a:rPr sz="2200" spc="-5" dirty="0">
                <a:solidFill>
                  <a:srgbClr val="FFFFFF"/>
                </a:solidFill>
                <a:latin typeface="HGPｺﾞｼｯｸE"/>
                <a:cs typeface="HGPｺﾞｼｯｸE"/>
              </a:rPr>
              <a:t>認</a:t>
            </a:r>
            <a:endParaRPr sz="2200">
              <a:latin typeface="HGPｺﾞｼｯｸE"/>
              <a:cs typeface="HGPｺﾞｼｯｸE"/>
            </a:endParaRPr>
          </a:p>
        </p:txBody>
      </p:sp>
      <p:sp>
        <p:nvSpPr>
          <p:cNvPr id="4" name="object 4"/>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40" dirty="0">
                <a:solidFill>
                  <a:srgbClr val="FFFFFF"/>
                </a:solidFill>
                <a:latin typeface="ＭＳ Ｐゴシック"/>
                <a:cs typeface="ＭＳ Ｐゴシック"/>
              </a:rPr>
              <a:t>（</a:t>
            </a:r>
            <a:r>
              <a:rPr sz="1000" spc="-10" dirty="0">
                <a:solidFill>
                  <a:srgbClr val="FFFFFF"/>
                </a:solidFill>
                <a:latin typeface="ＭＳ Ｐゴシック"/>
                <a:cs typeface="ＭＳ Ｐゴシック"/>
              </a:rPr>
              <a:t>指</a:t>
            </a:r>
            <a:r>
              <a:rPr sz="1000" spc="-20" dirty="0">
                <a:solidFill>
                  <a:srgbClr val="FFFFFF"/>
                </a:solidFill>
                <a:latin typeface="ＭＳ Ｐゴシック"/>
                <a:cs typeface="ＭＳ Ｐゴシック"/>
              </a:rPr>
              <a:t>導</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a:latin typeface="ＭＳ Ｐゴシック"/>
              <a:cs typeface="ＭＳ Ｐゴシック"/>
            </a:endParaRPr>
          </a:p>
        </p:txBody>
      </p:sp>
      <p:sp>
        <p:nvSpPr>
          <p:cNvPr id="16" name="object 16"/>
          <p:cNvSpPr txBox="1"/>
          <p:nvPr/>
        </p:nvSpPr>
        <p:spPr>
          <a:xfrm>
            <a:off x="732686" y="6656323"/>
            <a:ext cx="6180455" cy="2072362"/>
          </a:xfrm>
          <a:prstGeom prst="rect">
            <a:avLst/>
          </a:prstGeom>
        </p:spPr>
        <p:txBody>
          <a:bodyPr vert="horz" wrap="square" lIns="0" tIns="12700" rIns="0" bIns="0" rtlCol="0">
            <a:spAutoFit/>
          </a:bodyPr>
          <a:lstStyle/>
          <a:p>
            <a:pPr marL="140335">
              <a:lnSpc>
                <a:spcPct val="100000"/>
              </a:lnSpc>
              <a:spcBef>
                <a:spcPts val="100"/>
              </a:spcBef>
            </a:pP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40" dirty="0">
                <a:solidFill>
                  <a:srgbClr val="231F20"/>
                </a:solidFill>
                <a:latin typeface="ＭＳ ゴシック"/>
                <a:cs typeface="ＭＳ ゴシック"/>
              </a:rPr>
              <a:t>医</a:t>
            </a:r>
            <a:r>
              <a:rPr sz="1000" spc="-45" dirty="0">
                <a:solidFill>
                  <a:srgbClr val="231F20"/>
                </a:solidFill>
                <a:latin typeface="ＭＳ ゴシック"/>
                <a:cs typeface="ＭＳ ゴシック"/>
              </a:rPr>
              <a:t>の</a:t>
            </a:r>
            <a:r>
              <a:rPr sz="1000" spc="-15" dirty="0">
                <a:solidFill>
                  <a:srgbClr val="231F20"/>
                </a:solidFill>
                <a:latin typeface="ＭＳ ゴシック"/>
                <a:cs typeface="ＭＳ ゴシック"/>
              </a:rPr>
              <a:t>評</a:t>
            </a:r>
            <a:r>
              <a:rPr sz="1000" spc="-30" dirty="0">
                <a:solidFill>
                  <a:srgbClr val="231F20"/>
                </a:solidFill>
                <a:latin typeface="ＭＳ ゴシック"/>
                <a:cs typeface="ＭＳ ゴシック"/>
              </a:rPr>
              <a:t>価</a:t>
            </a:r>
            <a:r>
              <a:rPr sz="1000" spc="-10" dirty="0">
                <a:solidFill>
                  <a:srgbClr val="231F20"/>
                </a:solidFill>
                <a:latin typeface="ＭＳ ゴシック"/>
                <a:cs typeface="ＭＳ ゴシック"/>
              </a:rPr>
              <a:t>票</a:t>
            </a:r>
            <a:r>
              <a:rPr sz="1000" spc="-35" dirty="0">
                <a:solidFill>
                  <a:srgbClr val="231F20"/>
                </a:solidFill>
                <a:latin typeface="ＭＳ ゴシック"/>
                <a:cs typeface="ＭＳ ゴシック"/>
              </a:rPr>
              <a:t>入</a:t>
            </a:r>
            <a:r>
              <a:rPr sz="1000" spc="-45" dirty="0">
                <a:solidFill>
                  <a:srgbClr val="231F20"/>
                </a:solidFill>
                <a:latin typeface="ＭＳ ゴシック"/>
                <a:cs typeface="ＭＳ ゴシック"/>
              </a:rPr>
              <a:t>力</a:t>
            </a:r>
            <a:r>
              <a:rPr sz="1000" spc="-10" dirty="0">
                <a:solidFill>
                  <a:srgbClr val="231F20"/>
                </a:solidFill>
                <a:latin typeface="ＭＳ ゴシック"/>
                <a:cs typeface="ＭＳ ゴシック"/>
              </a:rPr>
              <a:t>状</a:t>
            </a:r>
            <a:r>
              <a:rPr sz="1000" spc="-80" dirty="0">
                <a:solidFill>
                  <a:srgbClr val="231F20"/>
                </a:solidFill>
                <a:latin typeface="ＭＳ ゴシック"/>
                <a:cs typeface="ＭＳ ゴシック"/>
              </a:rPr>
              <a:t>況</a:t>
            </a:r>
            <a:r>
              <a:rPr sz="1000" spc="-35" dirty="0">
                <a:solidFill>
                  <a:srgbClr val="231F20"/>
                </a:solidFill>
                <a:latin typeface="ＭＳ ゴシック"/>
                <a:cs typeface="ＭＳ ゴシック"/>
              </a:rPr>
              <a:t>を</a:t>
            </a:r>
            <a:r>
              <a:rPr sz="1000" spc="-10" dirty="0">
                <a:solidFill>
                  <a:srgbClr val="231F20"/>
                </a:solidFill>
                <a:latin typeface="ＭＳ ゴシック"/>
                <a:cs typeface="ＭＳ ゴシック"/>
              </a:rPr>
              <a:t>確</a:t>
            </a:r>
            <a:r>
              <a:rPr sz="1000" spc="-110" dirty="0">
                <a:solidFill>
                  <a:srgbClr val="231F20"/>
                </a:solidFill>
                <a:latin typeface="ＭＳ ゴシック"/>
                <a:cs typeface="ＭＳ ゴシック"/>
              </a:rPr>
              <a:t>認</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2700">
              <a:lnSpc>
                <a:spcPct val="100000"/>
              </a:lnSpc>
            </a:pPr>
            <a:r>
              <a:rPr sz="1000" spc="-45" dirty="0">
                <a:solidFill>
                  <a:srgbClr val="A9511A"/>
                </a:solidFill>
                <a:latin typeface="ＭＳ ゴシック"/>
                <a:cs typeface="ＭＳ ゴシック"/>
              </a:rPr>
              <a:t>■</a:t>
            </a:r>
            <a:r>
              <a:rPr sz="1000" spc="-15" dirty="0">
                <a:solidFill>
                  <a:srgbClr val="A9511A"/>
                </a:solidFill>
                <a:latin typeface="ＭＳ ゴシック"/>
                <a:cs typeface="ＭＳ ゴシック"/>
              </a:rPr>
              <a:t>指</a:t>
            </a:r>
            <a:r>
              <a:rPr sz="1000" spc="-30" dirty="0">
                <a:solidFill>
                  <a:srgbClr val="A9511A"/>
                </a:solidFill>
                <a:latin typeface="ＭＳ ゴシック"/>
                <a:cs typeface="ＭＳ ゴシック"/>
              </a:rPr>
              <a:t>導</a:t>
            </a:r>
            <a:r>
              <a:rPr sz="1000" spc="-40" dirty="0">
                <a:solidFill>
                  <a:srgbClr val="A9511A"/>
                </a:solidFill>
                <a:latin typeface="ＭＳ ゴシック"/>
                <a:cs typeface="ＭＳ ゴシック"/>
              </a:rPr>
              <a:t>医</a:t>
            </a:r>
            <a:r>
              <a:rPr sz="1000" spc="-45" dirty="0">
                <a:solidFill>
                  <a:srgbClr val="A9511A"/>
                </a:solidFill>
                <a:latin typeface="ＭＳ ゴシック"/>
                <a:cs typeface="ＭＳ ゴシック"/>
              </a:rPr>
              <a:t>の</a:t>
            </a:r>
            <a:r>
              <a:rPr sz="1000" spc="-15" dirty="0">
                <a:solidFill>
                  <a:srgbClr val="A9511A"/>
                </a:solidFill>
                <a:latin typeface="ＭＳ ゴシック"/>
                <a:cs typeface="ＭＳ ゴシック"/>
              </a:rPr>
              <a:t>評</a:t>
            </a:r>
            <a:r>
              <a:rPr sz="1000" spc="-30" dirty="0">
                <a:solidFill>
                  <a:srgbClr val="A9511A"/>
                </a:solidFill>
                <a:latin typeface="ＭＳ ゴシック"/>
                <a:cs typeface="ＭＳ ゴシック"/>
              </a:rPr>
              <a:t>価</a:t>
            </a:r>
            <a:r>
              <a:rPr sz="1000" spc="-35" dirty="0">
                <a:solidFill>
                  <a:srgbClr val="A9511A"/>
                </a:solidFill>
                <a:latin typeface="ＭＳ ゴシック"/>
                <a:cs typeface="ＭＳ ゴシック"/>
              </a:rPr>
              <a:t>入</a:t>
            </a:r>
            <a:r>
              <a:rPr sz="1000" spc="-45" dirty="0">
                <a:solidFill>
                  <a:srgbClr val="A9511A"/>
                </a:solidFill>
                <a:latin typeface="ＭＳ ゴシック"/>
                <a:cs typeface="ＭＳ ゴシック"/>
              </a:rPr>
              <a:t>力</a:t>
            </a:r>
            <a:r>
              <a:rPr sz="1000" spc="-10" dirty="0">
                <a:solidFill>
                  <a:srgbClr val="A9511A"/>
                </a:solidFill>
                <a:latin typeface="ＭＳ ゴシック"/>
                <a:cs typeface="ＭＳ ゴシック"/>
              </a:rPr>
              <a:t>状</a:t>
            </a:r>
            <a:r>
              <a:rPr sz="1000" spc="-40" dirty="0">
                <a:solidFill>
                  <a:srgbClr val="A9511A"/>
                </a:solidFill>
                <a:latin typeface="ＭＳ ゴシック"/>
                <a:cs typeface="ＭＳ ゴシック"/>
              </a:rPr>
              <a:t>況</a:t>
            </a:r>
            <a:r>
              <a:rPr sz="1000" spc="-10" dirty="0">
                <a:solidFill>
                  <a:srgbClr val="A9511A"/>
                </a:solidFill>
                <a:latin typeface="ＭＳ ゴシック"/>
                <a:cs typeface="ＭＳ ゴシック"/>
              </a:rPr>
              <a:t>確</a:t>
            </a:r>
            <a:r>
              <a:rPr sz="1000" dirty="0">
                <a:solidFill>
                  <a:srgbClr val="A9511A"/>
                </a:solidFill>
                <a:latin typeface="ＭＳ ゴシック"/>
                <a:cs typeface="ＭＳ ゴシック"/>
              </a:rPr>
              <a:t>認</a:t>
            </a:r>
            <a:endParaRPr sz="1000" dirty="0">
              <a:latin typeface="ＭＳ ゴシック"/>
              <a:cs typeface="ＭＳ ゴシック"/>
            </a:endParaRPr>
          </a:p>
          <a:p>
            <a:pPr marL="144780" indent="-132715">
              <a:lnSpc>
                <a:spcPct val="100000"/>
              </a:lnSpc>
              <a:spcBef>
                <a:spcPts val="575"/>
              </a:spcBef>
              <a:buAutoNum type="arabicPeriod"/>
              <a:tabLst>
                <a:tab pos="145415" algn="l"/>
              </a:tabLst>
            </a:pPr>
            <a:r>
              <a:rPr sz="1000" spc="-20" dirty="0">
                <a:solidFill>
                  <a:srgbClr val="231F20"/>
                </a:solidFill>
                <a:latin typeface="ＭＳ ゴシック"/>
                <a:cs typeface="ＭＳ ゴシック"/>
              </a:rPr>
              <a:t>施</a:t>
            </a:r>
            <a:r>
              <a:rPr sz="1000" spc="-55" dirty="0">
                <a:solidFill>
                  <a:srgbClr val="231F20"/>
                </a:solidFill>
                <a:latin typeface="ＭＳ ゴシック"/>
                <a:cs typeface="ＭＳ ゴシック"/>
              </a:rPr>
              <a:t>設</a:t>
            </a:r>
            <a:r>
              <a:rPr sz="1000" spc="-25" dirty="0">
                <a:solidFill>
                  <a:srgbClr val="231F20"/>
                </a:solidFill>
                <a:latin typeface="ＭＳ ゴシック"/>
                <a:cs typeface="ＭＳ ゴシック"/>
              </a:rPr>
              <a:t>を</a:t>
            </a:r>
            <a:r>
              <a:rPr sz="1000" spc="-20" dirty="0">
                <a:solidFill>
                  <a:srgbClr val="231F20"/>
                </a:solidFill>
                <a:latin typeface="ＭＳ ゴシック"/>
                <a:cs typeface="ＭＳ ゴシック"/>
              </a:rPr>
              <a:t>選</a:t>
            </a:r>
            <a:r>
              <a:rPr sz="1000" spc="-125" dirty="0">
                <a:solidFill>
                  <a:srgbClr val="231F20"/>
                </a:solidFill>
                <a:latin typeface="ＭＳ ゴシック"/>
                <a:cs typeface="ＭＳ ゴシック"/>
              </a:rPr>
              <a:t>択</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endParaRPr sz="1000" dirty="0">
              <a:latin typeface="ＭＳ ゴシック"/>
              <a:cs typeface="ＭＳ ゴシック"/>
            </a:endParaRPr>
          </a:p>
          <a:p>
            <a:pPr marL="76835">
              <a:lnSpc>
                <a:spcPct val="100000"/>
              </a:lnSpc>
              <a:spcBef>
                <a:spcPts val="580"/>
              </a:spcBef>
            </a:pP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施</a:t>
            </a:r>
            <a:r>
              <a:rPr sz="1000" spc="10" dirty="0">
                <a:solidFill>
                  <a:srgbClr val="231F20"/>
                </a:solidFill>
                <a:latin typeface="ＭＳ ゴシック"/>
                <a:cs typeface="ＭＳ ゴシック"/>
              </a:rPr>
              <a:t>設</a:t>
            </a:r>
            <a:r>
              <a:rPr sz="1000" spc="-20" dirty="0">
                <a:solidFill>
                  <a:srgbClr val="231F20"/>
                </a:solidFill>
                <a:latin typeface="ＭＳ ゴシック"/>
                <a:cs typeface="ＭＳ ゴシック"/>
              </a:rPr>
              <a:t>選</a:t>
            </a:r>
            <a:r>
              <a:rPr sz="1000" spc="-70" dirty="0">
                <a:solidFill>
                  <a:srgbClr val="231F20"/>
                </a:solidFill>
                <a:latin typeface="ＭＳ ゴシック"/>
                <a:cs typeface="ＭＳ ゴシック"/>
              </a:rPr>
              <a:t>択</a:t>
            </a:r>
            <a:r>
              <a:rPr sz="1000" spc="-160" dirty="0">
                <a:solidFill>
                  <a:srgbClr val="231F20"/>
                </a:solidFill>
                <a:latin typeface="ＭＳ ゴシック"/>
                <a:cs typeface="ＭＳ ゴシック"/>
              </a:rPr>
              <a:t>エ</a:t>
            </a:r>
            <a:r>
              <a:rPr sz="1000" spc="-125" dirty="0">
                <a:solidFill>
                  <a:srgbClr val="231F20"/>
                </a:solidFill>
                <a:latin typeface="ＭＳ ゴシック"/>
                <a:cs typeface="ＭＳ ゴシック"/>
              </a:rPr>
              <a:t>リ</a:t>
            </a:r>
            <a:r>
              <a:rPr sz="1000" spc="-155" dirty="0">
                <a:solidFill>
                  <a:srgbClr val="231F20"/>
                </a:solidFill>
                <a:latin typeface="ＭＳ ゴシック"/>
                <a:cs typeface="ＭＳ ゴシック"/>
              </a:rPr>
              <a:t>ア</a:t>
            </a:r>
            <a:r>
              <a:rPr sz="1000" spc="10" dirty="0">
                <a:solidFill>
                  <a:srgbClr val="231F20"/>
                </a:solidFill>
                <a:latin typeface="ＭＳ ゴシック"/>
                <a:cs typeface="ＭＳ ゴシック"/>
              </a:rPr>
              <a:t>」</a:t>
            </a:r>
            <a:r>
              <a:rPr sz="1000" spc="-65" dirty="0">
                <a:solidFill>
                  <a:srgbClr val="231F20"/>
                </a:solidFill>
                <a:latin typeface="ＭＳ ゴシック"/>
                <a:cs typeface="ＭＳ ゴシック"/>
              </a:rPr>
              <a:t>に</a:t>
            </a:r>
            <a:r>
              <a:rPr sz="1000" spc="-55"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施</a:t>
            </a:r>
            <a:r>
              <a:rPr sz="1000" spc="10" dirty="0">
                <a:solidFill>
                  <a:srgbClr val="231F20"/>
                </a:solidFill>
                <a:latin typeface="ＭＳ ゴシック"/>
                <a:cs typeface="ＭＳ ゴシック"/>
              </a:rPr>
              <a:t>設</a:t>
            </a:r>
            <a:r>
              <a:rPr sz="1000" spc="-20" dirty="0">
                <a:solidFill>
                  <a:srgbClr val="231F20"/>
                </a:solidFill>
                <a:latin typeface="ＭＳ ゴシック"/>
                <a:cs typeface="ＭＳ ゴシック"/>
              </a:rPr>
              <a:t>選</a:t>
            </a:r>
            <a:r>
              <a:rPr sz="1000" spc="-10" dirty="0">
                <a:solidFill>
                  <a:srgbClr val="231F20"/>
                </a:solidFill>
                <a:latin typeface="ＭＳ ゴシック"/>
                <a:cs typeface="ＭＳ ゴシック"/>
              </a:rPr>
              <a:t>択</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90" dirty="0">
                <a:solidFill>
                  <a:srgbClr val="231F20"/>
                </a:solidFill>
                <a:latin typeface="ＭＳ ゴシック"/>
                <a:cs typeface="ＭＳ ゴシック"/>
              </a:rPr>
              <a:t>し</a:t>
            </a:r>
            <a:r>
              <a:rPr sz="1000" spc="-55" dirty="0">
                <a:solidFill>
                  <a:srgbClr val="231F20"/>
                </a:solidFill>
                <a:latin typeface="ＭＳ ゴシック"/>
                <a:cs typeface="ＭＳ ゴシック"/>
              </a:rPr>
              <a:t>て</a:t>
            </a:r>
            <a:r>
              <a:rPr sz="1000" spc="-40" dirty="0">
                <a:solidFill>
                  <a:srgbClr val="231F20"/>
                </a:solidFill>
                <a:latin typeface="ＭＳ ゴシック"/>
                <a:cs typeface="ＭＳ ゴシック"/>
              </a:rPr>
              <a:t>開</a:t>
            </a:r>
            <a:r>
              <a:rPr sz="1000" spc="-75" dirty="0">
                <a:solidFill>
                  <a:srgbClr val="231F20"/>
                </a:solidFill>
                <a:latin typeface="ＭＳ ゴシック"/>
                <a:cs typeface="ＭＳ ゴシック"/>
              </a:rPr>
              <a:t>い</a:t>
            </a:r>
            <a:r>
              <a:rPr sz="1000" spc="-50" dirty="0">
                <a:solidFill>
                  <a:srgbClr val="231F20"/>
                </a:solidFill>
                <a:latin typeface="ＭＳ ゴシック"/>
                <a:cs typeface="ＭＳ ゴシック"/>
              </a:rPr>
              <a:t>た一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spc="-45" dirty="0">
                <a:solidFill>
                  <a:srgbClr val="231F20"/>
                </a:solidFill>
                <a:latin typeface="ＭＳ ゴシック"/>
                <a:cs typeface="ＭＳ ゴシック"/>
              </a:rPr>
              <a:t>面</a:t>
            </a:r>
            <a:r>
              <a:rPr sz="1000" spc="-90" dirty="0">
                <a:solidFill>
                  <a:srgbClr val="231F20"/>
                </a:solidFill>
                <a:latin typeface="ＭＳ ゴシック"/>
                <a:cs typeface="ＭＳ ゴシック"/>
              </a:rPr>
              <a:t>から</a:t>
            </a:r>
            <a:r>
              <a:rPr sz="1000" spc="-20" dirty="0">
                <a:solidFill>
                  <a:srgbClr val="231F20"/>
                </a:solidFill>
                <a:latin typeface="ＭＳ ゴシック"/>
                <a:cs typeface="ＭＳ ゴシック"/>
              </a:rPr>
              <a:t>施</a:t>
            </a:r>
            <a:r>
              <a:rPr sz="1000" spc="-55" dirty="0">
                <a:solidFill>
                  <a:srgbClr val="231F20"/>
                </a:solidFill>
                <a:latin typeface="ＭＳ ゴシック"/>
                <a:cs typeface="ＭＳ ゴシック"/>
              </a:rPr>
              <a:t>設</a:t>
            </a:r>
            <a:r>
              <a:rPr sz="1000" spc="-25" dirty="0">
                <a:solidFill>
                  <a:srgbClr val="231F20"/>
                </a:solidFill>
                <a:latin typeface="ＭＳ ゴシック"/>
                <a:cs typeface="ＭＳ ゴシック"/>
              </a:rPr>
              <a:t>を選</a:t>
            </a:r>
            <a:r>
              <a:rPr sz="1000" spc="-114" dirty="0">
                <a:solidFill>
                  <a:srgbClr val="231F20"/>
                </a:solidFill>
                <a:latin typeface="ＭＳ ゴシック"/>
                <a:cs typeface="ＭＳ ゴシック"/>
              </a:rPr>
              <a:t>ん</a:t>
            </a:r>
            <a:r>
              <a:rPr sz="1000" spc="-125" dirty="0">
                <a:solidFill>
                  <a:srgbClr val="231F20"/>
                </a:solidFill>
                <a:latin typeface="ＭＳ ゴシック"/>
                <a:cs typeface="ＭＳ ゴシック"/>
              </a:rPr>
              <a:t>で</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47955" indent="-135890">
              <a:lnSpc>
                <a:spcPct val="100000"/>
              </a:lnSpc>
              <a:spcBef>
                <a:spcPts val="580"/>
              </a:spcBef>
              <a:buAutoNum type="arabicPeriod" startAt="2"/>
              <a:tabLst>
                <a:tab pos="148590" algn="l"/>
              </a:tabLst>
            </a:pP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35" dirty="0">
                <a:solidFill>
                  <a:srgbClr val="231F20"/>
                </a:solidFill>
                <a:latin typeface="ＭＳ ゴシック"/>
                <a:cs typeface="ＭＳ ゴシック"/>
              </a:rPr>
              <a:t>医</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90" dirty="0">
                <a:solidFill>
                  <a:srgbClr val="231F20"/>
                </a:solidFill>
                <a:latin typeface="ＭＳ ゴシック"/>
                <a:cs typeface="ＭＳ ゴシック"/>
              </a:rPr>
              <a:t>か</a:t>
            </a:r>
            <a:r>
              <a:rPr sz="1000" spc="-55" dirty="0">
                <a:solidFill>
                  <a:srgbClr val="231F20"/>
                </a:solidFill>
                <a:latin typeface="ＭＳ ゴシック"/>
                <a:cs typeface="ＭＳ ゴシック"/>
              </a:rPr>
              <a:t>ら</a:t>
            </a:r>
            <a:r>
              <a:rPr sz="1000" spc="-30" dirty="0">
                <a:solidFill>
                  <a:srgbClr val="231F20"/>
                </a:solidFill>
                <a:latin typeface="ＭＳ ゴシック"/>
                <a:cs typeface="ＭＳ ゴシック"/>
              </a:rPr>
              <a:t>参</a:t>
            </a:r>
            <a:r>
              <a:rPr sz="1000" spc="-114" dirty="0">
                <a:solidFill>
                  <a:srgbClr val="231F20"/>
                </a:solidFill>
                <a:latin typeface="ＭＳ ゴシック"/>
                <a:cs typeface="ＭＳ ゴシック"/>
              </a:rPr>
              <a:t>照</a:t>
            </a:r>
            <a:r>
              <a:rPr sz="1000" spc="-95" dirty="0">
                <a:solidFill>
                  <a:srgbClr val="231F20"/>
                </a:solidFill>
                <a:latin typeface="ＭＳ ゴシック"/>
                <a:cs typeface="ＭＳ ゴシック"/>
              </a:rPr>
              <a:t>し</a:t>
            </a:r>
            <a:r>
              <a:rPr sz="1000" spc="-80" dirty="0">
                <a:solidFill>
                  <a:srgbClr val="231F20"/>
                </a:solidFill>
                <a:latin typeface="ＭＳ ゴシック"/>
                <a:cs typeface="ＭＳ ゴシック"/>
              </a:rPr>
              <a:t>た</a:t>
            </a:r>
            <a:r>
              <a:rPr sz="1000" spc="-15" dirty="0">
                <a:solidFill>
                  <a:srgbClr val="231F20"/>
                </a:solidFill>
                <a:latin typeface="ＭＳ ゴシック"/>
                <a:cs typeface="ＭＳ ゴシック"/>
              </a:rPr>
              <a:t>い指</a:t>
            </a:r>
            <a:r>
              <a:rPr sz="1000" spc="-30" dirty="0">
                <a:solidFill>
                  <a:srgbClr val="231F20"/>
                </a:solidFill>
                <a:latin typeface="ＭＳ ゴシック"/>
                <a:cs typeface="ＭＳ ゴシック"/>
              </a:rPr>
              <a:t>導</a:t>
            </a:r>
            <a:r>
              <a:rPr sz="1000" spc="-65" dirty="0">
                <a:solidFill>
                  <a:srgbClr val="231F20"/>
                </a:solidFill>
                <a:latin typeface="ＭＳ ゴシック"/>
                <a:cs typeface="ＭＳ ゴシック"/>
              </a:rPr>
              <a:t>医</a:t>
            </a:r>
            <a:r>
              <a:rPr sz="1000" spc="-25" dirty="0">
                <a:solidFill>
                  <a:srgbClr val="231F20"/>
                </a:solidFill>
                <a:latin typeface="ＭＳ ゴシック"/>
                <a:cs typeface="ＭＳ ゴシック"/>
              </a:rPr>
              <a:t>を選</a:t>
            </a:r>
            <a:r>
              <a:rPr sz="1000" spc="-114" dirty="0">
                <a:solidFill>
                  <a:srgbClr val="231F20"/>
                </a:solidFill>
                <a:latin typeface="ＭＳ ゴシック"/>
                <a:cs typeface="ＭＳ ゴシック"/>
              </a:rPr>
              <a:t>ん</a:t>
            </a:r>
            <a:r>
              <a:rPr sz="1000" spc="-125" dirty="0">
                <a:solidFill>
                  <a:srgbClr val="231F20"/>
                </a:solidFill>
                <a:latin typeface="ＭＳ ゴシック"/>
                <a:cs typeface="ＭＳ ゴシック"/>
              </a:rPr>
              <a:t>で</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40335">
              <a:lnSpc>
                <a:spcPct val="100000"/>
              </a:lnSpc>
              <a:spcBef>
                <a:spcPts val="580"/>
              </a:spcBef>
            </a:pPr>
            <a:r>
              <a:rPr sz="1000" spc="-30" dirty="0" err="1">
                <a:solidFill>
                  <a:srgbClr val="231F20"/>
                </a:solidFill>
                <a:latin typeface="ＭＳ ゴシック"/>
                <a:cs typeface="ＭＳ ゴシック"/>
              </a:rPr>
              <a:t>表</a:t>
            </a:r>
            <a:r>
              <a:rPr sz="1000" spc="-85" dirty="0" err="1">
                <a:solidFill>
                  <a:srgbClr val="231F20"/>
                </a:solidFill>
                <a:latin typeface="ＭＳ ゴシック"/>
                <a:cs typeface="ＭＳ ゴシック"/>
              </a:rPr>
              <a:t>示さ</a:t>
            </a:r>
            <a:r>
              <a:rPr sz="1000" spc="-140" dirty="0" err="1">
                <a:solidFill>
                  <a:srgbClr val="231F20"/>
                </a:solidFill>
                <a:latin typeface="ＭＳ ゴシック"/>
                <a:cs typeface="ＭＳ ゴシック"/>
              </a:rPr>
              <a:t>れ</a:t>
            </a:r>
            <a:r>
              <a:rPr sz="1000" spc="-80" dirty="0" err="1">
                <a:solidFill>
                  <a:srgbClr val="231F20"/>
                </a:solidFill>
                <a:latin typeface="ＭＳ ゴシック"/>
                <a:cs typeface="ＭＳ ゴシック"/>
              </a:rPr>
              <a:t>て</a:t>
            </a:r>
            <a:r>
              <a:rPr sz="1000" spc="-45" dirty="0" err="1">
                <a:solidFill>
                  <a:srgbClr val="231F20"/>
                </a:solidFill>
                <a:latin typeface="ＭＳ ゴシック"/>
                <a:cs typeface="ＭＳ ゴシック"/>
              </a:rPr>
              <a:t>い</a:t>
            </a:r>
            <a:r>
              <a:rPr sz="1000" spc="-50" dirty="0" err="1">
                <a:solidFill>
                  <a:srgbClr val="231F20"/>
                </a:solidFill>
                <a:latin typeface="ＭＳ ゴシック"/>
                <a:cs typeface="ＭＳ ゴシック"/>
              </a:rPr>
              <a:t>る</a:t>
            </a:r>
            <a:r>
              <a:rPr sz="1000" spc="-15" dirty="0" err="1">
                <a:solidFill>
                  <a:srgbClr val="231F20"/>
                </a:solidFill>
                <a:latin typeface="ＭＳ ゴシック"/>
                <a:cs typeface="ＭＳ ゴシック"/>
              </a:rPr>
              <a:t>指</a:t>
            </a:r>
            <a:r>
              <a:rPr sz="1000" spc="-30" dirty="0" err="1">
                <a:solidFill>
                  <a:srgbClr val="231F20"/>
                </a:solidFill>
                <a:latin typeface="ＭＳ ゴシック"/>
                <a:cs typeface="ＭＳ ゴシック"/>
              </a:rPr>
              <a:t>導</a:t>
            </a:r>
            <a:r>
              <a:rPr sz="1000" spc="-10" dirty="0" err="1">
                <a:solidFill>
                  <a:srgbClr val="231F20"/>
                </a:solidFill>
                <a:latin typeface="ＭＳ ゴシック"/>
                <a:cs typeface="ＭＳ ゴシック"/>
              </a:rPr>
              <a:t>医</a:t>
            </a:r>
            <a:r>
              <a:rPr sz="1000" spc="-60" dirty="0" err="1">
                <a:solidFill>
                  <a:srgbClr val="231F20"/>
                </a:solidFill>
                <a:latin typeface="ＭＳ ゴシック"/>
                <a:cs typeface="ＭＳ ゴシック"/>
              </a:rPr>
              <a:t>が多</a:t>
            </a:r>
            <a:r>
              <a:rPr sz="1000" spc="-20" dirty="0" err="1">
                <a:solidFill>
                  <a:srgbClr val="231F20"/>
                </a:solidFill>
                <a:latin typeface="ＭＳ ゴシック"/>
                <a:cs typeface="ＭＳ ゴシック"/>
              </a:rPr>
              <a:t>い</a:t>
            </a:r>
            <a:r>
              <a:rPr sz="1000" spc="-10" dirty="0" err="1">
                <a:solidFill>
                  <a:srgbClr val="231F20"/>
                </a:solidFill>
                <a:latin typeface="ＭＳ ゴシック"/>
                <a:cs typeface="ＭＳ ゴシック"/>
              </a:rPr>
              <a:t>場</a:t>
            </a:r>
            <a:r>
              <a:rPr sz="1000" spc="-45" dirty="0" err="1">
                <a:solidFill>
                  <a:srgbClr val="231F20"/>
                </a:solidFill>
                <a:latin typeface="ＭＳ ゴシック"/>
                <a:cs typeface="ＭＳ ゴシック"/>
              </a:rPr>
              <a:t>合</a:t>
            </a:r>
            <a:r>
              <a:rPr sz="1000" spc="-415" dirty="0" err="1">
                <a:solidFill>
                  <a:srgbClr val="231F20"/>
                </a:solidFill>
                <a:latin typeface="ＭＳ ゴシック"/>
                <a:cs typeface="ＭＳ ゴシック"/>
              </a:rPr>
              <a:t>は</a:t>
            </a:r>
            <a:r>
              <a:rPr sz="1000" spc="10" dirty="0" err="1">
                <a:solidFill>
                  <a:srgbClr val="231F20"/>
                </a:solidFill>
                <a:latin typeface="ＭＳ ゴシック"/>
                <a:cs typeface="ＭＳ ゴシック"/>
              </a:rPr>
              <a:t>「</a:t>
            </a:r>
            <a:r>
              <a:rPr sz="1000" spc="-15" dirty="0" err="1">
                <a:solidFill>
                  <a:srgbClr val="231F20"/>
                </a:solidFill>
                <a:latin typeface="ＭＳ ゴシック"/>
                <a:cs typeface="ＭＳ ゴシック"/>
              </a:rPr>
              <a:t>指</a:t>
            </a:r>
            <a:r>
              <a:rPr sz="1000" spc="-30" dirty="0" err="1">
                <a:solidFill>
                  <a:srgbClr val="231F20"/>
                </a:solidFill>
                <a:latin typeface="ＭＳ ゴシック"/>
                <a:cs typeface="ＭＳ ゴシック"/>
              </a:rPr>
              <a:t>導</a:t>
            </a:r>
            <a:r>
              <a:rPr sz="1000" spc="-5" dirty="0" err="1">
                <a:solidFill>
                  <a:srgbClr val="231F20"/>
                </a:solidFill>
                <a:latin typeface="ＭＳ ゴシック"/>
                <a:cs typeface="ＭＳ ゴシック"/>
              </a:rPr>
              <a:t>医</a:t>
            </a:r>
            <a:r>
              <a:rPr sz="1000" spc="-100" dirty="0" err="1">
                <a:solidFill>
                  <a:srgbClr val="231F20"/>
                </a:solidFill>
                <a:latin typeface="ＭＳ ゴシック"/>
                <a:cs typeface="ＭＳ ゴシック"/>
              </a:rPr>
              <a:t>絞り</a:t>
            </a:r>
            <a:r>
              <a:rPr sz="1000" spc="-10" dirty="0" err="1">
                <a:solidFill>
                  <a:srgbClr val="231F20"/>
                </a:solidFill>
                <a:latin typeface="ＭＳ ゴシック"/>
                <a:cs typeface="ＭＳ ゴシック"/>
              </a:rPr>
              <a:t>込</a:t>
            </a:r>
            <a:r>
              <a:rPr sz="1000" spc="-45" dirty="0" err="1">
                <a:solidFill>
                  <a:srgbClr val="231F20"/>
                </a:solidFill>
                <a:latin typeface="ＭＳ ゴシック"/>
                <a:cs typeface="ＭＳ ゴシック"/>
              </a:rPr>
              <a:t>み</a:t>
            </a:r>
            <a:r>
              <a:rPr sz="1000" spc="-160" dirty="0" err="1">
                <a:solidFill>
                  <a:srgbClr val="231F20"/>
                </a:solidFill>
                <a:latin typeface="ＭＳ ゴシック"/>
                <a:cs typeface="ＭＳ ゴシック"/>
              </a:rPr>
              <a:t>エ</a:t>
            </a:r>
            <a:r>
              <a:rPr sz="1000" spc="-125" dirty="0" err="1">
                <a:solidFill>
                  <a:srgbClr val="231F20"/>
                </a:solidFill>
                <a:latin typeface="ＭＳ ゴシック"/>
                <a:cs typeface="ＭＳ ゴシック"/>
              </a:rPr>
              <a:t>リ</a:t>
            </a:r>
            <a:r>
              <a:rPr sz="1000" spc="-155" dirty="0" err="1">
                <a:solidFill>
                  <a:srgbClr val="231F20"/>
                </a:solidFill>
                <a:latin typeface="ＭＳ ゴシック"/>
                <a:cs typeface="ＭＳ ゴシック"/>
              </a:rPr>
              <a:t>ア</a:t>
            </a:r>
            <a:r>
              <a:rPr sz="1000" spc="-114" dirty="0" err="1">
                <a:solidFill>
                  <a:srgbClr val="231F20"/>
                </a:solidFill>
                <a:latin typeface="ＭＳ ゴシック"/>
                <a:cs typeface="ＭＳ ゴシック"/>
              </a:rPr>
              <a:t>」</a:t>
            </a:r>
            <a:r>
              <a:rPr sz="1000" spc="-105" dirty="0" err="1">
                <a:solidFill>
                  <a:srgbClr val="231F20"/>
                </a:solidFill>
                <a:latin typeface="ＭＳ ゴシック"/>
                <a:cs typeface="ＭＳ ゴシック"/>
              </a:rPr>
              <a:t>で</a:t>
            </a:r>
            <a:r>
              <a:rPr sz="1000" spc="-490" dirty="0" err="1">
                <a:solidFill>
                  <a:srgbClr val="231F20"/>
                </a:solidFill>
                <a:latin typeface="ＭＳ ゴシック"/>
                <a:cs typeface="ＭＳ ゴシック"/>
              </a:rPr>
              <a:t>、</a:t>
            </a:r>
            <a:r>
              <a:rPr sz="1000" spc="-35" dirty="0" err="1">
                <a:solidFill>
                  <a:srgbClr val="231F20"/>
                </a:solidFill>
                <a:latin typeface="ＭＳ ゴシック"/>
                <a:cs typeface="ＭＳ ゴシック"/>
              </a:rPr>
              <a:t>氏</a:t>
            </a:r>
            <a:r>
              <a:rPr sz="1000" spc="-85" dirty="0" err="1">
                <a:solidFill>
                  <a:srgbClr val="231F20"/>
                </a:solidFill>
                <a:latin typeface="ＭＳ ゴシック"/>
                <a:cs typeface="ＭＳ ゴシック"/>
              </a:rPr>
              <a:t>名</a:t>
            </a:r>
            <a:r>
              <a:rPr sz="1000" spc="-114" dirty="0" err="1">
                <a:solidFill>
                  <a:srgbClr val="231F20"/>
                </a:solidFill>
                <a:latin typeface="ＭＳ ゴシック"/>
                <a:cs typeface="ＭＳ ゴシック"/>
              </a:rPr>
              <a:t>や</a:t>
            </a:r>
            <a:r>
              <a:rPr sz="1000" spc="-490" dirty="0" err="1">
                <a:solidFill>
                  <a:srgbClr val="231F20"/>
                </a:solidFill>
                <a:latin typeface="ＭＳ ゴシック"/>
                <a:cs typeface="ＭＳ ゴシック"/>
              </a:rPr>
              <a:t>、</a:t>
            </a:r>
            <a:r>
              <a:rPr sz="1000" spc="-55" dirty="0" err="1" smtClean="0">
                <a:solidFill>
                  <a:srgbClr val="231F20"/>
                </a:solidFill>
                <a:latin typeface="ＭＳ ゴシック"/>
                <a:cs typeface="ＭＳ ゴシック"/>
              </a:rPr>
              <a:t>あ</a:t>
            </a:r>
            <a:r>
              <a:rPr sz="1000" spc="-114" dirty="0" err="1" smtClean="0">
                <a:solidFill>
                  <a:srgbClr val="231F20"/>
                </a:solidFill>
                <a:latin typeface="ＭＳ ゴシック"/>
                <a:cs typeface="ＭＳ ゴシック"/>
              </a:rPr>
              <a:t>い</a:t>
            </a:r>
            <a:r>
              <a:rPr sz="1000" spc="-165" dirty="0" err="1" smtClean="0">
                <a:solidFill>
                  <a:srgbClr val="231F20"/>
                </a:solidFill>
                <a:latin typeface="ＭＳ ゴシック"/>
                <a:cs typeface="ＭＳ ゴシック"/>
              </a:rPr>
              <a:t>う</a:t>
            </a:r>
            <a:r>
              <a:rPr sz="1000" spc="-60" dirty="0" err="1" smtClean="0">
                <a:solidFill>
                  <a:srgbClr val="231F20"/>
                </a:solidFill>
                <a:latin typeface="ＭＳ ゴシック"/>
                <a:cs typeface="ＭＳ ゴシック"/>
              </a:rPr>
              <a:t>え</a:t>
            </a:r>
            <a:r>
              <a:rPr sz="1000" spc="-40" dirty="0" err="1" smtClean="0">
                <a:solidFill>
                  <a:srgbClr val="231F20"/>
                </a:solidFill>
                <a:latin typeface="ＭＳ ゴシック"/>
                <a:cs typeface="ＭＳ ゴシック"/>
              </a:rPr>
              <a:t>お</a:t>
            </a:r>
            <a:r>
              <a:rPr sz="1000" spc="-50" dirty="0" err="1" smtClean="0">
                <a:solidFill>
                  <a:srgbClr val="231F20"/>
                </a:solidFill>
                <a:latin typeface="ＭＳ ゴシック"/>
                <a:cs typeface="ＭＳ ゴシック"/>
              </a:rPr>
              <a:t>順</a:t>
            </a:r>
            <a:r>
              <a:rPr sz="1000" spc="-45" dirty="0" err="1" smtClean="0">
                <a:solidFill>
                  <a:srgbClr val="231F20"/>
                </a:solidFill>
                <a:latin typeface="ＭＳ ゴシック"/>
                <a:cs typeface="ＭＳ ゴシック"/>
              </a:rPr>
              <a:t>で</a:t>
            </a:r>
            <a:r>
              <a:rPr sz="1000" spc="-15" dirty="0" err="1" smtClean="0">
                <a:solidFill>
                  <a:srgbClr val="231F20"/>
                </a:solidFill>
                <a:latin typeface="ＭＳ ゴシック"/>
                <a:cs typeface="ＭＳ ゴシック"/>
              </a:rPr>
              <a:t>の</a:t>
            </a:r>
            <a:r>
              <a:rPr sz="1000" spc="-100" dirty="0" err="1" smtClean="0">
                <a:solidFill>
                  <a:srgbClr val="231F20"/>
                </a:solidFill>
                <a:latin typeface="ＭＳ ゴシック"/>
                <a:cs typeface="ＭＳ ゴシック"/>
              </a:rPr>
              <a:t>絞り</a:t>
            </a:r>
            <a:r>
              <a:rPr sz="1000" spc="-10" dirty="0" err="1" smtClean="0">
                <a:solidFill>
                  <a:srgbClr val="231F20"/>
                </a:solidFill>
                <a:latin typeface="ＭＳ ゴシック"/>
                <a:cs typeface="ＭＳ ゴシック"/>
              </a:rPr>
              <a:t>込</a:t>
            </a:r>
            <a:r>
              <a:rPr sz="1000" spc="-65" dirty="0" err="1" smtClean="0">
                <a:solidFill>
                  <a:srgbClr val="231F20"/>
                </a:solidFill>
                <a:latin typeface="ＭＳ ゴシック"/>
                <a:cs typeface="ＭＳ ゴシック"/>
              </a:rPr>
              <a:t>み</a:t>
            </a:r>
            <a:r>
              <a:rPr sz="1000" spc="-55" dirty="0" err="1" smtClean="0">
                <a:solidFill>
                  <a:srgbClr val="231F20"/>
                </a:solidFill>
                <a:latin typeface="ＭＳ ゴシック"/>
                <a:cs typeface="ＭＳ ゴシック"/>
              </a:rPr>
              <a:t>が</a:t>
            </a:r>
            <a:r>
              <a:rPr sz="1000" spc="-65" dirty="0" err="1" smtClean="0">
                <a:solidFill>
                  <a:srgbClr val="231F20"/>
                </a:solidFill>
                <a:latin typeface="ＭＳ ゴシック"/>
                <a:cs typeface="ＭＳ ゴシック"/>
              </a:rPr>
              <a:t>で</a:t>
            </a:r>
            <a:r>
              <a:rPr sz="1000" spc="-80" dirty="0" err="1" smtClean="0">
                <a:solidFill>
                  <a:srgbClr val="231F20"/>
                </a:solidFill>
                <a:latin typeface="ＭＳ ゴシック"/>
                <a:cs typeface="ＭＳ ゴシック"/>
              </a:rPr>
              <a:t>き</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lang="ja-JP" altLang="en-US" sz="1000" spc="-210" dirty="0" err="1" smtClean="0">
                <a:solidFill>
                  <a:srgbClr val="231F20"/>
                </a:solidFill>
                <a:latin typeface="ＭＳ ゴシック"/>
                <a:cs typeface="ＭＳ ゴシック"/>
              </a:rPr>
              <a:t>。</a:t>
            </a:r>
            <a:r>
              <a:rPr sz="1000" spc="-15" dirty="0" err="1" smtClean="0">
                <a:solidFill>
                  <a:srgbClr val="231F20"/>
                </a:solidFill>
                <a:latin typeface="ＭＳ ゴシック"/>
                <a:cs typeface="ＭＳ ゴシック"/>
              </a:rPr>
              <a:t>指</a:t>
            </a:r>
            <a:r>
              <a:rPr sz="1000" spc="-30" dirty="0" err="1" smtClean="0">
                <a:solidFill>
                  <a:srgbClr val="231F20"/>
                </a:solidFill>
                <a:latin typeface="ＭＳ ゴシック"/>
                <a:cs typeface="ＭＳ ゴシック"/>
              </a:rPr>
              <a:t>導</a:t>
            </a:r>
            <a:r>
              <a:rPr sz="1000" spc="-40" dirty="0" err="1" smtClean="0">
                <a:solidFill>
                  <a:srgbClr val="231F20"/>
                </a:solidFill>
                <a:latin typeface="ＭＳ ゴシック"/>
                <a:cs typeface="ＭＳ ゴシック"/>
              </a:rPr>
              <a:t>医</a:t>
            </a:r>
            <a:r>
              <a:rPr sz="1000" spc="-20" dirty="0" err="1" smtClean="0">
                <a:solidFill>
                  <a:srgbClr val="231F20"/>
                </a:solidFill>
                <a:latin typeface="ＭＳ ゴシック"/>
                <a:cs typeface="ＭＳ ゴシック"/>
              </a:rPr>
              <a:t>の</a:t>
            </a:r>
            <a:r>
              <a:rPr sz="1000" spc="-35" dirty="0" err="1" smtClean="0">
                <a:solidFill>
                  <a:srgbClr val="231F20"/>
                </a:solidFill>
                <a:latin typeface="ＭＳ ゴシック"/>
                <a:cs typeface="ＭＳ ゴシック"/>
              </a:rPr>
              <a:t>行</a:t>
            </a:r>
            <a:r>
              <a:rPr sz="1000" spc="-65" dirty="0" err="1" smtClean="0">
                <a:solidFill>
                  <a:srgbClr val="231F20"/>
                </a:solidFill>
                <a:latin typeface="ＭＳ ゴシック"/>
                <a:cs typeface="ＭＳ ゴシック"/>
              </a:rPr>
              <a:t>に</a:t>
            </a:r>
            <a:r>
              <a:rPr sz="1000" spc="-55" dirty="0" err="1" smtClean="0">
                <a:solidFill>
                  <a:srgbClr val="231F20"/>
                </a:solidFill>
                <a:latin typeface="ＭＳ ゴシック"/>
                <a:cs typeface="ＭＳ ゴシック"/>
              </a:rPr>
              <a:t>あ</a:t>
            </a:r>
            <a:r>
              <a:rPr sz="1000" spc="-320" dirty="0" err="1" smtClean="0">
                <a:solidFill>
                  <a:srgbClr val="231F20"/>
                </a:solidFill>
                <a:latin typeface="ＭＳ ゴシック"/>
                <a:cs typeface="ＭＳ ゴシック"/>
              </a:rPr>
              <a:t>る</a:t>
            </a:r>
            <a:r>
              <a:rPr sz="1000" spc="10" dirty="0" err="1">
                <a:solidFill>
                  <a:srgbClr val="231F20"/>
                </a:solidFill>
                <a:latin typeface="ＭＳ ゴシック"/>
                <a:cs typeface="ＭＳ ゴシック"/>
              </a:rPr>
              <a:t>「</a:t>
            </a:r>
            <a:r>
              <a:rPr sz="1000" spc="-15" dirty="0" err="1">
                <a:solidFill>
                  <a:srgbClr val="231F20"/>
                </a:solidFill>
                <a:latin typeface="ＭＳ ゴシック"/>
                <a:cs typeface="ＭＳ ゴシック"/>
              </a:rPr>
              <a:t>評</a:t>
            </a:r>
            <a:r>
              <a:rPr sz="1000" spc="-30" dirty="0" err="1">
                <a:solidFill>
                  <a:srgbClr val="231F20"/>
                </a:solidFill>
                <a:latin typeface="ＭＳ ゴシック"/>
                <a:cs typeface="ＭＳ ゴシック"/>
              </a:rPr>
              <a:t>価</a:t>
            </a:r>
            <a:r>
              <a:rPr sz="1000" spc="-155" dirty="0" err="1">
                <a:solidFill>
                  <a:srgbClr val="231F20"/>
                </a:solidFill>
                <a:latin typeface="ＭＳ ゴシック"/>
                <a:cs typeface="ＭＳ ゴシック"/>
              </a:rPr>
              <a:t>票</a:t>
            </a:r>
            <a:r>
              <a:rPr sz="1000" dirty="0" err="1">
                <a:solidFill>
                  <a:srgbClr val="231F20"/>
                </a:solidFill>
                <a:latin typeface="ＭＳ ゴシック"/>
                <a:cs typeface="ＭＳ ゴシック"/>
              </a:rPr>
              <a:t>Ⅰ</a:t>
            </a:r>
            <a:r>
              <a:rPr sz="1000" spc="-425"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375" dirty="0">
                <a:solidFill>
                  <a:srgbClr val="231F20"/>
                </a:solidFill>
                <a:latin typeface="ＭＳ ゴシック"/>
                <a:cs typeface="ＭＳ ゴシック"/>
              </a:rPr>
              <a:t> </a:t>
            </a:r>
            <a:r>
              <a:rPr sz="1000" dirty="0">
                <a:solidFill>
                  <a:srgbClr val="231F20"/>
                </a:solidFill>
                <a:latin typeface="ＭＳ ゴシック"/>
                <a:cs typeface="ＭＳ ゴシック"/>
              </a:rPr>
              <a:t>Ⅱ</a:t>
            </a:r>
            <a:r>
              <a:rPr sz="1000" spc="-370"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330" dirty="0">
                <a:solidFill>
                  <a:srgbClr val="231F20"/>
                </a:solidFill>
                <a:latin typeface="ＭＳ ゴシック"/>
                <a:cs typeface="ＭＳ ゴシック"/>
              </a:rPr>
              <a:t> </a:t>
            </a:r>
            <a:r>
              <a:rPr sz="1000" spc="-155" dirty="0">
                <a:solidFill>
                  <a:srgbClr val="231F20"/>
                </a:solidFill>
                <a:latin typeface="ＭＳ ゴシック"/>
                <a:cs typeface="ＭＳ ゴシック"/>
              </a:rPr>
              <a:t>Ⅲ</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 </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40" dirty="0">
                <a:solidFill>
                  <a:srgbClr val="231F20"/>
                </a:solidFill>
                <a:latin typeface="ＭＳ ゴシック"/>
                <a:cs typeface="ＭＳ ゴシック"/>
              </a:rPr>
              <a:t>医</a:t>
            </a:r>
            <a:r>
              <a:rPr sz="1000" spc="-45" dirty="0">
                <a:solidFill>
                  <a:srgbClr val="231F20"/>
                </a:solidFill>
                <a:latin typeface="ＭＳ ゴシック"/>
                <a:cs typeface="ＭＳ ゴシック"/>
              </a:rPr>
              <a:t>の</a:t>
            </a:r>
            <a:r>
              <a:rPr sz="1000" spc="-15" dirty="0">
                <a:solidFill>
                  <a:srgbClr val="231F20"/>
                </a:solidFill>
                <a:latin typeface="ＭＳ ゴシック"/>
                <a:cs typeface="ＭＳ ゴシック"/>
              </a:rPr>
              <a:t>評</a:t>
            </a:r>
            <a:r>
              <a:rPr sz="1000" spc="-30" dirty="0">
                <a:solidFill>
                  <a:srgbClr val="231F20"/>
                </a:solidFill>
                <a:latin typeface="ＭＳ ゴシック"/>
                <a:cs typeface="ＭＳ ゴシック"/>
              </a:rPr>
              <a:t>価</a:t>
            </a:r>
            <a:r>
              <a:rPr sz="1000" spc="-155" dirty="0">
                <a:solidFill>
                  <a:srgbClr val="231F20"/>
                </a:solidFill>
                <a:latin typeface="ＭＳ ゴシック"/>
                <a:cs typeface="ＭＳ ゴシック"/>
              </a:rPr>
              <a:t>票</a:t>
            </a:r>
            <a:r>
              <a:rPr sz="1000" dirty="0">
                <a:solidFill>
                  <a:srgbClr val="231F20"/>
                </a:solidFill>
                <a:latin typeface="ＭＳ ゴシック"/>
                <a:cs typeface="ＭＳ ゴシック"/>
              </a:rPr>
              <a:t>Ⅰ</a:t>
            </a:r>
            <a:r>
              <a:rPr sz="1000" spc="-415"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355" dirty="0">
                <a:solidFill>
                  <a:srgbClr val="231F20"/>
                </a:solidFill>
                <a:latin typeface="ＭＳ ゴシック"/>
                <a:cs typeface="ＭＳ ゴシック"/>
              </a:rPr>
              <a:t> </a:t>
            </a:r>
            <a:r>
              <a:rPr sz="1000" dirty="0">
                <a:solidFill>
                  <a:srgbClr val="231F20"/>
                </a:solidFill>
                <a:latin typeface="ＭＳ ゴシック"/>
                <a:cs typeface="ＭＳ ゴシック"/>
              </a:rPr>
              <a:t>Ⅱ</a:t>
            </a:r>
            <a:r>
              <a:rPr sz="1000" spc="-350"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300" dirty="0">
                <a:solidFill>
                  <a:srgbClr val="231F20"/>
                </a:solidFill>
                <a:latin typeface="ＭＳ ゴシック"/>
                <a:cs typeface="ＭＳ ゴシック"/>
              </a:rPr>
              <a:t> </a:t>
            </a:r>
            <a:r>
              <a:rPr sz="1000" spc="-80" dirty="0">
                <a:solidFill>
                  <a:srgbClr val="231F20"/>
                </a:solidFill>
                <a:latin typeface="ＭＳ ゴシック"/>
                <a:cs typeface="ＭＳ ゴシック"/>
              </a:rPr>
              <a:t>Ⅲ</a:t>
            </a:r>
            <a:r>
              <a:rPr sz="1000" spc="-105" dirty="0">
                <a:solidFill>
                  <a:srgbClr val="231F20"/>
                </a:solidFill>
                <a:latin typeface="ＭＳ ゴシック"/>
                <a:cs typeface="ＭＳ ゴシック"/>
              </a:rPr>
              <a:t>の</a:t>
            </a:r>
            <a:r>
              <a:rPr sz="1000" spc="-35" dirty="0">
                <a:solidFill>
                  <a:srgbClr val="231F20"/>
                </a:solidFill>
                <a:latin typeface="ＭＳ ゴシック"/>
                <a:cs typeface="ＭＳ ゴシック"/>
              </a:rPr>
              <a:t>入</a:t>
            </a:r>
            <a:r>
              <a:rPr sz="1000" spc="-45" dirty="0">
                <a:solidFill>
                  <a:srgbClr val="231F20"/>
                </a:solidFill>
                <a:latin typeface="ＭＳ ゴシック"/>
                <a:cs typeface="ＭＳ ゴシック"/>
              </a:rPr>
              <a:t>力</a:t>
            </a:r>
            <a:r>
              <a:rPr sz="1000" spc="-10" dirty="0">
                <a:solidFill>
                  <a:srgbClr val="231F20"/>
                </a:solidFill>
                <a:latin typeface="ＭＳ ゴシック"/>
                <a:cs typeface="ＭＳ ゴシック"/>
              </a:rPr>
              <a:t>状</a:t>
            </a:r>
            <a:r>
              <a:rPr sz="1000" spc="-30" dirty="0">
                <a:solidFill>
                  <a:srgbClr val="231F20"/>
                </a:solidFill>
                <a:latin typeface="ＭＳ ゴシック"/>
                <a:cs typeface="ＭＳ ゴシック"/>
              </a:rPr>
              <a:t>況</a:t>
            </a:r>
            <a:r>
              <a:rPr sz="1000" dirty="0">
                <a:solidFill>
                  <a:srgbClr val="231F20"/>
                </a:solidFill>
                <a:latin typeface="ＭＳ ゴシック"/>
                <a:cs typeface="ＭＳ ゴシック"/>
              </a:rPr>
              <a:t>が</a:t>
            </a:r>
            <a:r>
              <a:rPr sz="1000" spc="-10" dirty="0">
                <a:solidFill>
                  <a:srgbClr val="231F20"/>
                </a:solidFill>
                <a:latin typeface="ＭＳ ゴシック"/>
                <a:cs typeface="ＭＳ ゴシック"/>
              </a:rPr>
              <a:t>確</a:t>
            </a:r>
            <a:r>
              <a:rPr sz="1000" spc="-50" dirty="0">
                <a:solidFill>
                  <a:srgbClr val="231F20"/>
                </a:solidFill>
                <a:latin typeface="ＭＳ ゴシック"/>
                <a:cs typeface="ＭＳ ゴシック"/>
              </a:rPr>
              <a:t>認</a:t>
            </a:r>
            <a:r>
              <a:rPr sz="1000" spc="-65" dirty="0">
                <a:solidFill>
                  <a:srgbClr val="231F20"/>
                </a:solidFill>
                <a:latin typeface="ＭＳ ゴシック"/>
                <a:cs typeface="ＭＳ ゴシック"/>
              </a:rPr>
              <a:t>で</a:t>
            </a:r>
            <a:r>
              <a:rPr sz="1000" spc="-80" dirty="0">
                <a:solidFill>
                  <a:srgbClr val="231F20"/>
                </a:solidFill>
                <a:latin typeface="ＭＳ ゴシック"/>
                <a:cs typeface="ＭＳ ゴシック"/>
              </a:rPr>
              <a:t>き</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2700">
              <a:lnSpc>
                <a:spcPct val="100000"/>
              </a:lnSpc>
              <a:spcBef>
                <a:spcPts val="575"/>
              </a:spcBef>
            </a:pPr>
            <a:r>
              <a:rPr sz="1000" spc="20" dirty="0">
                <a:solidFill>
                  <a:srgbClr val="231F20"/>
                </a:solidFill>
                <a:latin typeface="ＭＳ ゴシック"/>
                <a:cs typeface="ＭＳ ゴシック"/>
              </a:rPr>
              <a:t>-------------------------------------------------------------------------------------------</a:t>
            </a:r>
            <a:endParaRPr sz="1000" dirty="0">
              <a:latin typeface="ＭＳ ゴシック"/>
              <a:cs typeface="ＭＳ ゴシック"/>
            </a:endParaRPr>
          </a:p>
        </p:txBody>
      </p:sp>
      <p:graphicFrame>
        <p:nvGraphicFramePr>
          <p:cNvPr id="17" name="object 17"/>
          <p:cNvGraphicFramePr>
            <a:graphicFrameLocks noGrp="1"/>
          </p:cNvGraphicFramePr>
          <p:nvPr>
            <p:extLst>
              <p:ext uri="{D42A27DB-BD31-4B8C-83A1-F6EECF244321}">
                <p14:modId xmlns:p14="http://schemas.microsoft.com/office/powerpoint/2010/main" val="1515374926"/>
              </p:ext>
            </p:extLst>
          </p:nvPr>
        </p:nvGraphicFramePr>
        <p:xfrm>
          <a:off x="841805" y="8945683"/>
          <a:ext cx="3474718" cy="578661"/>
        </p:xfrm>
        <a:graphic>
          <a:graphicData uri="http://schemas.openxmlformats.org/drawingml/2006/table">
            <a:tbl>
              <a:tblPr firstRow="1" bandRow="1">
                <a:tableStyleId>{2D5ABB26-0587-4C30-8999-92F81FD0307C}</a:tableStyleId>
              </a:tblPr>
              <a:tblGrid>
                <a:gridCol w="1671320">
                  <a:extLst>
                    <a:ext uri="{9D8B030D-6E8A-4147-A177-3AD203B41FA5}">
                      <a16:colId xmlns:a16="http://schemas.microsoft.com/office/drawing/2014/main" val="20000"/>
                    </a:ext>
                  </a:extLst>
                </a:gridCol>
                <a:gridCol w="256539">
                  <a:extLst>
                    <a:ext uri="{9D8B030D-6E8A-4147-A177-3AD203B41FA5}">
                      <a16:colId xmlns:a16="http://schemas.microsoft.com/office/drawing/2014/main" val="20001"/>
                    </a:ext>
                  </a:extLst>
                </a:gridCol>
                <a:gridCol w="1546859">
                  <a:extLst>
                    <a:ext uri="{9D8B030D-6E8A-4147-A177-3AD203B41FA5}">
                      <a16:colId xmlns:a16="http://schemas.microsoft.com/office/drawing/2014/main" val="20002"/>
                    </a:ext>
                  </a:extLst>
                </a:gridCol>
              </a:tblGrid>
              <a:tr h="402271">
                <a:tc>
                  <a:txBody>
                    <a:bodyPr/>
                    <a:lstStyle/>
                    <a:p>
                      <a:pPr marR="63500" algn="r">
                        <a:lnSpc>
                          <a:spcPts val="1060"/>
                        </a:lnSpc>
                      </a:pPr>
                      <a:r>
                        <a:rPr sz="1000" spc="-15" dirty="0" err="1" smtClean="0">
                          <a:solidFill>
                            <a:srgbClr val="231F20"/>
                          </a:solidFill>
                          <a:latin typeface="ＭＳ ゴシック"/>
                          <a:cs typeface="ＭＳ ゴシック"/>
                        </a:rPr>
                        <a:t>評</a:t>
                      </a:r>
                      <a:r>
                        <a:rPr sz="1000" spc="-30" dirty="0" err="1" smtClean="0">
                          <a:solidFill>
                            <a:srgbClr val="231F20"/>
                          </a:solidFill>
                          <a:latin typeface="ＭＳ ゴシック"/>
                          <a:cs typeface="ＭＳ ゴシック"/>
                        </a:rPr>
                        <a:t>価</a:t>
                      </a:r>
                      <a:r>
                        <a:rPr sz="1000" spc="-70" dirty="0" err="1" smtClean="0">
                          <a:solidFill>
                            <a:srgbClr val="231F20"/>
                          </a:solidFill>
                          <a:latin typeface="ＭＳ ゴシック"/>
                          <a:cs typeface="ＭＳ ゴシック"/>
                        </a:rPr>
                        <a:t>票</a:t>
                      </a:r>
                      <a:r>
                        <a:rPr sz="1000" spc="-90" dirty="0" err="1" smtClean="0">
                          <a:solidFill>
                            <a:srgbClr val="231F20"/>
                          </a:solidFill>
                          <a:latin typeface="ＭＳ ゴシック"/>
                          <a:cs typeface="ＭＳ ゴシック"/>
                        </a:rPr>
                        <a:t>と</a:t>
                      </a:r>
                      <a:r>
                        <a:rPr sz="1000" spc="-50" dirty="0" err="1" smtClean="0">
                          <a:solidFill>
                            <a:srgbClr val="231F20"/>
                          </a:solidFill>
                          <a:latin typeface="ＭＳ ゴシック"/>
                          <a:cs typeface="ＭＳ ゴシック"/>
                        </a:rPr>
                        <a:t>の</a:t>
                      </a:r>
                      <a:r>
                        <a:rPr sz="1000" spc="-40" dirty="0" err="1" smtClean="0">
                          <a:solidFill>
                            <a:srgbClr val="231F20"/>
                          </a:solidFill>
                          <a:latin typeface="ＭＳ ゴシック"/>
                          <a:cs typeface="ＭＳ ゴシック"/>
                        </a:rPr>
                        <a:t>対</a:t>
                      </a:r>
                      <a:r>
                        <a:rPr sz="1000" spc="-5" dirty="0" err="1" smtClean="0">
                          <a:solidFill>
                            <a:srgbClr val="231F20"/>
                          </a:solidFill>
                          <a:latin typeface="ＭＳ ゴシック"/>
                          <a:cs typeface="ＭＳ ゴシック"/>
                        </a:rPr>
                        <a:t>応</a:t>
                      </a:r>
                      <a:r>
                        <a:rPr sz="1000" spc="-85" dirty="0" smtClean="0">
                          <a:solidFill>
                            <a:srgbClr val="231F20"/>
                          </a:solidFill>
                          <a:latin typeface="ＭＳ ゴシック"/>
                          <a:cs typeface="ＭＳ ゴシック"/>
                        </a:rPr>
                        <a:t>；</a:t>
                      </a:r>
                      <a:r>
                        <a:rPr sz="1000" spc="-90" dirty="0" smtClean="0">
                          <a:solidFill>
                            <a:srgbClr val="231F20"/>
                          </a:solidFill>
                          <a:latin typeface="ＭＳ ゴシック"/>
                          <a:cs typeface="ＭＳ ゴシック"/>
                        </a:rPr>
                        <a:t>・</a:t>
                      </a:r>
                      <a:r>
                        <a:rPr sz="1000" spc="-15" dirty="0">
                          <a:solidFill>
                            <a:srgbClr val="231F20"/>
                          </a:solidFill>
                          <a:latin typeface="ＭＳ ゴシック"/>
                          <a:cs typeface="ＭＳ ゴシック"/>
                        </a:rPr>
                        <a:t>評</a:t>
                      </a:r>
                      <a:r>
                        <a:rPr sz="1000" spc="-30" dirty="0">
                          <a:solidFill>
                            <a:srgbClr val="231F20"/>
                          </a:solidFill>
                          <a:latin typeface="ＭＳ ゴシック"/>
                          <a:cs typeface="ＭＳ ゴシック"/>
                        </a:rPr>
                        <a:t>価</a:t>
                      </a:r>
                      <a:r>
                        <a:rPr sz="1000" spc="-155" dirty="0">
                          <a:solidFill>
                            <a:srgbClr val="231F20"/>
                          </a:solidFill>
                          <a:latin typeface="ＭＳ ゴシック"/>
                          <a:cs typeface="ＭＳ ゴシック"/>
                        </a:rPr>
                        <a:t>票</a:t>
                      </a:r>
                      <a:r>
                        <a:rPr sz="1000" dirty="0">
                          <a:solidFill>
                            <a:srgbClr val="231F20"/>
                          </a:solidFill>
                          <a:latin typeface="ＭＳ ゴシック"/>
                          <a:cs typeface="ＭＳ ゴシック"/>
                        </a:rPr>
                        <a:t>Ⅰ</a:t>
                      </a:r>
                      <a:endParaRPr sz="1000" dirty="0">
                        <a:latin typeface="ＭＳ ゴシック"/>
                        <a:cs typeface="ＭＳ ゴシック"/>
                      </a:endParaRPr>
                    </a:p>
                    <a:p>
                      <a:pPr marR="57150" algn="r">
                        <a:lnSpc>
                          <a:spcPct val="100000"/>
                        </a:lnSpc>
                        <a:spcBef>
                          <a:spcPts val="575"/>
                        </a:spcBef>
                      </a:pPr>
                      <a:r>
                        <a:rPr sz="1000" spc="-90" dirty="0">
                          <a:solidFill>
                            <a:srgbClr val="231F20"/>
                          </a:solidFill>
                          <a:latin typeface="ＭＳ ゴシック"/>
                          <a:cs typeface="ＭＳ ゴシック"/>
                        </a:rPr>
                        <a:t>・</a:t>
                      </a:r>
                      <a:r>
                        <a:rPr sz="1000" spc="-15" dirty="0">
                          <a:solidFill>
                            <a:srgbClr val="231F20"/>
                          </a:solidFill>
                          <a:latin typeface="ＭＳ ゴシック"/>
                          <a:cs typeface="ＭＳ ゴシック"/>
                        </a:rPr>
                        <a:t>評</a:t>
                      </a:r>
                      <a:r>
                        <a:rPr sz="1000" spc="-30" dirty="0">
                          <a:solidFill>
                            <a:srgbClr val="231F20"/>
                          </a:solidFill>
                          <a:latin typeface="ＭＳ ゴシック"/>
                          <a:cs typeface="ＭＳ ゴシック"/>
                        </a:rPr>
                        <a:t>価</a:t>
                      </a:r>
                      <a:r>
                        <a:rPr sz="1000" spc="-95" dirty="0">
                          <a:solidFill>
                            <a:srgbClr val="231F20"/>
                          </a:solidFill>
                          <a:latin typeface="ＭＳ ゴシック"/>
                          <a:cs typeface="ＭＳ ゴシック"/>
                        </a:rPr>
                        <a:t>票</a:t>
                      </a:r>
                      <a:r>
                        <a:rPr sz="1000" dirty="0">
                          <a:solidFill>
                            <a:srgbClr val="231F20"/>
                          </a:solidFill>
                          <a:latin typeface="ＭＳ ゴシック"/>
                          <a:cs typeface="ＭＳ ゴシック"/>
                        </a:rPr>
                        <a:t>Ⅱ</a:t>
                      </a:r>
                      <a:endParaRPr sz="1000" dirty="0">
                        <a:latin typeface="ＭＳ ゴシック"/>
                        <a:cs typeface="ＭＳ ゴシック"/>
                      </a:endParaRPr>
                    </a:p>
                  </a:txBody>
                  <a:tcPr marL="0" marR="0" marT="0" marB="0"/>
                </a:tc>
                <a:tc>
                  <a:txBody>
                    <a:bodyPr/>
                    <a:lstStyle/>
                    <a:p>
                      <a:pPr marL="57785">
                        <a:lnSpc>
                          <a:spcPts val="1060"/>
                        </a:lnSpc>
                      </a:pPr>
                      <a:r>
                        <a:rPr sz="1000" dirty="0">
                          <a:solidFill>
                            <a:srgbClr val="231F20"/>
                          </a:solidFill>
                          <a:latin typeface="ＭＳ ゴシック"/>
                          <a:cs typeface="ＭＳ ゴシック"/>
                        </a:rPr>
                        <a:t>⇔</a:t>
                      </a:r>
                      <a:endParaRPr sz="1000">
                        <a:latin typeface="ＭＳ ゴシック"/>
                        <a:cs typeface="ＭＳ ゴシック"/>
                      </a:endParaRPr>
                    </a:p>
                    <a:p>
                      <a:pPr marL="64135">
                        <a:lnSpc>
                          <a:spcPct val="100000"/>
                        </a:lnSpc>
                        <a:spcBef>
                          <a:spcPts val="575"/>
                        </a:spcBef>
                      </a:pPr>
                      <a:r>
                        <a:rPr sz="1000" dirty="0">
                          <a:solidFill>
                            <a:srgbClr val="231F20"/>
                          </a:solidFill>
                          <a:latin typeface="ＭＳ ゴシック"/>
                          <a:cs typeface="ＭＳ ゴシック"/>
                        </a:rPr>
                        <a:t>⇔</a:t>
                      </a:r>
                      <a:endParaRPr sz="1000">
                        <a:latin typeface="ＭＳ ゴシック"/>
                        <a:cs typeface="ＭＳ ゴシック"/>
                      </a:endParaRPr>
                    </a:p>
                  </a:txBody>
                  <a:tcPr marL="0" marR="0" marT="0" marB="0"/>
                </a:tc>
                <a:tc>
                  <a:txBody>
                    <a:bodyPr/>
                    <a:lstStyle/>
                    <a:p>
                      <a:pPr marL="57785">
                        <a:lnSpc>
                          <a:spcPts val="1060"/>
                        </a:lnSpc>
                      </a:pPr>
                      <a:r>
                        <a:rPr sz="1000" spc="-30" dirty="0">
                          <a:solidFill>
                            <a:srgbClr val="231F20"/>
                          </a:solidFill>
                          <a:latin typeface="ＭＳ ゴシック"/>
                          <a:cs typeface="ＭＳ ゴシック"/>
                        </a:rPr>
                        <a:t>A-1</a:t>
                      </a:r>
                      <a:r>
                        <a:rPr sz="1000" spc="-355"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315" dirty="0">
                          <a:solidFill>
                            <a:srgbClr val="231F20"/>
                          </a:solidFill>
                          <a:latin typeface="ＭＳ ゴシック"/>
                          <a:cs typeface="ＭＳ ゴシック"/>
                        </a:rPr>
                        <a:t> </a:t>
                      </a:r>
                      <a:r>
                        <a:rPr sz="1000" spc="-5" dirty="0">
                          <a:solidFill>
                            <a:srgbClr val="231F20"/>
                          </a:solidFill>
                          <a:latin typeface="ＭＳ ゴシック"/>
                          <a:cs typeface="ＭＳ ゴシック"/>
                        </a:rPr>
                        <a:t>A-4</a:t>
                      </a:r>
                      <a:r>
                        <a:rPr sz="1000" spc="-290"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265" dirty="0">
                          <a:solidFill>
                            <a:srgbClr val="231F20"/>
                          </a:solidFill>
                          <a:latin typeface="ＭＳ ゴシック"/>
                          <a:cs typeface="ＭＳ ゴシック"/>
                        </a:rPr>
                        <a:t> </a:t>
                      </a:r>
                      <a:r>
                        <a:rPr sz="1000" spc="-10" dirty="0">
                          <a:solidFill>
                            <a:srgbClr val="231F20"/>
                          </a:solidFill>
                          <a:latin typeface="ＭＳ ゴシック"/>
                          <a:cs typeface="ＭＳ ゴシック"/>
                        </a:rPr>
                        <a:t>FW-1</a:t>
                      </a:r>
                      <a:r>
                        <a:rPr sz="1000" spc="-325"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265" dirty="0">
                          <a:solidFill>
                            <a:srgbClr val="231F20"/>
                          </a:solidFill>
                          <a:latin typeface="ＭＳ ゴシック"/>
                          <a:cs typeface="ＭＳ ゴシック"/>
                        </a:rPr>
                        <a:t> </a:t>
                      </a:r>
                      <a:r>
                        <a:rPr sz="1000" spc="-5" dirty="0">
                          <a:solidFill>
                            <a:srgbClr val="231F20"/>
                          </a:solidFill>
                          <a:latin typeface="ＭＳ ゴシック"/>
                          <a:cs typeface="ＭＳ ゴシック"/>
                        </a:rPr>
                        <a:t>FW-2</a:t>
                      </a:r>
                      <a:endParaRPr sz="1000">
                        <a:latin typeface="ＭＳ ゴシック"/>
                        <a:cs typeface="ＭＳ ゴシック"/>
                      </a:endParaRPr>
                    </a:p>
                    <a:p>
                      <a:pPr marL="64135">
                        <a:lnSpc>
                          <a:spcPct val="100000"/>
                        </a:lnSpc>
                        <a:spcBef>
                          <a:spcPts val="575"/>
                        </a:spcBef>
                      </a:pPr>
                      <a:r>
                        <a:rPr sz="1000" spc="-20" dirty="0">
                          <a:solidFill>
                            <a:srgbClr val="231F20"/>
                          </a:solidFill>
                          <a:latin typeface="ＭＳ ゴシック"/>
                          <a:cs typeface="ＭＳ ゴシック"/>
                        </a:rPr>
                        <a:t>B-1</a:t>
                      </a:r>
                      <a:r>
                        <a:rPr sz="1000" spc="-355"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285" dirty="0">
                          <a:solidFill>
                            <a:srgbClr val="231F20"/>
                          </a:solidFill>
                          <a:latin typeface="ＭＳ ゴシック"/>
                          <a:cs typeface="ＭＳ ゴシック"/>
                        </a:rPr>
                        <a:t> </a:t>
                      </a:r>
                      <a:r>
                        <a:rPr sz="1000" spc="5" dirty="0">
                          <a:solidFill>
                            <a:srgbClr val="231F20"/>
                          </a:solidFill>
                          <a:latin typeface="ＭＳ ゴシック"/>
                          <a:cs typeface="ＭＳ ゴシック"/>
                        </a:rPr>
                        <a:t>B-9</a:t>
                      </a:r>
                      <a:r>
                        <a:rPr sz="1000" spc="-320"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265" dirty="0">
                          <a:solidFill>
                            <a:srgbClr val="231F20"/>
                          </a:solidFill>
                          <a:latin typeface="ＭＳ ゴシック"/>
                          <a:cs typeface="ＭＳ ゴシック"/>
                        </a:rPr>
                        <a:t> </a:t>
                      </a:r>
                      <a:r>
                        <a:rPr sz="1000" spc="5" dirty="0">
                          <a:solidFill>
                            <a:srgbClr val="231F20"/>
                          </a:solidFill>
                          <a:latin typeface="ＭＳ ゴシック"/>
                          <a:cs typeface="ＭＳ ゴシック"/>
                        </a:rPr>
                        <a:t>FW-3</a:t>
                      </a:r>
                      <a:r>
                        <a:rPr sz="1000" spc="-305"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270" dirty="0">
                          <a:solidFill>
                            <a:srgbClr val="231F20"/>
                          </a:solidFill>
                          <a:latin typeface="ＭＳ ゴシック"/>
                          <a:cs typeface="ＭＳ ゴシック"/>
                        </a:rPr>
                        <a:t> </a:t>
                      </a:r>
                      <a:r>
                        <a:rPr sz="1000" spc="10" dirty="0">
                          <a:solidFill>
                            <a:srgbClr val="231F20"/>
                          </a:solidFill>
                          <a:latin typeface="ＭＳ ゴシック"/>
                          <a:cs typeface="ＭＳ ゴシック"/>
                        </a:rPr>
                        <a:t>FW-4</a:t>
                      </a:r>
                      <a:endParaRPr sz="1000">
                        <a:latin typeface="ＭＳ ゴシック"/>
                        <a:cs typeface="ＭＳ ゴシック"/>
                      </a:endParaRPr>
                    </a:p>
                  </a:txBody>
                  <a:tcPr marL="0" marR="0" marT="0" marB="0"/>
                </a:tc>
                <a:extLst>
                  <a:ext uri="{0D108BD9-81ED-4DB2-BD59-A6C34878D82A}">
                    <a16:rowId xmlns:a16="http://schemas.microsoft.com/office/drawing/2014/main" val="10000"/>
                  </a:ext>
                </a:extLst>
              </a:tr>
              <a:tr h="176390">
                <a:tc>
                  <a:txBody>
                    <a:bodyPr/>
                    <a:lstStyle/>
                    <a:p>
                      <a:pPr marL="999490">
                        <a:lnSpc>
                          <a:spcPts val="1040"/>
                        </a:lnSpc>
                        <a:spcBef>
                          <a:spcPts val="245"/>
                        </a:spcBef>
                      </a:pPr>
                      <a:r>
                        <a:rPr sz="1000" spc="-90" dirty="0">
                          <a:solidFill>
                            <a:srgbClr val="231F20"/>
                          </a:solidFill>
                          <a:latin typeface="ＭＳ ゴシック"/>
                          <a:cs typeface="ＭＳ ゴシック"/>
                        </a:rPr>
                        <a:t>・</a:t>
                      </a:r>
                      <a:r>
                        <a:rPr sz="1000" spc="-15" dirty="0">
                          <a:solidFill>
                            <a:srgbClr val="231F20"/>
                          </a:solidFill>
                          <a:latin typeface="ＭＳ ゴシック"/>
                          <a:cs typeface="ＭＳ ゴシック"/>
                        </a:rPr>
                        <a:t>評</a:t>
                      </a:r>
                      <a:r>
                        <a:rPr sz="1000" spc="-30" dirty="0">
                          <a:solidFill>
                            <a:srgbClr val="231F20"/>
                          </a:solidFill>
                          <a:latin typeface="ＭＳ ゴシック"/>
                          <a:cs typeface="ＭＳ ゴシック"/>
                        </a:rPr>
                        <a:t>価</a:t>
                      </a:r>
                      <a:r>
                        <a:rPr sz="1000" spc="-40" dirty="0">
                          <a:solidFill>
                            <a:srgbClr val="231F20"/>
                          </a:solidFill>
                          <a:latin typeface="ＭＳ ゴシック"/>
                          <a:cs typeface="ＭＳ ゴシック"/>
                        </a:rPr>
                        <a:t>票</a:t>
                      </a:r>
                      <a:r>
                        <a:rPr sz="1000" dirty="0">
                          <a:solidFill>
                            <a:srgbClr val="231F20"/>
                          </a:solidFill>
                          <a:latin typeface="ＭＳ ゴシック"/>
                          <a:cs typeface="ＭＳ ゴシック"/>
                        </a:rPr>
                        <a:t>Ⅲ</a:t>
                      </a:r>
                      <a:endParaRPr sz="1000">
                        <a:latin typeface="ＭＳ ゴシック"/>
                        <a:cs typeface="ＭＳ ゴシック"/>
                      </a:endParaRPr>
                    </a:p>
                  </a:txBody>
                  <a:tcPr marL="0" marR="0" marT="31115" marB="0"/>
                </a:tc>
                <a:tc>
                  <a:txBody>
                    <a:bodyPr/>
                    <a:lstStyle/>
                    <a:p>
                      <a:pPr marL="71120">
                        <a:lnSpc>
                          <a:spcPts val="1040"/>
                        </a:lnSpc>
                        <a:spcBef>
                          <a:spcPts val="245"/>
                        </a:spcBef>
                      </a:pPr>
                      <a:r>
                        <a:rPr sz="1000" dirty="0">
                          <a:solidFill>
                            <a:srgbClr val="231F20"/>
                          </a:solidFill>
                          <a:latin typeface="ＭＳ ゴシック"/>
                          <a:cs typeface="ＭＳ ゴシック"/>
                        </a:rPr>
                        <a:t>⇔</a:t>
                      </a:r>
                      <a:endParaRPr sz="1000" dirty="0">
                        <a:latin typeface="ＭＳ ゴシック"/>
                        <a:cs typeface="ＭＳ ゴシック"/>
                      </a:endParaRPr>
                    </a:p>
                  </a:txBody>
                  <a:tcPr marL="0" marR="0" marT="31115" marB="0"/>
                </a:tc>
                <a:tc>
                  <a:txBody>
                    <a:bodyPr/>
                    <a:lstStyle/>
                    <a:p>
                      <a:pPr marL="71120">
                        <a:lnSpc>
                          <a:spcPts val="1040"/>
                        </a:lnSpc>
                        <a:spcBef>
                          <a:spcPts val="245"/>
                        </a:spcBef>
                      </a:pPr>
                      <a:r>
                        <a:rPr sz="1000" spc="-20" dirty="0">
                          <a:solidFill>
                            <a:srgbClr val="231F20"/>
                          </a:solidFill>
                          <a:latin typeface="ＭＳ ゴシック"/>
                          <a:cs typeface="ＭＳ ゴシック"/>
                        </a:rPr>
                        <a:t>C-1</a:t>
                      </a:r>
                      <a:r>
                        <a:rPr sz="1000" spc="-355"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275" dirty="0">
                          <a:solidFill>
                            <a:srgbClr val="231F20"/>
                          </a:solidFill>
                          <a:latin typeface="ＭＳ ゴシック"/>
                          <a:cs typeface="ＭＳ ゴシック"/>
                        </a:rPr>
                        <a:t> </a:t>
                      </a:r>
                      <a:r>
                        <a:rPr sz="1000" spc="5" dirty="0">
                          <a:solidFill>
                            <a:srgbClr val="231F20"/>
                          </a:solidFill>
                          <a:latin typeface="ＭＳ ゴシック"/>
                          <a:cs typeface="ＭＳ ゴシック"/>
                        </a:rPr>
                        <a:t>C-4</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265" dirty="0">
                          <a:solidFill>
                            <a:srgbClr val="231F20"/>
                          </a:solidFill>
                          <a:latin typeface="ＭＳ ゴシック"/>
                          <a:cs typeface="ＭＳ ゴシック"/>
                        </a:rPr>
                        <a:t> </a:t>
                      </a:r>
                      <a:r>
                        <a:rPr sz="1000" spc="5" dirty="0">
                          <a:solidFill>
                            <a:srgbClr val="231F20"/>
                          </a:solidFill>
                          <a:latin typeface="ＭＳ ゴシック"/>
                          <a:cs typeface="ＭＳ ゴシック"/>
                        </a:rPr>
                        <a:t>FW-5</a:t>
                      </a:r>
                      <a:r>
                        <a:rPr sz="1000" spc="-305"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265" dirty="0">
                          <a:solidFill>
                            <a:srgbClr val="231F20"/>
                          </a:solidFill>
                          <a:latin typeface="ＭＳ ゴシック"/>
                          <a:cs typeface="ＭＳ ゴシック"/>
                        </a:rPr>
                        <a:t> </a:t>
                      </a:r>
                      <a:r>
                        <a:rPr sz="1000" spc="5" dirty="0">
                          <a:solidFill>
                            <a:srgbClr val="231F20"/>
                          </a:solidFill>
                          <a:latin typeface="ＭＳ ゴシック"/>
                          <a:cs typeface="ＭＳ ゴシック"/>
                        </a:rPr>
                        <a:t>FW-5</a:t>
                      </a:r>
                      <a:endParaRPr sz="1000" dirty="0">
                        <a:latin typeface="ＭＳ ゴシック"/>
                        <a:cs typeface="ＭＳ ゴシック"/>
                      </a:endParaRPr>
                    </a:p>
                  </a:txBody>
                  <a:tcPr marL="0" marR="0" marT="31115" marB="0"/>
                </a:tc>
                <a:extLst>
                  <a:ext uri="{0D108BD9-81ED-4DB2-BD59-A6C34878D82A}">
                    <a16:rowId xmlns:a16="http://schemas.microsoft.com/office/drawing/2014/main" val="10001"/>
                  </a:ext>
                </a:extLst>
              </a:tr>
            </a:tbl>
          </a:graphicData>
        </a:graphic>
      </p:graphicFrame>
      <p:sp>
        <p:nvSpPr>
          <p:cNvPr id="18" name="object 18"/>
          <p:cNvSpPr txBox="1"/>
          <p:nvPr/>
        </p:nvSpPr>
        <p:spPr>
          <a:xfrm>
            <a:off x="732686" y="9519179"/>
            <a:ext cx="6076950" cy="477520"/>
          </a:xfrm>
          <a:prstGeom prst="rect">
            <a:avLst/>
          </a:prstGeom>
        </p:spPr>
        <p:txBody>
          <a:bodyPr vert="horz" wrap="square" lIns="0" tIns="85725" rIns="0" bIns="0" rtlCol="0">
            <a:spAutoFit/>
          </a:bodyPr>
          <a:lstStyle/>
          <a:p>
            <a:pPr marL="1230630">
              <a:lnSpc>
                <a:spcPct val="100000"/>
              </a:lnSpc>
              <a:spcBef>
                <a:spcPts val="675"/>
              </a:spcBef>
            </a:pPr>
            <a:r>
              <a:rPr sz="1000" dirty="0">
                <a:solidFill>
                  <a:srgbClr val="231F20"/>
                </a:solidFill>
                <a:latin typeface="ＭＳ ゴシック"/>
                <a:cs typeface="ＭＳ ゴシック"/>
              </a:rPr>
              <a:t>※</a:t>
            </a:r>
            <a:r>
              <a:rPr sz="1000" spc="-275" dirty="0">
                <a:solidFill>
                  <a:srgbClr val="231F20"/>
                </a:solidFill>
                <a:latin typeface="ＭＳ ゴシック"/>
                <a:cs typeface="ＭＳ ゴシック"/>
              </a:rPr>
              <a:t> </a:t>
            </a:r>
            <a:r>
              <a:rPr sz="1000" spc="-10" dirty="0">
                <a:solidFill>
                  <a:srgbClr val="231F20"/>
                </a:solidFill>
                <a:latin typeface="ＭＳ ゴシック"/>
                <a:cs typeface="ＭＳ ゴシック"/>
              </a:rPr>
              <a:t>FW-1</a:t>
            </a:r>
            <a:r>
              <a:rPr sz="1000" spc="-355" dirty="0">
                <a:solidFill>
                  <a:srgbClr val="231F20"/>
                </a:solidFill>
                <a:latin typeface="ＭＳ ゴシック"/>
                <a:cs typeface="ＭＳ ゴシック"/>
              </a:rPr>
              <a:t> </a:t>
            </a:r>
            <a:r>
              <a:rPr sz="1000" spc="-105" dirty="0">
                <a:solidFill>
                  <a:srgbClr val="231F20"/>
                </a:solidFill>
                <a:latin typeface="ＭＳ ゴシック"/>
                <a:cs typeface="ＭＳ ゴシック"/>
              </a:rPr>
              <a:t>＝</a:t>
            </a:r>
            <a:r>
              <a:rPr sz="1000" spc="-70" dirty="0">
                <a:solidFill>
                  <a:srgbClr val="231F20"/>
                </a:solidFill>
                <a:latin typeface="ＭＳ ゴシック"/>
                <a:cs typeface="ＭＳ ゴシック"/>
              </a:rPr>
              <a:t>よ</a:t>
            </a:r>
            <a:r>
              <a:rPr sz="1000" spc="-90" dirty="0">
                <a:solidFill>
                  <a:srgbClr val="231F20"/>
                </a:solidFill>
                <a:latin typeface="ＭＳ ゴシック"/>
                <a:cs typeface="ＭＳ ゴシック"/>
              </a:rPr>
              <a:t>か</a:t>
            </a:r>
            <a:r>
              <a:rPr sz="1000" spc="-114" dirty="0">
                <a:solidFill>
                  <a:srgbClr val="231F20"/>
                </a:solidFill>
                <a:latin typeface="ＭＳ ゴシック"/>
                <a:cs typeface="ＭＳ ゴシック"/>
              </a:rPr>
              <a:t>っ</a:t>
            </a:r>
            <a:r>
              <a:rPr sz="1000" spc="-45" dirty="0">
                <a:solidFill>
                  <a:srgbClr val="231F20"/>
                </a:solidFill>
                <a:latin typeface="ＭＳ ゴシック"/>
                <a:cs typeface="ＭＳ ゴシック"/>
              </a:rPr>
              <a:t>た</a:t>
            </a:r>
            <a:r>
              <a:rPr sz="1000" spc="-65" dirty="0">
                <a:solidFill>
                  <a:srgbClr val="231F20"/>
                </a:solidFill>
                <a:latin typeface="ＭＳ ゴシック"/>
                <a:cs typeface="ＭＳ ゴシック"/>
              </a:rPr>
              <a:t>点</a:t>
            </a:r>
            <a:r>
              <a:rPr sz="1000" spc="10" dirty="0">
                <a:solidFill>
                  <a:srgbClr val="231F20"/>
                </a:solidFill>
                <a:latin typeface="ＭＳ ゴシック"/>
                <a:cs typeface="ＭＳ ゴシック"/>
              </a:rPr>
              <a:t>、</a:t>
            </a:r>
            <a:r>
              <a:rPr sz="1000" spc="-5" dirty="0">
                <a:solidFill>
                  <a:srgbClr val="231F20"/>
                </a:solidFill>
                <a:latin typeface="ＭＳ ゴシック"/>
                <a:cs typeface="ＭＳ ゴシック"/>
              </a:rPr>
              <a:t>FW-2</a:t>
            </a:r>
            <a:r>
              <a:rPr sz="1000" spc="-305" dirty="0">
                <a:solidFill>
                  <a:srgbClr val="231F20"/>
                </a:solidFill>
                <a:latin typeface="ＭＳ ゴシック"/>
                <a:cs typeface="ＭＳ ゴシック"/>
              </a:rPr>
              <a:t> </a:t>
            </a:r>
            <a:r>
              <a:rPr sz="1000" spc="-60" dirty="0">
                <a:solidFill>
                  <a:srgbClr val="231F20"/>
                </a:solidFill>
                <a:latin typeface="ＭＳ ゴシック"/>
                <a:cs typeface="ＭＳ ゴシック"/>
              </a:rPr>
              <a:t>＝</a:t>
            </a:r>
            <a:r>
              <a:rPr sz="1000" spc="-40" dirty="0">
                <a:solidFill>
                  <a:srgbClr val="231F20"/>
                </a:solidFill>
                <a:latin typeface="ＭＳ ゴシック"/>
                <a:cs typeface="ＭＳ ゴシック"/>
              </a:rPr>
              <a:t>改</a:t>
            </a:r>
            <a:r>
              <a:rPr sz="1000" spc="-35" dirty="0">
                <a:solidFill>
                  <a:srgbClr val="231F20"/>
                </a:solidFill>
                <a:latin typeface="ＭＳ ゴシック"/>
                <a:cs typeface="ＭＳ ゴシック"/>
              </a:rPr>
              <a:t>善</a:t>
            </a:r>
            <a:r>
              <a:rPr sz="1000" spc="-120" dirty="0">
                <a:solidFill>
                  <a:srgbClr val="231F20"/>
                </a:solidFill>
                <a:latin typeface="ＭＳ ゴシック"/>
                <a:cs typeface="ＭＳ ゴシック"/>
              </a:rPr>
              <a:t>す</a:t>
            </a:r>
            <a:r>
              <a:rPr sz="1000" spc="-80" dirty="0">
                <a:solidFill>
                  <a:srgbClr val="231F20"/>
                </a:solidFill>
                <a:latin typeface="ＭＳ ゴシック"/>
                <a:cs typeface="ＭＳ ゴシック"/>
              </a:rPr>
              <a:t>べ</a:t>
            </a:r>
            <a:r>
              <a:rPr sz="1000" spc="-100" dirty="0">
                <a:solidFill>
                  <a:srgbClr val="231F20"/>
                </a:solidFill>
                <a:latin typeface="ＭＳ ゴシック"/>
                <a:cs typeface="ＭＳ ゴシック"/>
              </a:rPr>
              <a:t>き</a:t>
            </a:r>
            <a:r>
              <a:rPr sz="1000" dirty="0">
                <a:solidFill>
                  <a:srgbClr val="231F20"/>
                </a:solidFill>
                <a:latin typeface="ＭＳ ゴシック"/>
                <a:cs typeface="ＭＳ ゴシック"/>
              </a:rPr>
              <a:t>点</a:t>
            </a:r>
            <a:endParaRPr sz="1000" dirty="0">
              <a:latin typeface="ＭＳ ゴシック"/>
              <a:cs typeface="ＭＳ ゴシック"/>
            </a:endParaRPr>
          </a:p>
          <a:p>
            <a:pPr marL="12700">
              <a:lnSpc>
                <a:spcPct val="100000"/>
              </a:lnSpc>
              <a:spcBef>
                <a:spcPts val="580"/>
              </a:spcBef>
            </a:pPr>
            <a:r>
              <a:rPr sz="1000" spc="20" dirty="0">
                <a:solidFill>
                  <a:srgbClr val="231F20"/>
                </a:solidFill>
                <a:latin typeface="ＭＳ ゴシック"/>
                <a:cs typeface="ＭＳ ゴシック"/>
              </a:rPr>
              <a:t>-------------------------------------------------------------------------------------------</a:t>
            </a:r>
            <a:endParaRPr sz="1000" dirty="0">
              <a:latin typeface="ＭＳ ゴシック"/>
              <a:cs typeface="ＭＳ ゴシック"/>
            </a:endParaRPr>
          </a:p>
        </p:txBody>
      </p:sp>
      <p:sp>
        <p:nvSpPr>
          <p:cNvPr id="26" name="object 26"/>
          <p:cNvSpPr/>
          <p:nvPr/>
        </p:nvSpPr>
        <p:spPr>
          <a:xfrm>
            <a:off x="4609758" y="2226206"/>
            <a:ext cx="1557020"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27" name="object 27"/>
          <p:cNvSpPr txBox="1"/>
          <p:nvPr/>
        </p:nvSpPr>
        <p:spPr>
          <a:xfrm>
            <a:off x="4609758" y="2190351"/>
            <a:ext cx="1620520" cy="353060"/>
          </a:xfrm>
          <a:prstGeom prst="rect">
            <a:avLst/>
          </a:prstGeom>
        </p:spPr>
        <p:txBody>
          <a:bodyPr vert="horz" wrap="square" lIns="0" tIns="87630" rIns="0" bIns="0" rtlCol="0">
            <a:spAutoFit/>
          </a:bodyPr>
          <a:lstStyle/>
          <a:p>
            <a:pPr marL="356235">
              <a:lnSpc>
                <a:spcPct val="100000"/>
              </a:lnSpc>
              <a:spcBef>
                <a:spcPts val="690"/>
              </a:spcBef>
            </a:pPr>
            <a:r>
              <a:rPr sz="900" spc="-10" dirty="0">
                <a:solidFill>
                  <a:srgbClr val="FFFFFF"/>
                </a:solidFill>
                <a:latin typeface="ＭＳ ゴシック"/>
                <a:cs typeface="ＭＳ ゴシック"/>
              </a:rPr>
              <a:t>指</a:t>
            </a:r>
            <a:r>
              <a:rPr sz="900" spc="-20" dirty="0">
                <a:solidFill>
                  <a:srgbClr val="FFFFFF"/>
                </a:solidFill>
                <a:latin typeface="ＭＳ ゴシック"/>
                <a:cs typeface="ＭＳ ゴシック"/>
              </a:rPr>
              <a:t>導</a:t>
            </a:r>
            <a:r>
              <a:rPr sz="900" dirty="0">
                <a:solidFill>
                  <a:srgbClr val="FFFFFF"/>
                </a:solidFill>
                <a:latin typeface="ＭＳ ゴシック"/>
                <a:cs typeface="ＭＳ ゴシック"/>
              </a:rPr>
              <a:t>医</a:t>
            </a:r>
            <a:r>
              <a:rPr sz="900" spc="-85" dirty="0">
                <a:solidFill>
                  <a:srgbClr val="FFFFFF"/>
                </a:solidFill>
                <a:latin typeface="ＭＳ ゴシック"/>
                <a:cs typeface="ＭＳ ゴシック"/>
              </a:rPr>
              <a:t>絞り</a:t>
            </a:r>
            <a:r>
              <a:rPr sz="900" spc="-5" dirty="0">
                <a:solidFill>
                  <a:srgbClr val="FFFFFF"/>
                </a:solidFill>
                <a:latin typeface="ＭＳ ゴシック"/>
                <a:cs typeface="ＭＳ ゴシック"/>
              </a:rPr>
              <a:t>込</a:t>
            </a:r>
            <a:r>
              <a:rPr sz="900" spc="-35" dirty="0">
                <a:solidFill>
                  <a:srgbClr val="FFFFFF"/>
                </a:solidFill>
                <a:latin typeface="ＭＳ ゴシック"/>
                <a:cs typeface="ＭＳ ゴシック"/>
              </a:rPr>
              <a:t>み</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
        <p:nvSpPr>
          <p:cNvPr id="30" name="object 30"/>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55</a:t>
            </a:fld>
            <a:endParaRPr dirty="0"/>
          </a:p>
        </p:txBody>
      </p:sp>
      <p:sp>
        <p:nvSpPr>
          <p:cNvPr id="28" name="object 28"/>
          <p:cNvSpPr txBox="1"/>
          <p:nvPr/>
        </p:nvSpPr>
        <p:spPr>
          <a:xfrm>
            <a:off x="3210678" y="1337595"/>
            <a:ext cx="108077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30" dirty="0">
                <a:solidFill>
                  <a:srgbClr val="231F20"/>
                </a:solidFill>
                <a:latin typeface="ＭＳ ゴシック"/>
                <a:cs typeface="ＭＳ ゴシック"/>
              </a:rPr>
              <a:t> </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35" dirty="0">
                <a:solidFill>
                  <a:srgbClr val="231F20"/>
                </a:solidFill>
                <a:latin typeface="ＭＳ ゴシック"/>
                <a:cs typeface="ＭＳ ゴシック"/>
              </a:rPr>
              <a:t>医</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29" name="object 29"/>
          <p:cNvSpPr txBox="1"/>
          <p:nvPr/>
        </p:nvSpPr>
        <p:spPr>
          <a:xfrm>
            <a:off x="2852891" y="3891407"/>
            <a:ext cx="194183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30" dirty="0">
                <a:solidFill>
                  <a:srgbClr val="231F20"/>
                </a:solidFill>
                <a:latin typeface="ＭＳ ゴシック"/>
                <a:cs typeface="ＭＳ ゴシック"/>
              </a:rPr>
              <a:t> </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40" dirty="0">
                <a:solidFill>
                  <a:srgbClr val="231F20"/>
                </a:solidFill>
                <a:latin typeface="ＭＳ ゴシック"/>
                <a:cs typeface="ＭＳ ゴシック"/>
              </a:rPr>
              <a:t>医</a:t>
            </a:r>
            <a:r>
              <a:rPr sz="1000" spc="-45" dirty="0">
                <a:solidFill>
                  <a:srgbClr val="231F20"/>
                </a:solidFill>
                <a:latin typeface="ＭＳ ゴシック"/>
                <a:cs typeface="ＭＳ ゴシック"/>
              </a:rPr>
              <a:t>の</a:t>
            </a:r>
            <a:r>
              <a:rPr sz="1000" spc="-15" dirty="0">
                <a:solidFill>
                  <a:srgbClr val="231F20"/>
                </a:solidFill>
                <a:latin typeface="ＭＳ ゴシック"/>
                <a:cs typeface="ＭＳ ゴシック"/>
              </a:rPr>
              <a:t>評</a:t>
            </a:r>
            <a:r>
              <a:rPr sz="1000" spc="-30" dirty="0">
                <a:solidFill>
                  <a:srgbClr val="231F20"/>
                </a:solidFill>
                <a:latin typeface="ＭＳ ゴシック"/>
                <a:cs typeface="ＭＳ ゴシック"/>
              </a:rPr>
              <a:t>価</a:t>
            </a:r>
            <a:r>
              <a:rPr sz="1000" spc="-35" dirty="0">
                <a:solidFill>
                  <a:srgbClr val="231F20"/>
                </a:solidFill>
                <a:latin typeface="ＭＳ ゴシック"/>
                <a:cs typeface="ＭＳ ゴシック"/>
              </a:rPr>
              <a:t>入</a:t>
            </a:r>
            <a:r>
              <a:rPr sz="1000" spc="-45" dirty="0">
                <a:solidFill>
                  <a:srgbClr val="231F20"/>
                </a:solidFill>
                <a:latin typeface="ＭＳ ゴシック"/>
                <a:cs typeface="ＭＳ ゴシック"/>
              </a:rPr>
              <a:t>力</a:t>
            </a:r>
            <a:r>
              <a:rPr sz="1000" spc="-10" dirty="0">
                <a:solidFill>
                  <a:srgbClr val="231F20"/>
                </a:solidFill>
                <a:latin typeface="ＭＳ ゴシック"/>
                <a:cs typeface="ＭＳ ゴシック"/>
              </a:rPr>
              <a:t>状</a:t>
            </a:r>
            <a:r>
              <a:rPr sz="1000" spc="-50" dirty="0">
                <a:solidFill>
                  <a:srgbClr val="231F20"/>
                </a:solidFill>
                <a:latin typeface="ＭＳ ゴシック"/>
                <a:cs typeface="ＭＳ ゴシック"/>
              </a:rPr>
              <a:t>況一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32" name="角丸四角形 31"/>
          <p:cNvSpPr/>
          <p:nvPr/>
        </p:nvSpPr>
        <p:spPr>
          <a:xfrm>
            <a:off x="5332095" y="2925470"/>
            <a:ext cx="770063" cy="212540"/>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33" name="角丸四角形 32"/>
          <p:cNvSpPr/>
          <p:nvPr/>
        </p:nvSpPr>
        <p:spPr>
          <a:xfrm>
            <a:off x="2873093" y="2226206"/>
            <a:ext cx="2044702" cy="362635"/>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34" name="角丸四角形 33"/>
          <p:cNvSpPr/>
          <p:nvPr/>
        </p:nvSpPr>
        <p:spPr>
          <a:xfrm>
            <a:off x="1187451" y="1823118"/>
            <a:ext cx="5410199" cy="367233"/>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38" name="object 26"/>
          <p:cNvSpPr/>
          <p:nvPr/>
        </p:nvSpPr>
        <p:spPr>
          <a:xfrm>
            <a:off x="5835652" y="2814871"/>
            <a:ext cx="981717"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23" name="object 23"/>
          <p:cNvSpPr txBox="1"/>
          <p:nvPr/>
        </p:nvSpPr>
        <p:spPr>
          <a:xfrm>
            <a:off x="5988051" y="2783505"/>
            <a:ext cx="1017255" cy="212879"/>
          </a:xfrm>
          <a:prstGeom prst="rect">
            <a:avLst/>
          </a:prstGeom>
        </p:spPr>
        <p:txBody>
          <a:bodyPr vert="horz" wrap="square" lIns="0" tIns="73660" rIns="0" bIns="0" rtlCol="0">
            <a:spAutoFit/>
          </a:bodyPr>
          <a:lstStyle/>
          <a:p>
            <a:pPr marL="129539">
              <a:lnSpc>
                <a:spcPct val="100000"/>
              </a:lnSpc>
              <a:spcBef>
                <a:spcPts val="580"/>
              </a:spcBef>
            </a:pPr>
            <a:r>
              <a:rPr sz="900" spc="-10" dirty="0">
                <a:solidFill>
                  <a:srgbClr val="FFFFFF"/>
                </a:solidFill>
                <a:latin typeface="ＭＳ ゴシック"/>
                <a:cs typeface="ＭＳ ゴシック"/>
              </a:rPr>
              <a:t>指</a:t>
            </a:r>
            <a:r>
              <a:rPr sz="900" spc="-20" dirty="0">
                <a:solidFill>
                  <a:srgbClr val="FFFFFF"/>
                </a:solidFill>
                <a:latin typeface="ＭＳ ゴシック"/>
                <a:cs typeface="ＭＳ ゴシック"/>
              </a:rPr>
              <a:t>導</a:t>
            </a:r>
            <a:r>
              <a:rPr sz="900" spc="-30" dirty="0">
                <a:solidFill>
                  <a:srgbClr val="FFFFFF"/>
                </a:solidFill>
                <a:latin typeface="ＭＳ ゴシック"/>
                <a:cs typeface="ＭＳ ゴシック"/>
              </a:rPr>
              <a:t>医</a:t>
            </a:r>
            <a:r>
              <a:rPr sz="900" spc="-40" dirty="0">
                <a:solidFill>
                  <a:srgbClr val="FFFFFF"/>
                </a:solidFill>
                <a:latin typeface="ＭＳ ゴシック"/>
                <a:cs typeface="ＭＳ ゴシック"/>
              </a:rPr>
              <a:t>一</a:t>
            </a:r>
            <a:r>
              <a:rPr sz="900" dirty="0">
                <a:solidFill>
                  <a:srgbClr val="FFFFFF"/>
                </a:solidFill>
                <a:latin typeface="ＭＳ ゴシック"/>
                <a:cs typeface="ＭＳ ゴシック"/>
              </a:rPr>
              <a:t>覧</a:t>
            </a:r>
            <a:endParaRPr sz="900" dirty="0">
              <a:latin typeface="ＭＳ ゴシック"/>
              <a:cs typeface="ＭＳ ゴシック"/>
            </a:endParaRPr>
          </a:p>
        </p:txBody>
      </p:sp>
      <p:sp>
        <p:nvSpPr>
          <p:cNvPr id="35" name="object 26"/>
          <p:cNvSpPr/>
          <p:nvPr/>
        </p:nvSpPr>
        <p:spPr>
          <a:xfrm>
            <a:off x="5439744" y="1733138"/>
            <a:ext cx="1360872"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19" name="object 19"/>
          <p:cNvSpPr txBox="1"/>
          <p:nvPr/>
        </p:nvSpPr>
        <p:spPr>
          <a:xfrm>
            <a:off x="5508397" y="1703807"/>
            <a:ext cx="1301115" cy="338455"/>
          </a:xfrm>
          <a:prstGeom prst="rect">
            <a:avLst/>
          </a:prstGeom>
        </p:spPr>
        <p:txBody>
          <a:bodyPr vert="horz" wrap="square" lIns="0" tIns="73660" rIns="0" bIns="0" rtlCol="0">
            <a:spAutoFit/>
          </a:bodyPr>
          <a:lstStyle/>
          <a:p>
            <a:pPr marL="358140">
              <a:lnSpc>
                <a:spcPct val="100000"/>
              </a:lnSpc>
              <a:spcBef>
                <a:spcPts val="580"/>
              </a:spcBef>
            </a:pPr>
            <a:r>
              <a:rPr sz="900" spc="-10" dirty="0">
                <a:solidFill>
                  <a:srgbClr val="FFFFFF"/>
                </a:solidFill>
                <a:latin typeface="ＭＳ ゴシック"/>
                <a:cs typeface="ＭＳ ゴシック"/>
              </a:rPr>
              <a:t>施</a:t>
            </a:r>
            <a:r>
              <a:rPr sz="900" spc="15" dirty="0">
                <a:solidFill>
                  <a:srgbClr val="FFFFFF"/>
                </a:solidFill>
                <a:latin typeface="ＭＳ ゴシック"/>
                <a:cs typeface="ＭＳ ゴシック"/>
              </a:rPr>
              <a:t>設</a:t>
            </a:r>
            <a:r>
              <a:rPr sz="900" spc="-15" dirty="0">
                <a:solidFill>
                  <a:srgbClr val="FFFFFF"/>
                </a:solidFill>
                <a:latin typeface="ＭＳ ゴシック"/>
                <a:cs typeface="ＭＳ ゴシック"/>
              </a:rPr>
              <a:t>選</a:t>
            </a:r>
            <a:r>
              <a:rPr sz="900" spc="-60" dirty="0">
                <a:solidFill>
                  <a:srgbClr val="FFFFFF"/>
                </a:solidFill>
                <a:latin typeface="ＭＳ ゴシック"/>
                <a:cs typeface="ＭＳ ゴシック"/>
              </a:rPr>
              <a:t>択</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402" y="5667313"/>
            <a:ext cx="6084335" cy="3499407"/>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044" y="2023615"/>
            <a:ext cx="6084335" cy="2816596"/>
          </a:xfrm>
          <a:prstGeom prst="rect">
            <a:avLst/>
          </a:prstGeom>
        </p:spPr>
      </p:pic>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 name="object 3"/>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5" dirty="0">
                <a:solidFill>
                  <a:srgbClr val="FFFFFF"/>
                </a:solidFill>
                <a:latin typeface="HGPｺﾞｼｯｸE"/>
                <a:cs typeface="HGPｺﾞｼｯｸE"/>
              </a:rPr>
              <a:t>指</a:t>
            </a:r>
            <a:r>
              <a:rPr sz="2200" spc="-40" dirty="0">
                <a:solidFill>
                  <a:srgbClr val="FFFFFF"/>
                </a:solidFill>
                <a:latin typeface="HGPｺﾞｼｯｸE"/>
                <a:cs typeface="HGPｺﾞｼｯｸE"/>
              </a:rPr>
              <a:t>導</a:t>
            </a:r>
            <a:r>
              <a:rPr sz="2200" spc="-70" dirty="0">
                <a:solidFill>
                  <a:srgbClr val="FFFFFF"/>
                </a:solidFill>
                <a:latin typeface="HGPｺﾞｼｯｸE"/>
                <a:cs typeface="HGPｺﾞｼｯｸE"/>
              </a:rPr>
              <a:t>医</a:t>
            </a:r>
            <a:r>
              <a:rPr sz="2200" spc="-50" dirty="0">
                <a:solidFill>
                  <a:srgbClr val="FFFFFF"/>
                </a:solidFill>
                <a:latin typeface="HGPｺﾞｼｯｸE"/>
                <a:cs typeface="HGPｺﾞｼｯｸE"/>
              </a:rPr>
              <a:t>の</a:t>
            </a:r>
            <a:r>
              <a:rPr sz="2200" spc="-10" dirty="0">
                <a:solidFill>
                  <a:srgbClr val="FFFFFF"/>
                </a:solidFill>
                <a:latin typeface="HGPｺﾞｼｯｸE"/>
                <a:cs typeface="HGPｺﾞｼｯｸE"/>
              </a:rPr>
              <a:t>評</a:t>
            </a:r>
            <a:r>
              <a:rPr sz="2200" spc="-25" dirty="0">
                <a:solidFill>
                  <a:srgbClr val="FFFFFF"/>
                </a:solidFill>
                <a:latin typeface="HGPｺﾞｼｯｸE"/>
                <a:cs typeface="HGPｺﾞｼｯｸE"/>
              </a:rPr>
              <a:t>価</a:t>
            </a:r>
            <a:r>
              <a:rPr sz="2200" spc="5" dirty="0">
                <a:solidFill>
                  <a:srgbClr val="FFFFFF"/>
                </a:solidFill>
                <a:latin typeface="HGPｺﾞｼｯｸE"/>
                <a:cs typeface="HGPｺﾞｼｯｸE"/>
              </a:rPr>
              <a:t>票</a:t>
            </a:r>
            <a:r>
              <a:rPr sz="2200" dirty="0">
                <a:solidFill>
                  <a:srgbClr val="FFFFFF"/>
                </a:solidFill>
                <a:latin typeface="HGPｺﾞｼｯｸE"/>
                <a:cs typeface="HGPｺﾞｼｯｸE"/>
              </a:rPr>
              <a:t>I/II/III</a:t>
            </a:r>
            <a:r>
              <a:rPr sz="2200" spc="5" dirty="0">
                <a:solidFill>
                  <a:srgbClr val="FFFFFF"/>
                </a:solidFill>
                <a:latin typeface="HGPｺﾞｼｯｸE"/>
                <a:cs typeface="HGPｺﾞｼｯｸE"/>
              </a:rPr>
              <a:t>の</a:t>
            </a:r>
            <a:r>
              <a:rPr sz="2200" spc="20" dirty="0">
                <a:solidFill>
                  <a:srgbClr val="FFFFFF"/>
                </a:solidFill>
                <a:latin typeface="HGPｺﾞｼｯｸE"/>
                <a:cs typeface="HGPｺﾞｼｯｸE"/>
              </a:rPr>
              <a:t>確認</a:t>
            </a:r>
            <a:r>
              <a:rPr sz="2200" spc="-165" dirty="0">
                <a:solidFill>
                  <a:srgbClr val="FFFFFF"/>
                </a:solidFill>
                <a:latin typeface="HGPｺﾞｼｯｸE"/>
                <a:cs typeface="HGPｺﾞｼｯｸE"/>
              </a:rPr>
              <a:t>/</a:t>
            </a:r>
            <a:r>
              <a:rPr sz="2200" spc="-50" dirty="0">
                <a:solidFill>
                  <a:srgbClr val="FFFFFF"/>
                </a:solidFill>
                <a:latin typeface="HGPｺﾞｼｯｸE"/>
                <a:cs typeface="HGPｺﾞｼｯｸE"/>
              </a:rPr>
              <a:t>代</a:t>
            </a:r>
            <a:r>
              <a:rPr sz="2200" spc="-165" dirty="0">
                <a:solidFill>
                  <a:srgbClr val="FFFFFF"/>
                </a:solidFill>
                <a:latin typeface="HGPｺﾞｼｯｸE"/>
                <a:cs typeface="HGPｺﾞｼｯｸE"/>
              </a:rPr>
              <a:t>行</a:t>
            </a:r>
            <a:r>
              <a:rPr sz="2200" spc="-35" dirty="0">
                <a:solidFill>
                  <a:srgbClr val="FFFFFF"/>
                </a:solidFill>
                <a:latin typeface="HGPｺﾞｼｯｸE"/>
                <a:cs typeface="HGPｺﾞｼｯｸE"/>
              </a:rPr>
              <a:t>入</a:t>
            </a:r>
            <a:r>
              <a:rPr sz="2200" spc="-5" dirty="0">
                <a:solidFill>
                  <a:srgbClr val="FFFFFF"/>
                </a:solidFill>
                <a:latin typeface="HGPｺﾞｼｯｸE"/>
                <a:cs typeface="HGPｺﾞｼｯｸE"/>
              </a:rPr>
              <a:t>力</a:t>
            </a:r>
            <a:endParaRPr sz="2200" dirty="0">
              <a:latin typeface="HGPｺﾞｼｯｸE"/>
              <a:cs typeface="HGPｺﾞｼｯｸE"/>
            </a:endParaRPr>
          </a:p>
        </p:txBody>
      </p:sp>
      <p:sp>
        <p:nvSpPr>
          <p:cNvPr id="4" name="object 4"/>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40" dirty="0">
                <a:solidFill>
                  <a:srgbClr val="FFFFFF"/>
                </a:solidFill>
                <a:latin typeface="ＭＳ Ｐゴシック"/>
                <a:cs typeface="ＭＳ Ｐゴシック"/>
              </a:rPr>
              <a:t>（</a:t>
            </a:r>
            <a:r>
              <a:rPr sz="1000" spc="-10" dirty="0">
                <a:solidFill>
                  <a:srgbClr val="FFFFFF"/>
                </a:solidFill>
                <a:latin typeface="ＭＳ Ｐゴシック"/>
                <a:cs typeface="ＭＳ Ｐゴシック"/>
              </a:rPr>
              <a:t>指</a:t>
            </a:r>
            <a:r>
              <a:rPr sz="1000" spc="-20" dirty="0">
                <a:solidFill>
                  <a:srgbClr val="FFFFFF"/>
                </a:solidFill>
                <a:latin typeface="ＭＳ Ｐゴシック"/>
                <a:cs typeface="ＭＳ Ｐゴシック"/>
              </a:rPr>
              <a:t>導</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a:latin typeface="ＭＳ Ｐゴシック"/>
              <a:cs typeface="ＭＳ Ｐゴシック"/>
            </a:endParaRPr>
          </a:p>
        </p:txBody>
      </p:sp>
      <p:sp>
        <p:nvSpPr>
          <p:cNvPr id="31" name="object 31"/>
          <p:cNvSpPr/>
          <p:nvPr/>
        </p:nvSpPr>
        <p:spPr>
          <a:xfrm>
            <a:off x="4993183" y="2931906"/>
            <a:ext cx="1557020"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32" name="object 32"/>
          <p:cNvSpPr txBox="1"/>
          <p:nvPr/>
        </p:nvSpPr>
        <p:spPr>
          <a:xfrm>
            <a:off x="4993183" y="2899172"/>
            <a:ext cx="1620520" cy="353060"/>
          </a:xfrm>
          <a:prstGeom prst="rect">
            <a:avLst/>
          </a:prstGeom>
        </p:spPr>
        <p:txBody>
          <a:bodyPr vert="horz" wrap="square" lIns="0" tIns="87630" rIns="0" bIns="0" rtlCol="0">
            <a:spAutoFit/>
          </a:bodyPr>
          <a:lstStyle/>
          <a:p>
            <a:pPr marL="356235">
              <a:lnSpc>
                <a:spcPct val="100000"/>
              </a:lnSpc>
              <a:spcBef>
                <a:spcPts val="690"/>
              </a:spcBef>
            </a:pPr>
            <a:r>
              <a:rPr sz="900" spc="-10" dirty="0">
                <a:solidFill>
                  <a:srgbClr val="FFFFFF"/>
                </a:solidFill>
                <a:latin typeface="ＭＳ ゴシック"/>
                <a:cs typeface="ＭＳ ゴシック"/>
              </a:rPr>
              <a:t>指</a:t>
            </a:r>
            <a:r>
              <a:rPr sz="900" spc="-20" dirty="0">
                <a:solidFill>
                  <a:srgbClr val="FFFFFF"/>
                </a:solidFill>
                <a:latin typeface="ＭＳ ゴシック"/>
                <a:cs typeface="ＭＳ ゴシック"/>
              </a:rPr>
              <a:t>導</a:t>
            </a:r>
            <a:r>
              <a:rPr sz="900" dirty="0">
                <a:solidFill>
                  <a:srgbClr val="FFFFFF"/>
                </a:solidFill>
                <a:latin typeface="ＭＳ ゴシック"/>
                <a:cs typeface="ＭＳ ゴシック"/>
              </a:rPr>
              <a:t>医</a:t>
            </a:r>
            <a:r>
              <a:rPr sz="900" spc="-85" dirty="0">
                <a:solidFill>
                  <a:srgbClr val="FFFFFF"/>
                </a:solidFill>
                <a:latin typeface="ＭＳ ゴシック"/>
                <a:cs typeface="ＭＳ ゴシック"/>
              </a:rPr>
              <a:t>絞り</a:t>
            </a:r>
            <a:r>
              <a:rPr sz="900" spc="-5" dirty="0">
                <a:solidFill>
                  <a:srgbClr val="FFFFFF"/>
                </a:solidFill>
                <a:latin typeface="ＭＳ ゴシック"/>
                <a:cs typeface="ＭＳ ゴシック"/>
              </a:rPr>
              <a:t>込</a:t>
            </a:r>
            <a:r>
              <a:rPr sz="900" spc="-35" dirty="0">
                <a:solidFill>
                  <a:srgbClr val="FFFFFF"/>
                </a:solidFill>
                <a:latin typeface="ＭＳ ゴシック"/>
                <a:cs typeface="ＭＳ ゴシック"/>
              </a:rPr>
              <a:t>み</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
        <p:nvSpPr>
          <p:cNvPr id="36" name="object 36"/>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56</a:t>
            </a:fld>
            <a:endParaRPr dirty="0"/>
          </a:p>
        </p:txBody>
      </p:sp>
      <p:sp>
        <p:nvSpPr>
          <p:cNvPr id="33" name="object 33"/>
          <p:cNvSpPr txBox="1"/>
          <p:nvPr/>
        </p:nvSpPr>
        <p:spPr>
          <a:xfrm>
            <a:off x="3328438" y="1452308"/>
            <a:ext cx="108775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30" dirty="0">
                <a:solidFill>
                  <a:srgbClr val="231F20"/>
                </a:solidFill>
                <a:latin typeface="ＭＳ ゴシック"/>
                <a:cs typeface="ＭＳ ゴシック"/>
              </a:rPr>
              <a:t> </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5" dirty="0">
                <a:solidFill>
                  <a:srgbClr val="231F20"/>
                </a:solidFill>
                <a:latin typeface="ＭＳ ゴシック"/>
                <a:cs typeface="ＭＳ ゴシック"/>
              </a:rPr>
              <a:t>医</a:t>
            </a:r>
            <a:r>
              <a:rPr sz="1000" spc="-20" dirty="0">
                <a:solidFill>
                  <a:srgbClr val="231F20"/>
                </a:solidFill>
                <a:latin typeface="ＭＳ ゴシック"/>
                <a:cs typeface="ＭＳ ゴシック"/>
              </a:rPr>
              <a:t>選</a:t>
            </a:r>
            <a:r>
              <a:rPr sz="1000" spc="-25" dirty="0">
                <a:solidFill>
                  <a:srgbClr val="231F20"/>
                </a:solidFill>
                <a:latin typeface="ＭＳ ゴシック"/>
                <a:cs typeface="ＭＳ ゴシック"/>
              </a:rPr>
              <a:t>択</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34" name="object 34"/>
          <p:cNvSpPr txBox="1"/>
          <p:nvPr/>
        </p:nvSpPr>
        <p:spPr>
          <a:xfrm>
            <a:off x="2944587" y="5202463"/>
            <a:ext cx="166560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75" dirty="0">
                <a:solidFill>
                  <a:srgbClr val="231F20"/>
                </a:solidFill>
                <a:latin typeface="ＭＳ ゴシック"/>
                <a:cs typeface="ＭＳ ゴシック"/>
              </a:rPr>
              <a:t> </a:t>
            </a:r>
            <a:r>
              <a:rPr sz="1000" spc="-45" dirty="0">
                <a:solidFill>
                  <a:srgbClr val="231F20"/>
                </a:solidFill>
                <a:latin typeface="ＭＳ ゴシック"/>
                <a:cs typeface="ＭＳ ゴシック"/>
              </a:rPr>
              <a:t>代</a:t>
            </a:r>
            <a:r>
              <a:rPr sz="1000" spc="-90" dirty="0">
                <a:solidFill>
                  <a:srgbClr val="231F20"/>
                </a:solidFill>
                <a:latin typeface="ＭＳ ゴシック"/>
                <a:cs typeface="ＭＳ ゴシック"/>
              </a:rPr>
              <a:t>行</a:t>
            </a:r>
            <a:r>
              <a:rPr sz="1000" spc="-35" dirty="0">
                <a:solidFill>
                  <a:srgbClr val="231F20"/>
                </a:solidFill>
                <a:latin typeface="ＭＳ ゴシック"/>
                <a:cs typeface="ＭＳ ゴシック"/>
              </a:rPr>
              <a:t>入</a:t>
            </a:r>
            <a:r>
              <a:rPr sz="1000" spc="-85" dirty="0">
                <a:solidFill>
                  <a:srgbClr val="231F20"/>
                </a:solidFill>
                <a:latin typeface="ＭＳ ゴシック"/>
                <a:cs typeface="ＭＳ ゴシック"/>
              </a:rPr>
              <a:t>力</a:t>
            </a:r>
            <a:r>
              <a:rPr sz="1000" spc="-35" dirty="0">
                <a:solidFill>
                  <a:srgbClr val="231F20"/>
                </a:solidFill>
                <a:latin typeface="ＭＳ ゴシック"/>
                <a:cs typeface="ＭＳ ゴシック"/>
              </a:rPr>
              <a:t>を</a:t>
            </a:r>
            <a:r>
              <a:rPr sz="1000" spc="-75" dirty="0">
                <a:solidFill>
                  <a:srgbClr val="231F20"/>
                </a:solidFill>
                <a:latin typeface="ＭＳ ゴシック"/>
                <a:cs typeface="ＭＳ ゴシック"/>
              </a:rPr>
              <a:t>行</a:t>
            </a:r>
            <a:r>
              <a:rPr sz="1000" spc="-85" dirty="0">
                <a:solidFill>
                  <a:srgbClr val="231F20"/>
                </a:solidFill>
                <a:latin typeface="ＭＳ ゴシック"/>
                <a:cs typeface="ＭＳ ゴシック"/>
              </a:rPr>
              <a:t>う</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25" dirty="0">
                <a:solidFill>
                  <a:srgbClr val="231F20"/>
                </a:solidFill>
                <a:latin typeface="ＭＳ ゴシック"/>
                <a:cs typeface="ＭＳ ゴシック"/>
              </a:rPr>
              <a:t>医</a:t>
            </a:r>
            <a:r>
              <a:rPr sz="1000" spc="-20" dirty="0">
                <a:solidFill>
                  <a:srgbClr val="231F20"/>
                </a:solidFill>
                <a:latin typeface="ＭＳ ゴシック"/>
                <a:cs typeface="ＭＳ ゴシック"/>
              </a:rPr>
              <a:t>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39" name="角丸四角形 38"/>
          <p:cNvSpPr/>
          <p:nvPr/>
        </p:nvSpPr>
        <p:spPr>
          <a:xfrm>
            <a:off x="4997186" y="7556500"/>
            <a:ext cx="1448064" cy="228600"/>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40" name="角丸四角形 39"/>
          <p:cNvSpPr/>
          <p:nvPr/>
        </p:nvSpPr>
        <p:spPr>
          <a:xfrm>
            <a:off x="1187450" y="2350893"/>
            <a:ext cx="5430519" cy="452157"/>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41" name="角丸四角形 40"/>
          <p:cNvSpPr/>
          <p:nvPr/>
        </p:nvSpPr>
        <p:spPr>
          <a:xfrm>
            <a:off x="5013052" y="3722118"/>
            <a:ext cx="1279798" cy="194367"/>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45" name="object 26"/>
          <p:cNvSpPr/>
          <p:nvPr/>
        </p:nvSpPr>
        <p:spPr>
          <a:xfrm>
            <a:off x="5467627" y="2275253"/>
            <a:ext cx="1351110" cy="252014"/>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27" name="object 27"/>
          <p:cNvSpPr/>
          <p:nvPr/>
        </p:nvSpPr>
        <p:spPr>
          <a:xfrm>
            <a:off x="734402" y="3429893"/>
            <a:ext cx="1008380" cy="259715"/>
          </a:xfrm>
          <a:custGeom>
            <a:avLst/>
            <a:gdLst/>
            <a:ahLst/>
            <a:cxnLst/>
            <a:rect l="l" t="t" r="r" b="b"/>
            <a:pathLst>
              <a:path w="1008380" h="259714">
                <a:moveTo>
                  <a:pt x="760095" y="0"/>
                </a:moveTo>
                <a:lnTo>
                  <a:pt x="0" y="0"/>
                </a:lnTo>
                <a:lnTo>
                  <a:pt x="0" y="259194"/>
                </a:lnTo>
                <a:lnTo>
                  <a:pt x="1007999" y="259194"/>
                </a:lnTo>
                <a:lnTo>
                  <a:pt x="760095" y="0"/>
                </a:lnTo>
                <a:close/>
              </a:path>
            </a:pathLst>
          </a:custGeom>
          <a:solidFill>
            <a:srgbClr val="DA2128"/>
          </a:solidFill>
        </p:spPr>
        <p:txBody>
          <a:bodyPr wrap="square" lIns="0" tIns="0" rIns="0" bIns="0" rtlCol="0"/>
          <a:lstStyle/>
          <a:p>
            <a:endParaRPr/>
          </a:p>
        </p:txBody>
      </p:sp>
      <p:sp>
        <p:nvSpPr>
          <p:cNvPr id="28" name="object 28"/>
          <p:cNvSpPr txBox="1"/>
          <p:nvPr/>
        </p:nvSpPr>
        <p:spPr>
          <a:xfrm>
            <a:off x="739837" y="3408248"/>
            <a:ext cx="1081405" cy="338455"/>
          </a:xfrm>
          <a:prstGeom prst="rect">
            <a:avLst/>
          </a:prstGeom>
        </p:spPr>
        <p:txBody>
          <a:bodyPr vert="horz" wrap="square" lIns="0" tIns="73660" rIns="0" bIns="0" rtlCol="0">
            <a:spAutoFit/>
          </a:bodyPr>
          <a:lstStyle/>
          <a:p>
            <a:pPr marL="129539">
              <a:lnSpc>
                <a:spcPct val="100000"/>
              </a:lnSpc>
              <a:spcBef>
                <a:spcPts val="580"/>
              </a:spcBef>
            </a:pPr>
            <a:r>
              <a:rPr sz="900" spc="-10" dirty="0">
                <a:solidFill>
                  <a:srgbClr val="FFFFFF"/>
                </a:solidFill>
                <a:latin typeface="ＭＳ ゴシック"/>
                <a:cs typeface="ＭＳ ゴシック"/>
              </a:rPr>
              <a:t>指</a:t>
            </a:r>
            <a:r>
              <a:rPr sz="900" spc="-20" dirty="0">
                <a:solidFill>
                  <a:srgbClr val="FFFFFF"/>
                </a:solidFill>
                <a:latin typeface="ＭＳ ゴシック"/>
                <a:cs typeface="ＭＳ ゴシック"/>
              </a:rPr>
              <a:t>導</a:t>
            </a:r>
            <a:r>
              <a:rPr sz="900" spc="-30" dirty="0">
                <a:solidFill>
                  <a:srgbClr val="FFFFFF"/>
                </a:solidFill>
                <a:latin typeface="ＭＳ ゴシック"/>
                <a:cs typeface="ＭＳ ゴシック"/>
              </a:rPr>
              <a:t>医</a:t>
            </a:r>
            <a:r>
              <a:rPr sz="900" spc="-40" dirty="0">
                <a:solidFill>
                  <a:srgbClr val="FFFFFF"/>
                </a:solidFill>
                <a:latin typeface="ＭＳ ゴシック"/>
                <a:cs typeface="ＭＳ ゴシック"/>
              </a:rPr>
              <a:t>一</a:t>
            </a:r>
            <a:r>
              <a:rPr sz="900" dirty="0">
                <a:solidFill>
                  <a:srgbClr val="FFFFFF"/>
                </a:solidFill>
                <a:latin typeface="ＭＳ ゴシック"/>
                <a:cs typeface="ＭＳ ゴシック"/>
              </a:rPr>
              <a:t>覧</a:t>
            </a:r>
            <a:endParaRPr sz="900" dirty="0">
              <a:latin typeface="ＭＳ ゴシック"/>
              <a:cs typeface="ＭＳ ゴシック"/>
            </a:endParaRPr>
          </a:p>
        </p:txBody>
      </p:sp>
      <p:sp>
        <p:nvSpPr>
          <p:cNvPr id="24" name="object 24"/>
          <p:cNvSpPr txBox="1"/>
          <p:nvPr/>
        </p:nvSpPr>
        <p:spPr>
          <a:xfrm>
            <a:off x="5517622" y="2227470"/>
            <a:ext cx="1301115" cy="338455"/>
          </a:xfrm>
          <a:prstGeom prst="rect">
            <a:avLst/>
          </a:prstGeom>
        </p:spPr>
        <p:txBody>
          <a:bodyPr vert="horz" wrap="square" lIns="0" tIns="73660" rIns="0" bIns="0" rtlCol="0">
            <a:spAutoFit/>
          </a:bodyPr>
          <a:lstStyle/>
          <a:p>
            <a:pPr marL="358140">
              <a:lnSpc>
                <a:spcPct val="100000"/>
              </a:lnSpc>
              <a:spcBef>
                <a:spcPts val="580"/>
              </a:spcBef>
            </a:pPr>
            <a:r>
              <a:rPr sz="900" spc="-10" dirty="0">
                <a:solidFill>
                  <a:srgbClr val="FFFFFF"/>
                </a:solidFill>
                <a:latin typeface="ＭＳ ゴシック"/>
                <a:cs typeface="ＭＳ ゴシック"/>
              </a:rPr>
              <a:t>施</a:t>
            </a:r>
            <a:r>
              <a:rPr sz="900" spc="15" dirty="0">
                <a:solidFill>
                  <a:srgbClr val="FFFFFF"/>
                </a:solidFill>
                <a:latin typeface="ＭＳ ゴシック"/>
                <a:cs typeface="ＭＳ ゴシック"/>
              </a:rPr>
              <a:t>設</a:t>
            </a:r>
            <a:r>
              <a:rPr sz="900" spc="-15" dirty="0">
                <a:solidFill>
                  <a:srgbClr val="FFFFFF"/>
                </a:solidFill>
                <a:latin typeface="ＭＳ ゴシック"/>
                <a:cs typeface="ＭＳ ゴシック"/>
              </a:rPr>
              <a:t>選</a:t>
            </a:r>
            <a:r>
              <a:rPr sz="900" spc="-60" dirty="0">
                <a:solidFill>
                  <a:srgbClr val="FFFFFF"/>
                </a:solidFill>
                <a:latin typeface="ＭＳ ゴシック"/>
                <a:cs typeface="ＭＳ ゴシック"/>
              </a:rPr>
              <a:t>択</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
        <p:nvSpPr>
          <p:cNvPr id="25" name="角丸四角形 24"/>
          <p:cNvSpPr/>
          <p:nvPr/>
        </p:nvSpPr>
        <p:spPr>
          <a:xfrm>
            <a:off x="2635250" y="2829809"/>
            <a:ext cx="2503943" cy="435295"/>
          </a:xfrm>
          <a:prstGeom prst="roundRect">
            <a:avLst/>
          </a:prstGeom>
          <a:ln w="12598">
            <a:solidFill>
              <a:srgbClr val="DA2128"/>
            </a:solidFill>
            <a:round/>
          </a:ln>
        </p:spPr>
        <p:txBody>
          <a:bodyPr wrap="square" lIns="0" tIns="0" rIns="0" bIns="0"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2">
            <a:extLst>
              <a:ext uri="{28A0092B-C50C-407E-A947-70E740481C1C}">
                <a14:useLocalDpi xmlns:a14="http://schemas.microsoft.com/office/drawing/2010/main" val="0"/>
              </a:ext>
            </a:extLst>
          </a:blip>
          <a:srcRect b="11466"/>
          <a:stretch/>
        </p:blipFill>
        <p:spPr>
          <a:xfrm>
            <a:off x="746676" y="1155700"/>
            <a:ext cx="6084335" cy="3886200"/>
          </a:xfrm>
          <a:prstGeom prst="rect">
            <a:avLst/>
          </a:prstGeom>
        </p:spPr>
      </p:pic>
      <p:sp>
        <p:nvSpPr>
          <p:cNvPr id="36" name="object 36"/>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57</a:t>
            </a:fld>
            <a:endParaRPr dirty="0"/>
          </a:p>
        </p:txBody>
      </p:sp>
      <p:sp>
        <p:nvSpPr>
          <p:cNvPr id="20" name="object 35"/>
          <p:cNvSpPr txBox="1"/>
          <p:nvPr/>
        </p:nvSpPr>
        <p:spPr>
          <a:xfrm>
            <a:off x="2990765" y="850900"/>
            <a:ext cx="162877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50" dirty="0">
                <a:solidFill>
                  <a:srgbClr val="231F20"/>
                </a:solidFill>
                <a:latin typeface="ＭＳ ゴシック"/>
                <a:cs typeface="ＭＳ ゴシック"/>
              </a:rPr>
              <a:t> </a:t>
            </a:r>
            <a:r>
              <a:rPr sz="1000" spc="-45" dirty="0">
                <a:solidFill>
                  <a:srgbClr val="231F20"/>
                </a:solidFill>
                <a:latin typeface="ＭＳ ゴシック"/>
                <a:cs typeface="ＭＳ ゴシック"/>
              </a:rPr>
              <a:t>代</a:t>
            </a:r>
            <a:r>
              <a:rPr sz="1000" spc="-90" dirty="0">
                <a:solidFill>
                  <a:srgbClr val="231F20"/>
                </a:solidFill>
                <a:latin typeface="ＭＳ ゴシック"/>
                <a:cs typeface="ＭＳ ゴシック"/>
              </a:rPr>
              <a:t>行</a:t>
            </a:r>
            <a:r>
              <a:rPr sz="1000" spc="-35" dirty="0">
                <a:solidFill>
                  <a:srgbClr val="231F20"/>
                </a:solidFill>
                <a:latin typeface="ＭＳ ゴシック"/>
                <a:cs typeface="ＭＳ ゴシック"/>
              </a:rPr>
              <a:t>入</a:t>
            </a:r>
            <a:r>
              <a:rPr sz="1000" spc="-60" dirty="0">
                <a:solidFill>
                  <a:srgbClr val="231F20"/>
                </a:solidFill>
                <a:latin typeface="ＭＳ ゴシック"/>
                <a:cs typeface="ＭＳ ゴシック"/>
              </a:rPr>
              <a:t>力</a:t>
            </a:r>
            <a:r>
              <a:rPr sz="1000" spc="-150" dirty="0">
                <a:solidFill>
                  <a:srgbClr val="231F20"/>
                </a:solidFill>
                <a:latin typeface="ＭＳ ゴシック"/>
                <a:cs typeface="ＭＳ ゴシック"/>
              </a:rPr>
              <a:t>ス</a:t>
            </a:r>
            <a:r>
              <a:rPr sz="1000" spc="-60" dirty="0">
                <a:solidFill>
                  <a:srgbClr val="231F20"/>
                </a:solidFill>
                <a:latin typeface="ＭＳ ゴシック"/>
                <a:cs typeface="ＭＳ ゴシック"/>
              </a:rPr>
              <a:t>ケ</a:t>
            </a:r>
            <a:r>
              <a:rPr sz="1000" spc="-110" dirty="0">
                <a:solidFill>
                  <a:srgbClr val="231F20"/>
                </a:solidFill>
                <a:latin typeface="ＭＳ ゴシック"/>
                <a:cs typeface="ＭＳ ゴシック"/>
              </a:rPr>
              <a:t>ジ</a:t>
            </a:r>
            <a:r>
              <a:rPr sz="1000" spc="-140" dirty="0">
                <a:solidFill>
                  <a:srgbClr val="231F20"/>
                </a:solidFill>
                <a:latin typeface="ＭＳ ゴシック"/>
                <a:cs typeface="ＭＳ ゴシック"/>
              </a:rPr>
              <a:t>ュ</a:t>
            </a:r>
            <a:r>
              <a:rPr sz="1000" spc="-100" dirty="0">
                <a:solidFill>
                  <a:srgbClr val="231F20"/>
                </a:solidFill>
                <a:latin typeface="ＭＳ ゴシック"/>
                <a:cs typeface="ＭＳ ゴシック"/>
              </a:rPr>
              <a:t>ー</a:t>
            </a:r>
            <a:r>
              <a:rPr sz="1000" spc="-20" dirty="0">
                <a:solidFill>
                  <a:srgbClr val="231F20"/>
                </a:solidFill>
                <a:latin typeface="ＭＳ ゴシック"/>
                <a:cs typeface="ＭＳ ゴシック"/>
              </a:rPr>
              <a:t>ル画</a:t>
            </a:r>
            <a:r>
              <a:rPr sz="1000" dirty="0">
                <a:solidFill>
                  <a:srgbClr val="231F20"/>
                </a:solidFill>
                <a:latin typeface="ＭＳ ゴシック"/>
                <a:cs typeface="ＭＳ ゴシック"/>
              </a:rPr>
              <a:t>面</a:t>
            </a:r>
            <a:r>
              <a:rPr sz="1000" spc="-300"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7" name="角丸四角形 6"/>
          <p:cNvSpPr/>
          <p:nvPr/>
        </p:nvSpPr>
        <p:spPr>
          <a:xfrm>
            <a:off x="3165253" y="3441700"/>
            <a:ext cx="1279798" cy="194367"/>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8" name="object 23"/>
          <p:cNvSpPr txBox="1"/>
          <p:nvPr/>
        </p:nvSpPr>
        <p:spPr>
          <a:xfrm>
            <a:off x="746676" y="5245100"/>
            <a:ext cx="6116955" cy="4746941"/>
          </a:xfrm>
          <a:prstGeom prst="rect">
            <a:avLst/>
          </a:prstGeom>
        </p:spPr>
        <p:txBody>
          <a:bodyPr vert="horz" wrap="square" lIns="0" tIns="12700" rIns="0" bIns="0" rtlCol="0">
            <a:spAutoFit/>
          </a:bodyPr>
          <a:lstStyle/>
          <a:p>
            <a:pPr marL="140335">
              <a:lnSpc>
                <a:spcPct val="100000"/>
              </a:lnSpc>
              <a:spcBef>
                <a:spcPts val="100"/>
              </a:spcBef>
            </a:pPr>
            <a:r>
              <a:rPr sz="1000" spc="-15" dirty="0">
                <a:solidFill>
                  <a:srgbClr val="231F20"/>
                </a:solidFill>
                <a:latin typeface="ＭＳ ゴシック"/>
                <a:cs typeface="ＭＳ ゴシック"/>
              </a:rPr>
              <a:t>評</a:t>
            </a:r>
            <a:r>
              <a:rPr sz="1000" spc="-30" dirty="0">
                <a:solidFill>
                  <a:srgbClr val="231F20"/>
                </a:solidFill>
                <a:latin typeface="ＭＳ ゴシック"/>
                <a:cs typeface="ＭＳ ゴシック"/>
              </a:rPr>
              <a:t>価</a:t>
            </a:r>
            <a:r>
              <a:rPr sz="1000" spc="195" dirty="0">
                <a:solidFill>
                  <a:srgbClr val="231F20"/>
                </a:solidFill>
                <a:latin typeface="ＭＳ ゴシック"/>
                <a:cs typeface="ＭＳ ゴシック"/>
              </a:rPr>
              <a:t>票</a:t>
            </a:r>
            <a:r>
              <a:rPr sz="1000" spc="-70" dirty="0">
                <a:solidFill>
                  <a:srgbClr val="231F20"/>
                </a:solidFill>
                <a:latin typeface="ＭＳ ゴシック"/>
                <a:cs typeface="ＭＳ ゴシック"/>
              </a:rPr>
              <a:t>I/II/III</a:t>
            </a:r>
            <a:r>
              <a:rPr sz="1000" spc="-375" dirty="0">
                <a:solidFill>
                  <a:srgbClr val="231F20"/>
                </a:solidFill>
                <a:latin typeface="ＭＳ ゴシック"/>
                <a:cs typeface="ＭＳ ゴシック"/>
              </a:rPr>
              <a:t> </a:t>
            </a:r>
            <a:r>
              <a:rPr sz="1000" spc="-45" dirty="0">
                <a:solidFill>
                  <a:srgbClr val="231F20"/>
                </a:solidFill>
                <a:latin typeface="ＭＳ ゴシック"/>
                <a:cs typeface="ＭＳ ゴシック"/>
              </a:rPr>
              <a:t>を</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40" dirty="0">
                <a:solidFill>
                  <a:srgbClr val="231F20"/>
                </a:solidFill>
                <a:latin typeface="ＭＳ ゴシック"/>
                <a:cs typeface="ＭＳ ゴシック"/>
              </a:rPr>
              <a:t>医</a:t>
            </a:r>
            <a:r>
              <a:rPr sz="1000" spc="-95" dirty="0">
                <a:solidFill>
                  <a:srgbClr val="231F20"/>
                </a:solidFill>
                <a:latin typeface="ＭＳ ゴシック"/>
                <a:cs typeface="ＭＳ ゴシック"/>
              </a:rPr>
              <a:t>に</a:t>
            </a:r>
            <a:r>
              <a:rPr sz="1000" spc="-5" dirty="0">
                <a:solidFill>
                  <a:srgbClr val="231F20"/>
                </a:solidFill>
                <a:latin typeface="ＭＳ ゴシック"/>
                <a:cs typeface="ＭＳ ゴシック"/>
              </a:rPr>
              <a:t>代</a:t>
            </a:r>
            <a:r>
              <a:rPr sz="1000" spc="-110" dirty="0">
                <a:solidFill>
                  <a:srgbClr val="231F20"/>
                </a:solidFill>
                <a:latin typeface="ＭＳ ゴシック"/>
                <a:cs typeface="ＭＳ ゴシック"/>
              </a:rPr>
              <a:t>わ</a:t>
            </a:r>
            <a:r>
              <a:rPr sz="1000" spc="-150" dirty="0">
                <a:solidFill>
                  <a:srgbClr val="231F20"/>
                </a:solidFill>
                <a:latin typeface="ＭＳ ゴシック"/>
                <a:cs typeface="ＭＳ ゴシック"/>
              </a:rPr>
              <a:t>り</a:t>
            </a:r>
            <a:r>
              <a:rPr sz="1000" spc="10" dirty="0">
                <a:solidFill>
                  <a:srgbClr val="231F20"/>
                </a:solidFill>
                <a:latin typeface="ＭＳ ゴシック"/>
                <a:cs typeface="ＭＳ ゴシック"/>
              </a:rPr>
              <a:t>、</a:t>
            </a:r>
            <a:r>
              <a:rPr sz="1000" spc="5" dirty="0">
                <a:solidFill>
                  <a:srgbClr val="231F20"/>
                </a:solidFill>
                <a:latin typeface="ＭＳ ゴシック"/>
                <a:cs typeface="ＭＳ ゴシック"/>
              </a:rPr>
              <a:t>研</a:t>
            </a:r>
            <a:r>
              <a:rPr sz="1000" spc="-30" dirty="0">
                <a:solidFill>
                  <a:srgbClr val="231F20"/>
                </a:solidFill>
                <a:latin typeface="ＭＳ ゴシック"/>
                <a:cs typeface="ＭＳ ゴシック"/>
              </a:rPr>
              <a:t>修</a:t>
            </a:r>
            <a:r>
              <a:rPr sz="1000" spc="-20" dirty="0">
                <a:solidFill>
                  <a:srgbClr val="231F20"/>
                </a:solidFill>
                <a:latin typeface="ＭＳ ゴシック"/>
                <a:cs typeface="ＭＳ ゴシック"/>
              </a:rPr>
              <a:t>施</a:t>
            </a:r>
            <a:r>
              <a:rPr sz="1000" spc="-10" dirty="0">
                <a:solidFill>
                  <a:srgbClr val="231F20"/>
                </a:solidFill>
                <a:latin typeface="ＭＳ ゴシック"/>
                <a:cs typeface="ＭＳ ゴシック"/>
              </a:rPr>
              <a:t>設</a:t>
            </a:r>
            <a:r>
              <a:rPr sz="1000" spc="-45" dirty="0">
                <a:solidFill>
                  <a:srgbClr val="231F20"/>
                </a:solidFill>
                <a:latin typeface="ＭＳ ゴシック"/>
                <a:cs typeface="ＭＳ ゴシック"/>
              </a:rPr>
              <a:t>担</a:t>
            </a:r>
            <a:r>
              <a:rPr sz="1000" spc="-35" dirty="0">
                <a:solidFill>
                  <a:srgbClr val="231F20"/>
                </a:solidFill>
                <a:latin typeface="ＭＳ ゴシック"/>
                <a:cs typeface="ＭＳ ゴシック"/>
              </a:rPr>
              <a:t>当</a:t>
            </a:r>
            <a:r>
              <a:rPr sz="1000" spc="-20" dirty="0">
                <a:solidFill>
                  <a:srgbClr val="231F20"/>
                </a:solidFill>
                <a:latin typeface="ＭＳ ゴシック"/>
                <a:cs typeface="ＭＳ ゴシック"/>
              </a:rPr>
              <a:t>者</a:t>
            </a:r>
            <a:r>
              <a:rPr sz="1000" spc="-30" dirty="0">
                <a:solidFill>
                  <a:srgbClr val="231F20"/>
                </a:solidFill>
                <a:latin typeface="ＭＳ ゴシック"/>
                <a:cs typeface="ＭＳ ゴシック"/>
              </a:rPr>
              <a:t>が</a:t>
            </a:r>
            <a:r>
              <a:rPr sz="1000" spc="-45" dirty="0">
                <a:solidFill>
                  <a:srgbClr val="231F20"/>
                </a:solidFill>
                <a:latin typeface="ＭＳ ゴシック"/>
                <a:cs typeface="ＭＳ ゴシック"/>
              </a:rPr>
              <a:t>代</a:t>
            </a:r>
            <a:r>
              <a:rPr sz="1000" spc="-90" dirty="0">
                <a:solidFill>
                  <a:srgbClr val="231F20"/>
                </a:solidFill>
                <a:latin typeface="ＭＳ ゴシック"/>
                <a:cs typeface="ＭＳ ゴシック"/>
              </a:rPr>
              <a:t>行</a:t>
            </a:r>
            <a:r>
              <a:rPr sz="1000" spc="-35" dirty="0">
                <a:solidFill>
                  <a:srgbClr val="231F20"/>
                </a:solidFill>
                <a:latin typeface="ＭＳ ゴシック"/>
                <a:cs typeface="ＭＳ ゴシック"/>
              </a:rPr>
              <a:t>入</a:t>
            </a:r>
            <a:r>
              <a:rPr sz="1000" spc="-45" dirty="0">
                <a:solidFill>
                  <a:srgbClr val="231F20"/>
                </a:solidFill>
                <a:latin typeface="ＭＳ ゴシック"/>
                <a:cs typeface="ＭＳ ゴシック"/>
              </a:rPr>
              <a:t>力</a:t>
            </a:r>
            <a:r>
              <a:rPr sz="1000" spc="-140" dirty="0">
                <a:solidFill>
                  <a:srgbClr val="231F20"/>
                </a:solidFill>
                <a:latin typeface="ＭＳ ゴシック"/>
                <a:cs typeface="ＭＳ ゴシック"/>
              </a:rPr>
              <a:t>す</a:t>
            </a:r>
            <a:r>
              <a:rPr sz="1000" spc="-110" dirty="0">
                <a:solidFill>
                  <a:srgbClr val="231F20"/>
                </a:solidFill>
                <a:latin typeface="ＭＳ ゴシック"/>
                <a:cs typeface="ＭＳ ゴシック"/>
              </a:rPr>
              <a:t>る</a:t>
            </a:r>
            <a:r>
              <a:rPr sz="1000" spc="-120" dirty="0">
                <a:solidFill>
                  <a:srgbClr val="231F20"/>
                </a:solidFill>
                <a:latin typeface="ＭＳ ゴシック"/>
                <a:cs typeface="ＭＳ ゴシック"/>
              </a:rPr>
              <a:t>こ</a:t>
            </a:r>
            <a:r>
              <a:rPr sz="1000" spc="-140" dirty="0">
                <a:solidFill>
                  <a:srgbClr val="231F20"/>
                </a:solidFill>
                <a:latin typeface="ＭＳ ゴシック"/>
                <a:cs typeface="ＭＳ ゴシック"/>
              </a:rPr>
              <a:t>と</a:t>
            </a:r>
            <a:r>
              <a:rPr sz="1000" spc="-120" dirty="0">
                <a:solidFill>
                  <a:srgbClr val="231F20"/>
                </a:solidFill>
                <a:latin typeface="ＭＳ ゴシック"/>
                <a:cs typeface="ＭＳ ゴシック"/>
              </a:rPr>
              <a:t>も</a:t>
            </a:r>
            <a:r>
              <a:rPr sz="1000" spc="-30" dirty="0">
                <a:solidFill>
                  <a:srgbClr val="231F20"/>
                </a:solidFill>
                <a:latin typeface="ＭＳ ゴシック"/>
                <a:cs typeface="ＭＳ ゴシック"/>
              </a:rPr>
              <a:t>可</a:t>
            </a:r>
            <a:r>
              <a:rPr sz="1000" spc="-35" dirty="0">
                <a:solidFill>
                  <a:srgbClr val="231F20"/>
                </a:solidFill>
                <a:latin typeface="ＭＳ ゴシック"/>
                <a:cs typeface="ＭＳ ゴシック"/>
              </a:rPr>
              <a:t>能</a:t>
            </a:r>
            <a:r>
              <a:rPr sz="1000" spc="-40" dirty="0">
                <a:solidFill>
                  <a:srgbClr val="231F20"/>
                </a:solidFill>
                <a:latin typeface="ＭＳ ゴシック"/>
                <a:cs typeface="ＭＳ ゴシック"/>
              </a:rPr>
              <a:t>で</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sz="1000" spc="-15" dirty="0">
                <a:solidFill>
                  <a:srgbClr val="A9511A"/>
                </a:solidFill>
                <a:latin typeface="ＭＳ ゴシック"/>
                <a:cs typeface="ＭＳ ゴシック"/>
              </a:rPr>
              <a:t>指</a:t>
            </a:r>
            <a:r>
              <a:rPr sz="1000" spc="-30" dirty="0">
                <a:solidFill>
                  <a:srgbClr val="A9511A"/>
                </a:solidFill>
                <a:latin typeface="ＭＳ ゴシック"/>
                <a:cs typeface="ＭＳ ゴシック"/>
              </a:rPr>
              <a:t>導</a:t>
            </a:r>
            <a:r>
              <a:rPr sz="1000" spc="-40" dirty="0">
                <a:solidFill>
                  <a:srgbClr val="A9511A"/>
                </a:solidFill>
                <a:latin typeface="ＭＳ ゴシック"/>
                <a:cs typeface="ＭＳ ゴシック"/>
              </a:rPr>
              <a:t>医</a:t>
            </a:r>
            <a:r>
              <a:rPr sz="1000" spc="-45" dirty="0">
                <a:solidFill>
                  <a:srgbClr val="A9511A"/>
                </a:solidFill>
                <a:latin typeface="ＭＳ ゴシック"/>
                <a:cs typeface="ＭＳ ゴシック"/>
              </a:rPr>
              <a:t>の</a:t>
            </a:r>
            <a:r>
              <a:rPr sz="1000" spc="-15" dirty="0">
                <a:solidFill>
                  <a:srgbClr val="A9511A"/>
                </a:solidFill>
                <a:latin typeface="ＭＳ ゴシック"/>
                <a:cs typeface="ＭＳ ゴシック"/>
              </a:rPr>
              <a:t>評</a:t>
            </a:r>
            <a:r>
              <a:rPr sz="1000" spc="-30" dirty="0">
                <a:solidFill>
                  <a:srgbClr val="A9511A"/>
                </a:solidFill>
                <a:latin typeface="ＭＳ ゴシック"/>
                <a:cs typeface="ＭＳ ゴシック"/>
              </a:rPr>
              <a:t>価</a:t>
            </a:r>
            <a:r>
              <a:rPr sz="1000" spc="195" dirty="0">
                <a:solidFill>
                  <a:srgbClr val="A9511A"/>
                </a:solidFill>
                <a:latin typeface="ＭＳ ゴシック"/>
                <a:cs typeface="ＭＳ ゴシック"/>
              </a:rPr>
              <a:t>票</a:t>
            </a:r>
            <a:r>
              <a:rPr sz="1000" spc="-70" dirty="0">
                <a:solidFill>
                  <a:srgbClr val="A9511A"/>
                </a:solidFill>
                <a:latin typeface="ＭＳ ゴシック"/>
                <a:cs typeface="ＭＳ ゴシック"/>
              </a:rPr>
              <a:t>I/II/III</a:t>
            </a:r>
            <a:r>
              <a:rPr sz="1000" spc="-345" dirty="0">
                <a:solidFill>
                  <a:srgbClr val="A9511A"/>
                </a:solidFill>
                <a:latin typeface="ＭＳ ゴシック"/>
                <a:cs typeface="ＭＳ ゴシック"/>
              </a:rPr>
              <a:t> </a:t>
            </a:r>
            <a:r>
              <a:rPr sz="1000" spc="-15" dirty="0">
                <a:solidFill>
                  <a:srgbClr val="A9511A"/>
                </a:solidFill>
                <a:latin typeface="ＭＳ ゴシック"/>
                <a:cs typeface="ＭＳ ゴシック"/>
              </a:rPr>
              <a:t>の</a:t>
            </a:r>
            <a:r>
              <a:rPr sz="1000" spc="-10" dirty="0">
                <a:solidFill>
                  <a:srgbClr val="A9511A"/>
                </a:solidFill>
                <a:latin typeface="ＭＳ ゴシック"/>
                <a:cs typeface="ＭＳ ゴシック"/>
              </a:rPr>
              <a:t>確</a:t>
            </a:r>
            <a:r>
              <a:rPr sz="1000" dirty="0">
                <a:solidFill>
                  <a:srgbClr val="A9511A"/>
                </a:solidFill>
                <a:latin typeface="ＭＳ ゴシック"/>
                <a:cs typeface="ＭＳ ゴシック"/>
              </a:rPr>
              <a:t>認</a:t>
            </a:r>
            <a:r>
              <a:rPr sz="1000" spc="-250" dirty="0">
                <a:solidFill>
                  <a:srgbClr val="A9511A"/>
                </a:solidFill>
                <a:latin typeface="ＭＳ ゴシック"/>
                <a:cs typeface="ＭＳ ゴシック"/>
              </a:rPr>
              <a:t> </a:t>
            </a:r>
            <a:r>
              <a:rPr sz="1000" dirty="0">
                <a:solidFill>
                  <a:srgbClr val="A9511A"/>
                </a:solidFill>
                <a:latin typeface="ＭＳ ゴシック"/>
                <a:cs typeface="ＭＳ ゴシック"/>
              </a:rPr>
              <a:t>/</a:t>
            </a:r>
            <a:r>
              <a:rPr sz="1000" spc="-330" dirty="0">
                <a:solidFill>
                  <a:srgbClr val="A9511A"/>
                </a:solidFill>
                <a:latin typeface="ＭＳ ゴシック"/>
                <a:cs typeface="ＭＳ ゴシック"/>
              </a:rPr>
              <a:t> </a:t>
            </a:r>
            <a:r>
              <a:rPr sz="1000" spc="-45" dirty="0">
                <a:solidFill>
                  <a:srgbClr val="A9511A"/>
                </a:solidFill>
                <a:latin typeface="ＭＳ ゴシック"/>
                <a:cs typeface="ＭＳ ゴシック"/>
              </a:rPr>
              <a:t>代</a:t>
            </a:r>
            <a:r>
              <a:rPr sz="1000" spc="-90" dirty="0">
                <a:solidFill>
                  <a:srgbClr val="A9511A"/>
                </a:solidFill>
                <a:latin typeface="ＭＳ ゴシック"/>
                <a:cs typeface="ＭＳ ゴシック"/>
              </a:rPr>
              <a:t>行</a:t>
            </a:r>
            <a:r>
              <a:rPr sz="1000" spc="-35" dirty="0">
                <a:solidFill>
                  <a:srgbClr val="A9511A"/>
                </a:solidFill>
                <a:latin typeface="ＭＳ ゴシック"/>
                <a:cs typeface="ＭＳ ゴシック"/>
              </a:rPr>
              <a:t>入</a:t>
            </a:r>
            <a:r>
              <a:rPr sz="1000" dirty="0">
                <a:solidFill>
                  <a:srgbClr val="A9511A"/>
                </a:solidFill>
                <a:latin typeface="ＭＳ ゴシック"/>
                <a:cs typeface="ＭＳ ゴシック"/>
              </a:rPr>
              <a:t>力</a:t>
            </a:r>
            <a:endParaRPr sz="1000" dirty="0">
              <a:latin typeface="ＭＳ ゴシック"/>
              <a:cs typeface="ＭＳ ゴシック"/>
            </a:endParaRPr>
          </a:p>
          <a:p>
            <a:pPr marL="144780" indent="-132715">
              <a:lnSpc>
                <a:spcPct val="100000"/>
              </a:lnSpc>
              <a:spcBef>
                <a:spcPts val="575"/>
              </a:spcBef>
              <a:buAutoNum type="arabicPeriod"/>
              <a:tabLst>
                <a:tab pos="145415" algn="l"/>
              </a:tabLst>
            </a:pPr>
            <a:r>
              <a:rPr sz="1000" spc="-20" dirty="0">
                <a:solidFill>
                  <a:srgbClr val="231F20"/>
                </a:solidFill>
                <a:latin typeface="ＭＳ ゴシック"/>
                <a:cs typeface="ＭＳ ゴシック"/>
              </a:rPr>
              <a:t>施</a:t>
            </a:r>
            <a:r>
              <a:rPr sz="1000" spc="-55" dirty="0">
                <a:solidFill>
                  <a:srgbClr val="231F20"/>
                </a:solidFill>
                <a:latin typeface="ＭＳ ゴシック"/>
                <a:cs typeface="ＭＳ ゴシック"/>
              </a:rPr>
              <a:t>設</a:t>
            </a:r>
            <a:r>
              <a:rPr sz="1000" spc="-25" dirty="0">
                <a:solidFill>
                  <a:srgbClr val="231F20"/>
                </a:solidFill>
                <a:latin typeface="ＭＳ ゴシック"/>
                <a:cs typeface="ＭＳ ゴシック"/>
              </a:rPr>
              <a:t>を</a:t>
            </a:r>
            <a:r>
              <a:rPr sz="1000" spc="-20" dirty="0">
                <a:solidFill>
                  <a:srgbClr val="231F20"/>
                </a:solidFill>
                <a:latin typeface="ＭＳ ゴシック"/>
                <a:cs typeface="ＭＳ ゴシック"/>
              </a:rPr>
              <a:t>選</a:t>
            </a:r>
            <a:r>
              <a:rPr sz="1000" spc="-125" dirty="0">
                <a:solidFill>
                  <a:srgbClr val="231F20"/>
                </a:solidFill>
                <a:latin typeface="ＭＳ ゴシック"/>
                <a:cs typeface="ＭＳ ゴシック"/>
              </a:rPr>
              <a:t>択</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endParaRPr sz="1000" dirty="0">
              <a:latin typeface="ＭＳ ゴシック"/>
              <a:cs typeface="ＭＳ ゴシック"/>
            </a:endParaRPr>
          </a:p>
          <a:p>
            <a:pPr marL="76835">
              <a:lnSpc>
                <a:spcPct val="100000"/>
              </a:lnSpc>
              <a:spcBef>
                <a:spcPts val="580"/>
              </a:spcBef>
            </a:pP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施</a:t>
            </a:r>
            <a:r>
              <a:rPr sz="1000" spc="10" dirty="0">
                <a:solidFill>
                  <a:srgbClr val="231F20"/>
                </a:solidFill>
                <a:latin typeface="ＭＳ ゴシック"/>
                <a:cs typeface="ＭＳ ゴシック"/>
              </a:rPr>
              <a:t>設</a:t>
            </a:r>
            <a:r>
              <a:rPr sz="1000" spc="-20" dirty="0">
                <a:solidFill>
                  <a:srgbClr val="231F20"/>
                </a:solidFill>
                <a:latin typeface="ＭＳ ゴシック"/>
                <a:cs typeface="ＭＳ ゴシック"/>
              </a:rPr>
              <a:t>選</a:t>
            </a:r>
            <a:r>
              <a:rPr sz="1000" spc="-70" dirty="0">
                <a:solidFill>
                  <a:srgbClr val="231F20"/>
                </a:solidFill>
                <a:latin typeface="ＭＳ ゴシック"/>
                <a:cs typeface="ＭＳ ゴシック"/>
              </a:rPr>
              <a:t>択</a:t>
            </a:r>
            <a:r>
              <a:rPr sz="1000" spc="-160" dirty="0">
                <a:solidFill>
                  <a:srgbClr val="231F20"/>
                </a:solidFill>
                <a:latin typeface="ＭＳ ゴシック"/>
                <a:cs typeface="ＭＳ ゴシック"/>
              </a:rPr>
              <a:t>エ</a:t>
            </a:r>
            <a:r>
              <a:rPr sz="1000" spc="-125" dirty="0">
                <a:solidFill>
                  <a:srgbClr val="231F20"/>
                </a:solidFill>
                <a:latin typeface="ＭＳ ゴシック"/>
                <a:cs typeface="ＭＳ ゴシック"/>
              </a:rPr>
              <a:t>リ</a:t>
            </a:r>
            <a:r>
              <a:rPr sz="1000" spc="-155" dirty="0">
                <a:solidFill>
                  <a:srgbClr val="231F20"/>
                </a:solidFill>
                <a:latin typeface="ＭＳ ゴシック"/>
                <a:cs typeface="ＭＳ ゴシック"/>
              </a:rPr>
              <a:t>ア</a:t>
            </a:r>
            <a:r>
              <a:rPr sz="1000" spc="10" dirty="0">
                <a:solidFill>
                  <a:srgbClr val="231F20"/>
                </a:solidFill>
                <a:latin typeface="ＭＳ ゴシック"/>
                <a:cs typeface="ＭＳ ゴシック"/>
              </a:rPr>
              <a:t>」</a:t>
            </a:r>
            <a:r>
              <a:rPr sz="1000" spc="-65" dirty="0">
                <a:solidFill>
                  <a:srgbClr val="231F20"/>
                </a:solidFill>
                <a:latin typeface="ＭＳ ゴシック"/>
                <a:cs typeface="ＭＳ ゴシック"/>
              </a:rPr>
              <a:t>に</a:t>
            </a:r>
            <a:r>
              <a:rPr sz="1000" spc="-55"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施</a:t>
            </a:r>
            <a:r>
              <a:rPr sz="1000" spc="10" dirty="0">
                <a:solidFill>
                  <a:srgbClr val="231F20"/>
                </a:solidFill>
                <a:latin typeface="ＭＳ ゴシック"/>
                <a:cs typeface="ＭＳ ゴシック"/>
              </a:rPr>
              <a:t>設</a:t>
            </a:r>
            <a:r>
              <a:rPr sz="1000" spc="-20" dirty="0">
                <a:solidFill>
                  <a:srgbClr val="231F20"/>
                </a:solidFill>
                <a:latin typeface="ＭＳ ゴシック"/>
                <a:cs typeface="ＭＳ ゴシック"/>
              </a:rPr>
              <a:t>選</a:t>
            </a:r>
            <a:r>
              <a:rPr sz="1000" spc="-10" dirty="0">
                <a:solidFill>
                  <a:srgbClr val="231F20"/>
                </a:solidFill>
                <a:latin typeface="ＭＳ ゴシック"/>
                <a:cs typeface="ＭＳ ゴシック"/>
              </a:rPr>
              <a:t>択</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90" dirty="0">
                <a:solidFill>
                  <a:srgbClr val="231F20"/>
                </a:solidFill>
                <a:latin typeface="ＭＳ ゴシック"/>
                <a:cs typeface="ＭＳ ゴシック"/>
              </a:rPr>
              <a:t>し</a:t>
            </a:r>
            <a:r>
              <a:rPr sz="1000" spc="-55" dirty="0">
                <a:solidFill>
                  <a:srgbClr val="231F20"/>
                </a:solidFill>
                <a:latin typeface="ＭＳ ゴシック"/>
                <a:cs typeface="ＭＳ ゴシック"/>
              </a:rPr>
              <a:t>て</a:t>
            </a:r>
            <a:r>
              <a:rPr sz="1000" spc="-40" dirty="0">
                <a:solidFill>
                  <a:srgbClr val="231F20"/>
                </a:solidFill>
                <a:latin typeface="ＭＳ ゴシック"/>
                <a:cs typeface="ＭＳ ゴシック"/>
              </a:rPr>
              <a:t>開</a:t>
            </a:r>
            <a:r>
              <a:rPr sz="1000" spc="-75" dirty="0">
                <a:solidFill>
                  <a:srgbClr val="231F20"/>
                </a:solidFill>
                <a:latin typeface="ＭＳ ゴシック"/>
                <a:cs typeface="ＭＳ ゴシック"/>
              </a:rPr>
              <a:t>い</a:t>
            </a:r>
            <a:r>
              <a:rPr sz="1000" spc="-50" dirty="0">
                <a:solidFill>
                  <a:srgbClr val="231F20"/>
                </a:solidFill>
                <a:latin typeface="ＭＳ ゴシック"/>
                <a:cs typeface="ＭＳ ゴシック"/>
              </a:rPr>
              <a:t>た一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spc="-45" dirty="0">
                <a:solidFill>
                  <a:srgbClr val="231F20"/>
                </a:solidFill>
                <a:latin typeface="ＭＳ ゴシック"/>
                <a:cs typeface="ＭＳ ゴシック"/>
              </a:rPr>
              <a:t>面</a:t>
            </a:r>
            <a:r>
              <a:rPr sz="1000" spc="-90" dirty="0">
                <a:solidFill>
                  <a:srgbClr val="231F20"/>
                </a:solidFill>
                <a:latin typeface="ＭＳ ゴシック"/>
                <a:cs typeface="ＭＳ ゴシック"/>
              </a:rPr>
              <a:t>から</a:t>
            </a:r>
            <a:r>
              <a:rPr sz="1000" spc="-20" dirty="0">
                <a:solidFill>
                  <a:srgbClr val="231F20"/>
                </a:solidFill>
                <a:latin typeface="ＭＳ ゴシック"/>
                <a:cs typeface="ＭＳ ゴシック"/>
              </a:rPr>
              <a:t>施</a:t>
            </a:r>
            <a:r>
              <a:rPr sz="1000" spc="-55" dirty="0">
                <a:solidFill>
                  <a:srgbClr val="231F20"/>
                </a:solidFill>
                <a:latin typeface="ＭＳ ゴシック"/>
                <a:cs typeface="ＭＳ ゴシック"/>
              </a:rPr>
              <a:t>設</a:t>
            </a:r>
            <a:r>
              <a:rPr sz="1000" spc="-25" dirty="0">
                <a:solidFill>
                  <a:srgbClr val="231F20"/>
                </a:solidFill>
                <a:latin typeface="ＭＳ ゴシック"/>
                <a:cs typeface="ＭＳ ゴシック"/>
              </a:rPr>
              <a:t>を</a:t>
            </a:r>
            <a:r>
              <a:rPr sz="1000" spc="-45" dirty="0">
                <a:solidFill>
                  <a:srgbClr val="231F20"/>
                </a:solidFill>
                <a:latin typeface="ＭＳ ゴシック"/>
                <a:cs typeface="ＭＳ ゴシック"/>
              </a:rPr>
              <a:t>選</a:t>
            </a:r>
            <a:r>
              <a:rPr sz="1000" spc="-60" dirty="0">
                <a:solidFill>
                  <a:srgbClr val="231F20"/>
                </a:solidFill>
                <a:latin typeface="ＭＳ ゴシック"/>
                <a:cs typeface="ＭＳ ゴシック"/>
              </a:rPr>
              <a:t>び</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7955" indent="-135890">
              <a:lnSpc>
                <a:spcPct val="100000"/>
              </a:lnSpc>
              <a:spcBef>
                <a:spcPts val="580"/>
              </a:spcBef>
              <a:buAutoNum type="arabicPeriod" startAt="2"/>
              <a:tabLst>
                <a:tab pos="148590" algn="l"/>
              </a:tabLst>
            </a:pP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35" dirty="0">
                <a:solidFill>
                  <a:srgbClr val="231F20"/>
                </a:solidFill>
                <a:latin typeface="ＭＳ ゴシック"/>
                <a:cs typeface="ＭＳ ゴシック"/>
              </a:rPr>
              <a:t>医</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90" dirty="0">
                <a:solidFill>
                  <a:srgbClr val="231F20"/>
                </a:solidFill>
                <a:latin typeface="ＭＳ ゴシック"/>
                <a:cs typeface="ＭＳ ゴシック"/>
              </a:rPr>
              <a:t>か</a:t>
            </a:r>
            <a:r>
              <a:rPr sz="1000" spc="-75" dirty="0">
                <a:solidFill>
                  <a:srgbClr val="231F20"/>
                </a:solidFill>
                <a:latin typeface="ＭＳ ゴシック"/>
                <a:cs typeface="ＭＳ ゴシック"/>
              </a:rPr>
              <a:t>ら</a:t>
            </a:r>
            <a:r>
              <a:rPr sz="1000" spc="5" dirty="0">
                <a:solidFill>
                  <a:srgbClr val="231F20"/>
                </a:solidFill>
                <a:latin typeface="ＭＳ ゴシック"/>
                <a:cs typeface="ＭＳ ゴシック"/>
              </a:rPr>
              <a:t>研</a:t>
            </a:r>
            <a:r>
              <a:rPr sz="1000" spc="-25" dirty="0">
                <a:solidFill>
                  <a:srgbClr val="231F20"/>
                </a:solidFill>
                <a:latin typeface="ＭＳ ゴシック"/>
                <a:cs typeface="ＭＳ ゴシック"/>
              </a:rPr>
              <a:t>修</a:t>
            </a:r>
            <a:r>
              <a:rPr sz="1000" spc="-20" dirty="0">
                <a:solidFill>
                  <a:srgbClr val="231F20"/>
                </a:solidFill>
                <a:latin typeface="ＭＳ ゴシック"/>
                <a:cs typeface="ＭＳ ゴシック"/>
              </a:rPr>
              <a:t>施</a:t>
            </a:r>
            <a:r>
              <a:rPr sz="1000" spc="-10" dirty="0">
                <a:solidFill>
                  <a:srgbClr val="231F20"/>
                </a:solidFill>
                <a:latin typeface="ＭＳ ゴシック"/>
                <a:cs typeface="ＭＳ ゴシック"/>
              </a:rPr>
              <a:t>設</a:t>
            </a:r>
            <a:r>
              <a:rPr sz="1000" spc="-45" dirty="0">
                <a:solidFill>
                  <a:srgbClr val="231F20"/>
                </a:solidFill>
                <a:latin typeface="ＭＳ ゴシック"/>
                <a:cs typeface="ＭＳ ゴシック"/>
              </a:rPr>
              <a:t>担</a:t>
            </a:r>
            <a:r>
              <a:rPr sz="1000" spc="-35" dirty="0">
                <a:solidFill>
                  <a:srgbClr val="231F20"/>
                </a:solidFill>
                <a:latin typeface="ＭＳ ゴシック"/>
                <a:cs typeface="ＭＳ ゴシック"/>
              </a:rPr>
              <a:t>当</a:t>
            </a:r>
            <a:r>
              <a:rPr sz="1000" spc="-20" dirty="0">
                <a:solidFill>
                  <a:srgbClr val="231F20"/>
                </a:solidFill>
                <a:latin typeface="ＭＳ ゴシック"/>
                <a:cs typeface="ＭＳ ゴシック"/>
              </a:rPr>
              <a:t>者</a:t>
            </a:r>
            <a:r>
              <a:rPr sz="1000" spc="-30" dirty="0">
                <a:solidFill>
                  <a:srgbClr val="231F20"/>
                </a:solidFill>
                <a:latin typeface="ＭＳ ゴシック"/>
                <a:cs typeface="ＭＳ ゴシック"/>
              </a:rPr>
              <a:t>が</a:t>
            </a:r>
            <a:r>
              <a:rPr sz="1000" spc="-45" dirty="0">
                <a:solidFill>
                  <a:srgbClr val="231F20"/>
                </a:solidFill>
                <a:latin typeface="ＭＳ ゴシック"/>
                <a:cs typeface="ＭＳ ゴシック"/>
              </a:rPr>
              <a:t>代</a:t>
            </a:r>
            <a:r>
              <a:rPr sz="1000" spc="-25" dirty="0">
                <a:solidFill>
                  <a:srgbClr val="231F20"/>
                </a:solidFill>
                <a:latin typeface="ＭＳ ゴシック"/>
                <a:cs typeface="ＭＳ ゴシック"/>
              </a:rPr>
              <a:t>行</a:t>
            </a:r>
            <a:r>
              <a:rPr sz="1000" spc="-140" dirty="0">
                <a:solidFill>
                  <a:srgbClr val="231F20"/>
                </a:solidFill>
                <a:latin typeface="ＭＳ ゴシック"/>
                <a:cs typeface="ＭＳ ゴシック"/>
              </a:rPr>
              <a:t>す</a:t>
            </a:r>
            <a:r>
              <a:rPr sz="1000" spc="-50" dirty="0">
                <a:solidFill>
                  <a:srgbClr val="231F20"/>
                </a:solidFill>
                <a:latin typeface="ＭＳ ゴシック"/>
                <a:cs typeface="ＭＳ ゴシック"/>
              </a:rPr>
              <a:t>る</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65" dirty="0">
                <a:solidFill>
                  <a:srgbClr val="231F20"/>
                </a:solidFill>
                <a:latin typeface="ＭＳ ゴシック"/>
                <a:cs typeface="ＭＳ ゴシック"/>
              </a:rPr>
              <a:t>医</a:t>
            </a:r>
            <a:r>
              <a:rPr sz="1000" spc="-25" dirty="0">
                <a:solidFill>
                  <a:srgbClr val="231F20"/>
                </a:solidFill>
                <a:latin typeface="ＭＳ ゴシック"/>
                <a:cs typeface="ＭＳ ゴシック"/>
              </a:rPr>
              <a:t>を選</a:t>
            </a:r>
            <a:r>
              <a:rPr sz="1000" spc="-114" dirty="0">
                <a:solidFill>
                  <a:srgbClr val="231F20"/>
                </a:solidFill>
                <a:latin typeface="ＭＳ ゴシック"/>
                <a:cs typeface="ＭＳ ゴシック"/>
              </a:rPr>
              <a:t>ん</a:t>
            </a:r>
            <a:r>
              <a:rPr sz="1000" spc="-125" dirty="0">
                <a:solidFill>
                  <a:srgbClr val="231F20"/>
                </a:solidFill>
                <a:latin typeface="ＭＳ ゴシック"/>
                <a:cs typeface="ＭＳ ゴシック"/>
              </a:rPr>
              <a:t>で</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40335">
              <a:lnSpc>
                <a:spcPct val="100000"/>
              </a:lnSpc>
              <a:spcBef>
                <a:spcPts val="580"/>
              </a:spcBef>
            </a:pPr>
            <a:r>
              <a:rPr sz="1000" spc="-30" dirty="0" err="1">
                <a:solidFill>
                  <a:srgbClr val="231F20"/>
                </a:solidFill>
                <a:latin typeface="ＭＳ ゴシック"/>
                <a:cs typeface="ＭＳ ゴシック"/>
              </a:rPr>
              <a:t>表</a:t>
            </a:r>
            <a:r>
              <a:rPr sz="1000" spc="-85" dirty="0" err="1">
                <a:solidFill>
                  <a:srgbClr val="231F20"/>
                </a:solidFill>
                <a:latin typeface="ＭＳ ゴシック"/>
                <a:cs typeface="ＭＳ ゴシック"/>
              </a:rPr>
              <a:t>示さ</a:t>
            </a:r>
            <a:r>
              <a:rPr sz="1000" spc="-140" dirty="0" err="1">
                <a:solidFill>
                  <a:srgbClr val="231F20"/>
                </a:solidFill>
                <a:latin typeface="ＭＳ ゴシック"/>
                <a:cs typeface="ＭＳ ゴシック"/>
              </a:rPr>
              <a:t>れ</a:t>
            </a:r>
            <a:r>
              <a:rPr sz="1000" spc="-80" dirty="0" err="1">
                <a:solidFill>
                  <a:srgbClr val="231F20"/>
                </a:solidFill>
                <a:latin typeface="ＭＳ ゴシック"/>
                <a:cs typeface="ＭＳ ゴシック"/>
              </a:rPr>
              <a:t>て</a:t>
            </a:r>
            <a:r>
              <a:rPr sz="1000" spc="-45" dirty="0" err="1">
                <a:solidFill>
                  <a:srgbClr val="231F20"/>
                </a:solidFill>
                <a:latin typeface="ＭＳ ゴシック"/>
                <a:cs typeface="ＭＳ ゴシック"/>
              </a:rPr>
              <a:t>い</a:t>
            </a:r>
            <a:r>
              <a:rPr sz="1000" spc="-50" dirty="0" err="1">
                <a:solidFill>
                  <a:srgbClr val="231F20"/>
                </a:solidFill>
                <a:latin typeface="ＭＳ ゴシック"/>
                <a:cs typeface="ＭＳ ゴシック"/>
              </a:rPr>
              <a:t>る</a:t>
            </a:r>
            <a:r>
              <a:rPr sz="1000" spc="-15" dirty="0" err="1">
                <a:solidFill>
                  <a:srgbClr val="231F20"/>
                </a:solidFill>
                <a:latin typeface="ＭＳ ゴシック"/>
                <a:cs typeface="ＭＳ ゴシック"/>
              </a:rPr>
              <a:t>指</a:t>
            </a:r>
            <a:r>
              <a:rPr sz="1000" spc="-30" dirty="0" err="1">
                <a:solidFill>
                  <a:srgbClr val="231F20"/>
                </a:solidFill>
                <a:latin typeface="ＭＳ ゴシック"/>
                <a:cs typeface="ＭＳ ゴシック"/>
              </a:rPr>
              <a:t>導</a:t>
            </a:r>
            <a:r>
              <a:rPr sz="1000" spc="-10" dirty="0" err="1">
                <a:solidFill>
                  <a:srgbClr val="231F20"/>
                </a:solidFill>
                <a:latin typeface="ＭＳ ゴシック"/>
                <a:cs typeface="ＭＳ ゴシック"/>
              </a:rPr>
              <a:t>医</a:t>
            </a:r>
            <a:r>
              <a:rPr sz="1000" spc="-60" dirty="0" err="1">
                <a:solidFill>
                  <a:srgbClr val="231F20"/>
                </a:solidFill>
                <a:latin typeface="ＭＳ ゴシック"/>
                <a:cs typeface="ＭＳ ゴシック"/>
              </a:rPr>
              <a:t>が多</a:t>
            </a:r>
            <a:r>
              <a:rPr sz="1000" spc="-20" dirty="0" err="1">
                <a:solidFill>
                  <a:srgbClr val="231F20"/>
                </a:solidFill>
                <a:latin typeface="ＭＳ ゴシック"/>
                <a:cs typeface="ＭＳ ゴシック"/>
              </a:rPr>
              <a:t>い</a:t>
            </a:r>
            <a:r>
              <a:rPr sz="1000" spc="-10" dirty="0" err="1">
                <a:solidFill>
                  <a:srgbClr val="231F20"/>
                </a:solidFill>
                <a:latin typeface="ＭＳ ゴシック"/>
                <a:cs typeface="ＭＳ ゴシック"/>
              </a:rPr>
              <a:t>場</a:t>
            </a:r>
            <a:r>
              <a:rPr sz="1000" spc="-45" dirty="0" err="1">
                <a:solidFill>
                  <a:srgbClr val="231F20"/>
                </a:solidFill>
                <a:latin typeface="ＭＳ ゴシック"/>
                <a:cs typeface="ＭＳ ゴシック"/>
              </a:rPr>
              <a:t>合</a:t>
            </a:r>
            <a:r>
              <a:rPr sz="1000" spc="-665" dirty="0" err="1">
                <a:solidFill>
                  <a:srgbClr val="231F20"/>
                </a:solidFill>
                <a:latin typeface="ＭＳ ゴシック"/>
                <a:cs typeface="ＭＳ ゴシック"/>
              </a:rPr>
              <a:t>は</a:t>
            </a:r>
            <a:r>
              <a:rPr sz="1000" spc="10" dirty="0" err="1">
                <a:solidFill>
                  <a:srgbClr val="231F20"/>
                </a:solidFill>
                <a:latin typeface="ＭＳ ゴシック"/>
                <a:cs typeface="ＭＳ ゴシック"/>
              </a:rPr>
              <a:t>「</a:t>
            </a:r>
            <a:r>
              <a:rPr sz="1000" spc="-15" dirty="0" err="1">
                <a:solidFill>
                  <a:srgbClr val="231F20"/>
                </a:solidFill>
                <a:latin typeface="ＭＳ ゴシック"/>
                <a:cs typeface="ＭＳ ゴシック"/>
              </a:rPr>
              <a:t>指</a:t>
            </a:r>
            <a:r>
              <a:rPr sz="1000" spc="-30" dirty="0" err="1">
                <a:solidFill>
                  <a:srgbClr val="231F20"/>
                </a:solidFill>
                <a:latin typeface="ＭＳ ゴシック"/>
                <a:cs typeface="ＭＳ ゴシック"/>
              </a:rPr>
              <a:t>導</a:t>
            </a:r>
            <a:r>
              <a:rPr sz="1000" spc="-5" dirty="0" err="1">
                <a:solidFill>
                  <a:srgbClr val="231F20"/>
                </a:solidFill>
                <a:latin typeface="ＭＳ ゴシック"/>
                <a:cs typeface="ＭＳ ゴシック"/>
              </a:rPr>
              <a:t>医</a:t>
            </a:r>
            <a:r>
              <a:rPr sz="1000" spc="-100" dirty="0" err="1">
                <a:solidFill>
                  <a:srgbClr val="231F20"/>
                </a:solidFill>
                <a:latin typeface="ＭＳ ゴシック"/>
                <a:cs typeface="ＭＳ ゴシック"/>
              </a:rPr>
              <a:t>絞り</a:t>
            </a:r>
            <a:r>
              <a:rPr sz="1000" spc="-10" dirty="0" err="1">
                <a:solidFill>
                  <a:srgbClr val="231F20"/>
                </a:solidFill>
                <a:latin typeface="ＭＳ ゴシック"/>
                <a:cs typeface="ＭＳ ゴシック"/>
              </a:rPr>
              <a:t>込</a:t>
            </a:r>
            <a:r>
              <a:rPr sz="1000" spc="-45" dirty="0" err="1">
                <a:solidFill>
                  <a:srgbClr val="231F20"/>
                </a:solidFill>
                <a:latin typeface="ＭＳ ゴシック"/>
                <a:cs typeface="ＭＳ ゴシック"/>
              </a:rPr>
              <a:t>み</a:t>
            </a:r>
            <a:r>
              <a:rPr sz="1000" spc="-160" dirty="0" err="1">
                <a:solidFill>
                  <a:srgbClr val="231F20"/>
                </a:solidFill>
                <a:latin typeface="ＭＳ ゴシック"/>
                <a:cs typeface="ＭＳ ゴシック"/>
              </a:rPr>
              <a:t>エ</a:t>
            </a:r>
            <a:r>
              <a:rPr sz="1000" spc="-125" dirty="0" err="1">
                <a:solidFill>
                  <a:srgbClr val="231F20"/>
                </a:solidFill>
                <a:latin typeface="ＭＳ ゴシック"/>
                <a:cs typeface="ＭＳ ゴシック"/>
              </a:rPr>
              <a:t>リ</a:t>
            </a:r>
            <a:r>
              <a:rPr sz="1000" spc="-155" dirty="0" err="1">
                <a:solidFill>
                  <a:srgbClr val="231F20"/>
                </a:solidFill>
                <a:latin typeface="ＭＳ ゴシック"/>
                <a:cs typeface="ＭＳ ゴシック"/>
              </a:rPr>
              <a:t>ア</a:t>
            </a:r>
            <a:r>
              <a:rPr sz="1000" spc="-365" dirty="0" err="1">
                <a:solidFill>
                  <a:srgbClr val="231F20"/>
                </a:solidFill>
                <a:latin typeface="ＭＳ ゴシック"/>
                <a:cs typeface="ＭＳ ゴシック"/>
              </a:rPr>
              <a:t>」</a:t>
            </a:r>
            <a:r>
              <a:rPr sz="1000" spc="-105" dirty="0" err="1">
                <a:solidFill>
                  <a:srgbClr val="231F20"/>
                </a:solidFill>
                <a:latin typeface="ＭＳ ゴシック"/>
                <a:cs typeface="ＭＳ ゴシック"/>
              </a:rPr>
              <a:t>で</a:t>
            </a:r>
            <a:r>
              <a:rPr sz="1000" spc="-490" dirty="0" err="1">
                <a:solidFill>
                  <a:srgbClr val="231F20"/>
                </a:solidFill>
                <a:latin typeface="ＭＳ ゴシック"/>
                <a:cs typeface="ＭＳ ゴシック"/>
              </a:rPr>
              <a:t>、</a:t>
            </a:r>
            <a:r>
              <a:rPr sz="1000" spc="-35" dirty="0" err="1">
                <a:solidFill>
                  <a:srgbClr val="231F20"/>
                </a:solidFill>
                <a:latin typeface="ＭＳ ゴシック"/>
                <a:cs typeface="ＭＳ ゴシック"/>
              </a:rPr>
              <a:t>氏</a:t>
            </a:r>
            <a:r>
              <a:rPr sz="1000" spc="-85" dirty="0" err="1">
                <a:solidFill>
                  <a:srgbClr val="231F20"/>
                </a:solidFill>
                <a:latin typeface="ＭＳ ゴシック"/>
                <a:cs typeface="ＭＳ ゴシック"/>
              </a:rPr>
              <a:t>名</a:t>
            </a:r>
            <a:r>
              <a:rPr sz="1000" spc="-114" dirty="0" err="1">
                <a:solidFill>
                  <a:srgbClr val="231F20"/>
                </a:solidFill>
                <a:latin typeface="ＭＳ ゴシック"/>
                <a:cs typeface="ＭＳ ゴシック"/>
              </a:rPr>
              <a:t>や</a:t>
            </a:r>
            <a:r>
              <a:rPr sz="1000" spc="-490" dirty="0" err="1">
                <a:solidFill>
                  <a:srgbClr val="231F20"/>
                </a:solidFill>
                <a:latin typeface="ＭＳ ゴシック"/>
                <a:cs typeface="ＭＳ ゴシック"/>
              </a:rPr>
              <a:t>、</a:t>
            </a:r>
            <a:r>
              <a:rPr sz="1000" spc="-55" dirty="0" err="1" smtClean="0">
                <a:solidFill>
                  <a:srgbClr val="231F20"/>
                </a:solidFill>
                <a:latin typeface="ＭＳ ゴシック"/>
                <a:cs typeface="ＭＳ ゴシック"/>
              </a:rPr>
              <a:t>あ</a:t>
            </a:r>
            <a:r>
              <a:rPr sz="1000" spc="-114" dirty="0" err="1" smtClean="0">
                <a:solidFill>
                  <a:srgbClr val="231F20"/>
                </a:solidFill>
                <a:latin typeface="ＭＳ ゴシック"/>
                <a:cs typeface="ＭＳ ゴシック"/>
              </a:rPr>
              <a:t>い</a:t>
            </a:r>
            <a:r>
              <a:rPr sz="1000" spc="-165" dirty="0" err="1" smtClean="0">
                <a:solidFill>
                  <a:srgbClr val="231F20"/>
                </a:solidFill>
                <a:latin typeface="ＭＳ ゴシック"/>
                <a:cs typeface="ＭＳ ゴシック"/>
              </a:rPr>
              <a:t>う</a:t>
            </a:r>
            <a:r>
              <a:rPr sz="1000" spc="-60" dirty="0" err="1" smtClean="0">
                <a:solidFill>
                  <a:srgbClr val="231F20"/>
                </a:solidFill>
                <a:latin typeface="ＭＳ ゴシック"/>
                <a:cs typeface="ＭＳ ゴシック"/>
              </a:rPr>
              <a:t>え</a:t>
            </a:r>
            <a:r>
              <a:rPr sz="1000" spc="-40" dirty="0" err="1" smtClean="0">
                <a:solidFill>
                  <a:srgbClr val="231F20"/>
                </a:solidFill>
                <a:latin typeface="ＭＳ ゴシック"/>
                <a:cs typeface="ＭＳ ゴシック"/>
              </a:rPr>
              <a:t>お</a:t>
            </a:r>
            <a:r>
              <a:rPr sz="1000" spc="-50" dirty="0" err="1" smtClean="0">
                <a:solidFill>
                  <a:srgbClr val="231F20"/>
                </a:solidFill>
                <a:latin typeface="ＭＳ ゴシック"/>
                <a:cs typeface="ＭＳ ゴシック"/>
              </a:rPr>
              <a:t>順</a:t>
            </a:r>
            <a:r>
              <a:rPr sz="1000" spc="-45" dirty="0" err="1" smtClean="0">
                <a:solidFill>
                  <a:srgbClr val="231F20"/>
                </a:solidFill>
                <a:latin typeface="ＭＳ ゴシック"/>
                <a:cs typeface="ＭＳ ゴシック"/>
              </a:rPr>
              <a:t>で</a:t>
            </a:r>
            <a:r>
              <a:rPr sz="1000" spc="-15" dirty="0" err="1" smtClean="0">
                <a:solidFill>
                  <a:srgbClr val="231F20"/>
                </a:solidFill>
                <a:latin typeface="ＭＳ ゴシック"/>
                <a:cs typeface="ＭＳ ゴシック"/>
              </a:rPr>
              <a:t>の</a:t>
            </a:r>
            <a:r>
              <a:rPr sz="1000" spc="-100" dirty="0" err="1" smtClean="0">
                <a:solidFill>
                  <a:srgbClr val="231F20"/>
                </a:solidFill>
                <a:latin typeface="ＭＳ ゴシック"/>
                <a:cs typeface="ＭＳ ゴシック"/>
              </a:rPr>
              <a:t>絞り</a:t>
            </a:r>
            <a:r>
              <a:rPr sz="1000" spc="-10" dirty="0" err="1" smtClean="0">
                <a:solidFill>
                  <a:srgbClr val="231F20"/>
                </a:solidFill>
                <a:latin typeface="ＭＳ ゴシック"/>
                <a:cs typeface="ＭＳ ゴシック"/>
              </a:rPr>
              <a:t>込</a:t>
            </a:r>
            <a:r>
              <a:rPr sz="1000" spc="-65" dirty="0" err="1" smtClean="0">
                <a:solidFill>
                  <a:srgbClr val="231F20"/>
                </a:solidFill>
                <a:latin typeface="ＭＳ ゴシック"/>
                <a:cs typeface="ＭＳ ゴシック"/>
              </a:rPr>
              <a:t>み</a:t>
            </a:r>
            <a:r>
              <a:rPr sz="1000" spc="-55" dirty="0" err="1" smtClean="0">
                <a:solidFill>
                  <a:srgbClr val="231F20"/>
                </a:solidFill>
                <a:latin typeface="ＭＳ ゴシック"/>
                <a:cs typeface="ＭＳ ゴシック"/>
              </a:rPr>
              <a:t>が</a:t>
            </a:r>
            <a:r>
              <a:rPr sz="1000" spc="-65" dirty="0" err="1" smtClean="0">
                <a:solidFill>
                  <a:srgbClr val="231F20"/>
                </a:solidFill>
                <a:latin typeface="ＭＳ ゴシック"/>
                <a:cs typeface="ＭＳ ゴシック"/>
              </a:rPr>
              <a:t>で</a:t>
            </a:r>
            <a:r>
              <a:rPr sz="1000" spc="-80" dirty="0" err="1" smtClean="0">
                <a:solidFill>
                  <a:srgbClr val="231F20"/>
                </a:solidFill>
                <a:latin typeface="ＭＳ ゴシック"/>
                <a:cs typeface="ＭＳ ゴシック"/>
              </a:rPr>
              <a:t>き</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lang="ja-JP" altLang="en-US" sz="1000" dirty="0">
                <a:solidFill>
                  <a:srgbClr val="231F20"/>
                </a:solidFill>
                <a:latin typeface="ＭＳ ゴシック"/>
                <a:cs typeface="ＭＳ ゴシック"/>
              </a:rPr>
              <a:t>。</a:t>
            </a:r>
            <a:endParaRPr sz="1000" dirty="0">
              <a:latin typeface="ＭＳ ゴシック"/>
              <a:cs typeface="ＭＳ ゴシック"/>
            </a:endParaRPr>
          </a:p>
          <a:p>
            <a:pPr marL="140335" marR="1830705" indent="-128270">
              <a:lnSpc>
                <a:spcPct val="148200"/>
              </a:lnSpc>
              <a:buAutoNum type="arabicPeriod" startAt="3"/>
              <a:tabLst>
                <a:tab pos="147320" algn="l"/>
              </a:tabLst>
            </a:pPr>
            <a:r>
              <a:rPr sz="1000" spc="-15" dirty="0" err="1">
                <a:solidFill>
                  <a:srgbClr val="231F20"/>
                </a:solidFill>
                <a:latin typeface="ＭＳ ゴシック"/>
                <a:cs typeface="ＭＳ ゴシック"/>
              </a:rPr>
              <a:t>指</a:t>
            </a:r>
            <a:r>
              <a:rPr sz="1000" spc="-30" dirty="0" err="1">
                <a:solidFill>
                  <a:srgbClr val="231F20"/>
                </a:solidFill>
                <a:latin typeface="ＭＳ ゴシック"/>
                <a:cs typeface="ＭＳ ゴシック"/>
              </a:rPr>
              <a:t>導</a:t>
            </a:r>
            <a:r>
              <a:rPr sz="1000" spc="-40" dirty="0" err="1">
                <a:solidFill>
                  <a:srgbClr val="231F20"/>
                </a:solidFill>
                <a:latin typeface="ＭＳ ゴシック"/>
                <a:cs typeface="ＭＳ ゴシック"/>
              </a:rPr>
              <a:t>医</a:t>
            </a:r>
            <a:r>
              <a:rPr sz="1000" spc="-20" dirty="0" err="1">
                <a:solidFill>
                  <a:srgbClr val="231F20"/>
                </a:solidFill>
                <a:latin typeface="ＭＳ ゴシック"/>
                <a:cs typeface="ＭＳ ゴシック"/>
              </a:rPr>
              <a:t>の</a:t>
            </a:r>
            <a:r>
              <a:rPr sz="1000" spc="-35" dirty="0" err="1">
                <a:solidFill>
                  <a:srgbClr val="231F20"/>
                </a:solidFill>
                <a:latin typeface="ＭＳ ゴシック"/>
                <a:cs typeface="ＭＳ ゴシック"/>
              </a:rPr>
              <a:t>行</a:t>
            </a:r>
            <a:r>
              <a:rPr sz="1000" spc="-65" dirty="0" err="1">
                <a:solidFill>
                  <a:srgbClr val="231F20"/>
                </a:solidFill>
                <a:latin typeface="ＭＳ ゴシック"/>
                <a:cs typeface="ＭＳ ゴシック"/>
              </a:rPr>
              <a:t>に</a:t>
            </a:r>
            <a:r>
              <a:rPr sz="1000" spc="-55" dirty="0" err="1">
                <a:solidFill>
                  <a:srgbClr val="231F20"/>
                </a:solidFill>
                <a:latin typeface="ＭＳ ゴシック"/>
                <a:cs typeface="ＭＳ ゴシック"/>
              </a:rPr>
              <a:t>あ</a:t>
            </a:r>
            <a:r>
              <a:rPr sz="1000" spc="-320" dirty="0" err="1">
                <a:solidFill>
                  <a:srgbClr val="231F20"/>
                </a:solidFill>
                <a:latin typeface="ＭＳ ゴシック"/>
                <a:cs typeface="ＭＳ ゴシック"/>
              </a:rPr>
              <a:t>る</a:t>
            </a:r>
            <a:r>
              <a:rPr sz="1000" spc="10" dirty="0" err="1">
                <a:solidFill>
                  <a:srgbClr val="231F20"/>
                </a:solidFill>
                <a:latin typeface="ＭＳ ゴシック"/>
                <a:cs typeface="ＭＳ ゴシック"/>
              </a:rPr>
              <a:t>「</a:t>
            </a:r>
            <a:r>
              <a:rPr sz="1000" spc="-45" dirty="0" err="1">
                <a:solidFill>
                  <a:srgbClr val="231F20"/>
                </a:solidFill>
                <a:latin typeface="ＭＳ ゴシック"/>
                <a:cs typeface="ＭＳ ゴシック"/>
              </a:rPr>
              <a:t>代</a:t>
            </a:r>
            <a:r>
              <a:rPr sz="1000" spc="-90" dirty="0" err="1">
                <a:solidFill>
                  <a:srgbClr val="231F20"/>
                </a:solidFill>
                <a:latin typeface="ＭＳ ゴシック"/>
                <a:cs typeface="ＭＳ ゴシック"/>
              </a:rPr>
              <a:t>行</a:t>
            </a:r>
            <a:r>
              <a:rPr sz="1000" spc="-35" dirty="0" err="1">
                <a:solidFill>
                  <a:srgbClr val="231F20"/>
                </a:solidFill>
                <a:latin typeface="ＭＳ ゴシック"/>
                <a:cs typeface="ＭＳ ゴシック"/>
              </a:rPr>
              <a:t>入</a:t>
            </a:r>
            <a:r>
              <a:rPr sz="1000" spc="-85" dirty="0" err="1">
                <a:solidFill>
                  <a:srgbClr val="231F20"/>
                </a:solidFill>
                <a:latin typeface="ＭＳ ゴシック"/>
                <a:cs typeface="ＭＳ ゴシック"/>
              </a:rPr>
              <a:t>力</a:t>
            </a:r>
            <a:r>
              <a:rPr sz="1000" spc="-35" dirty="0" err="1">
                <a:solidFill>
                  <a:srgbClr val="231F20"/>
                </a:solidFill>
                <a:latin typeface="ＭＳ ゴシック"/>
                <a:cs typeface="ＭＳ ゴシック"/>
              </a:rPr>
              <a:t>を</a:t>
            </a:r>
            <a:r>
              <a:rPr sz="1000" spc="-75" dirty="0" err="1">
                <a:solidFill>
                  <a:srgbClr val="231F20"/>
                </a:solidFill>
                <a:latin typeface="ＭＳ ゴシック"/>
                <a:cs typeface="ＭＳ ゴシック"/>
              </a:rPr>
              <a:t>行</a:t>
            </a:r>
            <a:r>
              <a:rPr sz="1000" spc="-85" dirty="0" err="1">
                <a:solidFill>
                  <a:srgbClr val="231F20"/>
                </a:solidFill>
                <a:latin typeface="ＭＳ ゴシック"/>
                <a:cs typeface="ＭＳ ゴシック"/>
              </a:rPr>
              <a:t>う</a:t>
            </a:r>
            <a:r>
              <a:rPr sz="1000" spc="-15" dirty="0" err="1">
                <a:solidFill>
                  <a:srgbClr val="231F20"/>
                </a:solidFill>
                <a:latin typeface="ＭＳ ゴシック"/>
                <a:cs typeface="ＭＳ ゴシック"/>
              </a:rPr>
              <a:t>指</a:t>
            </a:r>
            <a:r>
              <a:rPr sz="1000" spc="-30" dirty="0" err="1">
                <a:solidFill>
                  <a:srgbClr val="231F20"/>
                </a:solidFill>
                <a:latin typeface="ＭＳ ゴシック"/>
                <a:cs typeface="ＭＳ ゴシック"/>
              </a:rPr>
              <a:t>導</a:t>
            </a:r>
            <a:r>
              <a:rPr sz="1000" spc="-65" dirty="0" err="1">
                <a:solidFill>
                  <a:srgbClr val="231F20"/>
                </a:solidFill>
                <a:latin typeface="ＭＳ ゴシック"/>
                <a:cs typeface="ＭＳ ゴシック"/>
              </a:rPr>
              <a:t>医</a:t>
            </a:r>
            <a:r>
              <a:rPr sz="1000" spc="-25" dirty="0" err="1">
                <a:solidFill>
                  <a:srgbClr val="231F20"/>
                </a:solidFill>
                <a:latin typeface="ＭＳ ゴシック"/>
                <a:cs typeface="ＭＳ ゴシック"/>
              </a:rPr>
              <a:t>を</a:t>
            </a:r>
            <a:r>
              <a:rPr sz="1000" spc="-20" dirty="0" err="1">
                <a:solidFill>
                  <a:srgbClr val="231F20"/>
                </a:solidFill>
                <a:latin typeface="ＭＳ ゴシック"/>
                <a:cs typeface="ＭＳ ゴシック"/>
              </a:rPr>
              <a:t>選</a:t>
            </a:r>
            <a:r>
              <a:rPr sz="1000" spc="-10" dirty="0" err="1">
                <a:solidFill>
                  <a:srgbClr val="231F20"/>
                </a:solidFill>
                <a:latin typeface="ＭＳ ゴシック"/>
                <a:cs typeface="ＭＳ ゴシック"/>
              </a:rPr>
              <a:t>択</a:t>
            </a:r>
            <a:r>
              <a:rPr sz="1000" spc="10" dirty="0" err="1">
                <a:solidFill>
                  <a:srgbClr val="231F20"/>
                </a:solidFill>
                <a:latin typeface="ＭＳ ゴシック"/>
                <a:cs typeface="ＭＳ ゴシック"/>
              </a:rPr>
              <a:t>」</a:t>
            </a:r>
            <a:r>
              <a:rPr sz="1000" spc="-105" dirty="0" err="1" smtClean="0">
                <a:solidFill>
                  <a:srgbClr val="231F20"/>
                </a:solidFill>
                <a:latin typeface="ＭＳ ゴシック"/>
                <a:cs typeface="ＭＳ ゴシック"/>
              </a:rPr>
              <a:t>ボ</a:t>
            </a:r>
            <a:r>
              <a:rPr sz="1000" spc="-145" dirty="0" err="1" smtClean="0">
                <a:solidFill>
                  <a:srgbClr val="231F20"/>
                </a:solidFill>
                <a:latin typeface="ＭＳ ゴシック"/>
                <a:cs typeface="ＭＳ ゴシック"/>
              </a:rPr>
              <a:t>タ</a:t>
            </a:r>
            <a:r>
              <a:rPr sz="1000" spc="-85" dirty="0" err="1" smtClean="0">
                <a:solidFill>
                  <a:srgbClr val="231F20"/>
                </a:solidFill>
                <a:latin typeface="ＭＳ ゴシック"/>
                <a:cs typeface="ＭＳ ゴシック"/>
              </a:rPr>
              <a:t>ン</a:t>
            </a:r>
            <a:r>
              <a:rPr sz="1000" spc="-55" dirty="0" err="1" smtClean="0">
                <a:solidFill>
                  <a:srgbClr val="231F20"/>
                </a:solidFill>
                <a:latin typeface="ＭＳ ゴシック"/>
                <a:cs typeface="ＭＳ ゴシック"/>
              </a:rPr>
              <a:t>を</a:t>
            </a:r>
            <a:r>
              <a:rPr sz="1000" spc="-165" dirty="0" err="1" smtClean="0">
                <a:solidFill>
                  <a:srgbClr val="231F20"/>
                </a:solidFill>
                <a:latin typeface="ＭＳ ゴシック"/>
                <a:cs typeface="ＭＳ ゴシック"/>
              </a:rPr>
              <a:t>ク</a:t>
            </a:r>
            <a:r>
              <a:rPr sz="1000" spc="-170" dirty="0" err="1" smtClean="0">
                <a:solidFill>
                  <a:srgbClr val="231F20"/>
                </a:solidFill>
                <a:latin typeface="ＭＳ ゴシック"/>
                <a:cs typeface="ＭＳ ゴシック"/>
              </a:rPr>
              <a:t>リ</a:t>
            </a:r>
            <a:r>
              <a:rPr sz="1000" spc="-100" dirty="0" err="1" smtClean="0">
                <a:solidFill>
                  <a:srgbClr val="231F20"/>
                </a:solidFill>
                <a:latin typeface="ＭＳ ゴシック"/>
                <a:cs typeface="ＭＳ ゴシック"/>
              </a:rPr>
              <a:t>ッ</a:t>
            </a:r>
            <a:r>
              <a:rPr sz="1000" spc="-170" dirty="0" err="1" smtClean="0">
                <a:solidFill>
                  <a:srgbClr val="231F20"/>
                </a:solidFill>
                <a:latin typeface="ＭＳ ゴシック"/>
                <a:cs typeface="ＭＳ ゴシック"/>
              </a:rPr>
              <a:t>ク</a:t>
            </a:r>
            <a:r>
              <a:rPr sz="1000" spc="-105" dirty="0" err="1" smtClean="0">
                <a:solidFill>
                  <a:srgbClr val="231F20"/>
                </a:solidFill>
                <a:latin typeface="ＭＳ ゴシック"/>
                <a:cs typeface="ＭＳ ゴシック"/>
              </a:rPr>
              <a:t>し</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lang="ja-JP" altLang="en-US" sz="1000" spc="-210" dirty="0" err="1" smtClean="0">
                <a:solidFill>
                  <a:srgbClr val="231F20"/>
                </a:solidFill>
                <a:latin typeface="ＭＳ ゴシック"/>
                <a:cs typeface="ＭＳ ゴシック"/>
              </a:rPr>
              <a:t>。</a:t>
            </a:r>
            <a:r>
              <a:rPr sz="1000" spc="-50" dirty="0" err="1" smtClean="0">
                <a:solidFill>
                  <a:srgbClr val="231F20"/>
                </a:solidFill>
                <a:latin typeface="ＭＳ ゴシック"/>
                <a:cs typeface="ＭＳ ゴシック"/>
              </a:rPr>
              <a:t>そ</a:t>
            </a:r>
            <a:r>
              <a:rPr sz="1000" spc="-25" dirty="0" err="1" smtClean="0">
                <a:solidFill>
                  <a:srgbClr val="231F20"/>
                </a:solidFill>
                <a:latin typeface="ＭＳ ゴシック"/>
                <a:cs typeface="ＭＳ ゴシック"/>
              </a:rPr>
              <a:t>の</a:t>
            </a:r>
            <a:r>
              <a:rPr sz="1000" spc="-15" dirty="0" err="1" smtClean="0">
                <a:solidFill>
                  <a:srgbClr val="231F20"/>
                </a:solidFill>
                <a:latin typeface="ＭＳ ゴシック"/>
                <a:cs typeface="ＭＳ ゴシック"/>
              </a:rPr>
              <a:t>指</a:t>
            </a:r>
            <a:r>
              <a:rPr sz="1000" spc="-30" dirty="0" err="1" smtClean="0">
                <a:solidFill>
                  <a:srgbClr val="231F20"/>
                </a:solidFill>
                <a:latin typeface="ＭＳ ゴシック"/>
                <a:cs typeface="ＭＳ ゴシック"/>
              </a:rPr>
              <a:t>導</a:t>
            </a:r>
            <a:r>
              <a:rPr sz="1000" spc="-10" dirty="0" err="1" smtClean="0">
                <a:solidFill>
                  <a:srgbClr val="231F20"/>
                </a:solidFill>
                <a:latin typeface="ＭＳ ゴシック"/>
                <a:cs typeface="ＭＳ ゴシック"/>
              </a:rPr>
              <a:t>医が</a:t>
            </a:r>
            <a:r>
              <a:rPr sz="1000" spc="-45" dirty="0" err="1" smtClean="0">
                <a:solidFill>
                  <a:srgbClr val="231F20"/>
                </a:solidFill>
                <a:latin typeface="ＭＳ ゴシック"/>
                <a:cs typeface="ＭＳ ゴシック"/>
              </a:rPr>
              <a:t>担</a:t>
            </a:r>
            <a:r>
              <a:rPr sz="1000" spc="-125" dirty="0" err="1" smtClean="0">
                <a:solidFill>
                  <a:srgbClr val="231F20"/>
                </a:solidFill>
                <a:latin typeface="ＭＳ ゴシック"/>
                <a:cs typeface="ＭＳ ゴシック"/>
              </a:rPr>
              <a:t>当</a:t>
            </a:r>
            <a:r>
              <a:rPr sz="1000" spc="-190" dirty="0" err="1" smtClean="0">
                <a:solidFill>
                  <a:srgbClr val="231F20"/>
                </a:solidFill>
                <a:latin typeface="ＭＳ ゴシック"/>
                <a:cs typeface="ＭＳ ゴシック"/>
              </a:rPr>
              <a:t>し</a:t>
            </a:r>
            <a:r>
              <a:rPr sz="1000" spc="-80" dirty="0" err="1" smtClean="0">
                <a:solidFill>
                  <a:srgbClr val="231F20"/>
                </a:solidFill>
                <a:latin typeface="ＭＳ ゴシック"/>
                <a:cs typeface="ＭＳ ゴシック"/>
              </a:rPr>
              <a:t>て</a:t>
            </a:r>
            <a:r>
              <a:rPr sz="1000" spc="-45" dirty="0" err="1" smtClean="0">
                <a:solidFill>
                  <a:srgbClr val="231F20"/>
                </a:solidFill>
                <a:latin typeface="ＭＳ ゴシック"/>
                <a:cs typeface="ＭＳ ゴシック"/>
              </a:rPr>
              <a:t>い</a:t>
            </a:r>
            <a:r>
              <a:rPr sz="1000" spc="-55" dirty="0" err="1" smtClean="0">
                <a:solidFill>
                  <a:srgbClr val="231F20"/>
                </a:solidFill>
                <a:latin typeface="ＭＳ ゴシック"/>
                <a:cs typeface="ＭＳ ゴシック"/>
              </a:rPr>
              <a:t>る</a:t>
            </a:r>
            <a:r>
              <a:rPr sz="1000" spc="5" dirty="0" err="1" smtClean="0">
                <a:solidFill>
                  <a:srgbClr val="231F20"/>
                </a:solidFill>
                <a:latin typeface="ＭＳ ゴシック"/>
                <a:cs typeface="ＭＳ ゴシック"/>
              </a:rPr>
              <a:t>研</a:t>
            </a:r>
            <a:r>
              <a:rPr sz="1000" spc="-20" dirty="0" err="1" smtClean="0">
                <a:solidFill>
                  <a:srgbClr val="231F20"/>
                </a:solidFill>
                <a:latin typeface="ＭＳ ゴシック"/>
                <a:cs typeface="ＭＳ ゴシック"/>
              </a:rPr>
              <a:t>修</a:t>
            </a:r>
            <a:r>
              <a:rPr sz="1000" spc="-10" dirty="0" err="1" smtClean="0">
                <a:solidFill>
                  <a:srgbClr val="231F20"/>
                </a:solidFill>
                <a:latin typeface="ＭＳ ゴシック"/>
                <a:cs typeface="ＭＳ ゴシック"/>
              </a:rPr>
              <a:t>医</a:t>
            </a:r>
            <a:r>
              <a:rPr sz="1000" spc="-25" dirty="0" err="1" smtClean="0">
                <a:solidFill>
                  <a:srgbClr val="231F20"/>
                </a:solidFill>
                <a:latin typeface="ＭＳ ゴシック"/>
                <a:cs typeface="ＭＳ ゴシック"/>
              </a:rPr>
              <a:t>が</a:t>
            </a:r>
            <a:r>
              <a:rPr sz="1000" spc="-30" dirty="0" err="1" smtClean="0">
                <a:solidFill>
                  <a:srgbClr val="231F20"/>
                </a:solidFill>
                <a:latin typeface="ＭＳ ゴシック"/>
                <a:cs typeface="ＭＳ ゴシック"/>
              </a:rPr>
              <a:t>表</a:t>
            </a:r>
            <a:r>
              <a:rPr sz="1000" spc="-85" dirty="0" err="1" smtClean="0">
                <a:solidFill>
                  <a:srgbClr val="231F20"/>
                </a:solidFill>
                <a:latin typeface="ＭＳ ゴシック"/>
                <a:cs typeface="ＭＳ ゴシック"/>
              </a:rPr>
              <a:t>示さ</a:t>
            </a:r>
            <a:r>
              <a:rPr sz="1000" spc="-70" dirty="0" err="1" smtClean="0">
                <a:solidFill>
                  <a:srgbClr val="231F20"/>
                </a:solidFill>
                <a:latin typeface="ＭＳ ゴシック"/>
                <a:cs typeface="ＭＳ ゴシック"/>
              </a:rPr>
              <a:t>れ</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1631314" indent="-128270">
              <a:lnSpc>
                <a:spcPct val="148200"/>
              </a:lnSpc>
              <a:buAutoNum type="arabicPeriod" startAt="3"/>
              <a:tabLst>
                <a:tab pos="146685" algn="l"/>
              </a:tabLst>
            </a:pP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40" dirty="0">
                <a:solidFill>
                  <a:srgbClr val="231F20"/>
                </a:solidFill>
                <a:latin typeface="ＭＳ ゴシック"/>
                <a:cs typeface="ＭＳ ゴシック"/>
              </a:rPr>
              <a:t>医</a:t>
            </a:r>
            <a:r>
              <a:rPr sz="1000" spc="-20" dirty="0">
                <a:solidFill>
                  <a:srgbClr val="231F20"/>
                </a:solidFill>
                <a:latin typeface="ＭＳ ゴシック"/>
                <a:cs typeface="ＭＳ ゴシック"/>
              </a:rPr>
              <a:t>の</a:t>
            </a:r>
            <a:r>
              <a:rPr sz="1000" spc="-35" dirty="0">
                <a:solidFill>
                  <a:srgbClr val="231F20"/>
                </a:solidFill>
                <a:latin typeface="ＭＳ ゴシック"/>
                <a:cs typeface="ＭＳ ゴシック"/>
              </a:rPr>
              <a:t>行</a:t>
            </a:r>
            <a:r>
              <a:rPr sz="1000" spc="-65" dirty="0">
                <a:solidFill>
                  <a:srgbClr val="231F20"/>
                </a:solidFill>
                <a:latin typeface="ＭＳ ゴシック"/>
                <a:cs typeface="ＭＳ ゴシック"/>
              </a:rPr>
              <a:t>に</a:t>
            </a:r>
            <a:r>
              <a:rPr sz="1000" spc="-55"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10" dirty="0">
                <a:solidFill>
                  <a:srgbClr val="231F20"/>
                </a:solidFill>
                <a:latin typeface="ＭＳ ゴシック"/>
                <a:cs typeface="ＭＳ ゴシック"/>
              </a:rPr>
              <a:t>「</a:t>
            </a:r>
            <a:r>
              <a:rPr sz="1000" spc="-45" dirty="0">
                <a:solidFill>
                  <a:srgbClr val="231F20"/>
                </a:solidFill>
                <a:latin typeface="ＭＳ ゴシック"/>
                <a:cs typeface="ＭＳ ゴシック"/>
              </a:rPr>
              <a:t>代</a:t>
            </a:r>
            <a:r>
              <a:rPr sz="1000" spc="-90" dirty="0">
                <a:solidFill>
                  <a:srgbClr val="231F20"/>
                </a:solidFill>
                <a:latin typeface="ＭＳ ゴシック"/>
                <a:cs typeface="ＭＳ ゴシック"/>
              </a:rPr>
              <a:t>行</a:t>
            </a:r>
            <a:r>
              <a:rPr sz="1000" spc="-35" dirty="0">
                <a:solidFill>
                  <a:srgbClr val="231F20"/>
                </a:solidFill>
                <a:latin typeface="ＭＳ ゴシック"/>
                <a:cs typeface="ＭＳ ゴシック"/>
              </a:rPr>
              <a:t>入</a:t>
            </a:r>
            <a:r>
              <a:rPr sz="1000" spc="-45" dirty="0">
                <a:solidFill>
                  <a:srgbClr val="231F20"/>
                </a:solidFill>
                <a:latin typeface="ＭＳ ゴシック"/>
                <a:cs typeface="ＭＳ ゴシック"/>
              </a:rPr>
              <a:t>力</a:t>
            </a:r>
            <a:r>
              <a:rPr sz="1000" spc="-140" dirty="0">
                <a:solidFill>
                  <a:srgbClr val="231F20"/>
                </a:solidFill>
                <a:latin typeface="ＭＳ ゴシック"/>
                <a:cs typeface="ＭＳ ゴシック"/>
              </a:rPr>
              <a:t>す</a:t>
            </a:r>
            <a:r>
              <a:rPr sz="1000" spc="-70" dirty="0">
                <a:solidFill>
                  <a:srgbClr val="231F20"/>
                </a:solidFill>
                <a:latin typeface="ＭＳ ゴシック"/>
                <a:cs typeface="ＭＳ ゴシック"/>
              </a:rPr>
              <a:t>る</a:t>
            </a:r>
            <a:r>
              <a:rPr sz="1000" spc="-150" dirty="0">
                <a:solidFill>
                  <a:srgbClr val="231F20"/>
                </a:solidFill>
                <a:latin typeface="ＭＳ ゴシック"/>
                <a:cs typeface="ＭＳ ゴシック"/>
              </a:rPr>
              <a:t>ス</a:t>
            </a:r>
            <a:r>
              <a:rPr sz="1000" spc="-60" dirty="0">
                <a:solidFill>
                  <a:srgbClr val="231F20"/>
                </a:solidFill>
                <a:latin typeface="ＭＳ ゴシック"/>
                <a:cs typeface="ＭＳ ゴシック"/>
              </a:rPr>
              <a:t>ケ</a:t>
            </a:r>
            <a:r>
              <a:rPr sz="1000" spc="-110" dirty="0">
                <a:solidFill>
                  <a:srgbClr val="231F20"/>
                </a:solidFill>
                <a:latin typeface="ＭＳ ゴシック"/>
                <a:cs typeface="ＭＳ ゴシック"/>
              </a:rPr>
              <a:t>ジ</a:t>
            </a:r>
            <a:r>
              <a:rPr sz="1000" spc="-140" dirty="0">
                <a:solidFill>
                  <a:srgbClr val="231F20"/>
                </a:solidFill>
                <a:latin typeface="ＭＳ ゴシック"/>
                <a:cs typeface="ＭＳ ゴシック"/>
              </a:rPr>
              <a:t>ュ</a:t>
            </a:r>
            <a:r>
              <a:rPr sz="1000" spc="-100" dirty="0">
                <a:solidFill>
                  <a:srgbClr val="231F20"/>
                </a:solidFill>
                <a:latin typeface="ＭＳ ゴシック"/>
                <a:cs typeface="ＭＳ ゴシック"/>
              </a:rPr>
              <a:t>ー</a:t>
            </a:r>
            <a:r>
              <a:rPr sz="1000" spc="-40" dirty="0">
                <a:solidFill>
                  <a:srgbClr val="231F20"/>
                </a:solidFill>
                <a:latin typeface="ＭＳ ゴシック"/>
                <a:cs typeface="ＭＳ ゴシック"/>
              </a:rPr>
              <a:t>ルを</a:t>
            </a:r>
            <a:r>
              <a:rPr sz="1000" spc="-30" dirty="0">
                <a:solidFill>
                  <a:srgbClr val="231F20"/>
                </a:solidFill>
                <a:latin typeface="ＭＳ ゴシック"/>
                <a:cs typeface="ＭＳ ゴシック"/>
              </a:rPr>
              <a:t>表</a:t>
            </a:r>
            <a:r>
              <a:rPr sz="1000" spc="-70" dirty="0">
                <a:solidFill>
                  <a:srgbClr val="231F20"/>
                </a:solidFill>
                <a:latin typeface="ＭＳ ゴシック"/>
                <a:cs typeface="ＭＳ ゴシック"/>
              </a:rPr>
              <a:t>示</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45" dirty="0">
                <a:solidFill>
                  <a:srgbClr val="231F20"/>
                </a:solidFill>
                <a:latin typeface="ＭＳ ゴシック"/>
                <a:cs typeface="ＭＳ ゴシック"/>
              </a:rPr>
              <a:t>修</a:t>
            </a:r>
            <a:r>
              <a:rPr sz="1000" spc="-105" dirty="0">
                <a:solidFill>
                  <a:srgbClr val="231F20"/>
                </a:solidFill>
                <a:latin typeface="ＭＳ ゴシック"/>
                <a:cs typeface="ＭＳ ゴシック"/>
              </a:rPr>
              <a:t>を</a:t>
            </a:r>
            <a:r>
              <a:rPr sz="1000" spc="-95" dirty="0">
                <a:solidFill>
                  <a:srgbClr val="231F20"/>
                </a:solidFill>
                <a:latin typeface="ＭＳ ゴシック"/>
                <a:cs typeface="ＭＳ ゴシック"/>
              </a:rPr>
              <a:t>おこ</a:t>
            </a:r>
            <a:r>
              <a:rPr sz="1000" spc="-120" dirty="0">
                <a:solidFill>
                  <a:srgbClr val="231F20"/>
                </a:solidFill>
                <a:latin typeface="ＭＳ ゴシック"/>
                <a:cs typeface="ＭＳ ゴシック"/>
              </a:rPr>
              <a:t>な</a:t>
            </a:r>
            <a:r>
              <a:rPr sz="1000" spc="-114" dirty="0">
                <a:solidFill>
                  <a:srgbClr val="231F20"/>
                </a:solidFill>
                <a:latin typeface="ＭＳ ゴシック"/>
                <a:cs typeface="ＭＳ ゴシック"/>
              </a:rPr>
              <a:t>っ</a:t>
            </a:r>
            <a:r>
              <a:rPr sz="1000" spc="-35" dirty="0">
                <a:solidFill>
                  <a:srgbClr val="231F20"/>
                </a:solidFill>
                <a:latin typeface="ＭＳ ゴシック"/>
                <a:cs typeface="ＭＳ ゴシック"/>
              </a:rPr>
              <a:t>た</a:t>
            </a:r>
            <a:r>
              <a:rPr sz="1000" spc="-15" dirty="0">
                <a:solidFill>
                  <a:srgbClr val="231F20"/>
                </a:solidFill>
                <a:latin typeface="ＭＳ ゴシック"/>
                <a:cs typeface="ＭＳ ゴシック"/>
              </a:rPr>
              <a:t>期</a:t>
            </a:r>
            <a:r>
              <a:rPr sz="1000" dirty="0">
                <a:solidFill>
                  <a:srgbClr val="231F20"/>
                </a:solidFill>
                <a:latin typeface="ＭＳ ゴシック"/>
                <a:cs typeface="ＭＳ ゴシック"/>
              </a:rPr>
              <a:t>間</a:t>
            </a:r>
            <a:r>
              <a:rPr sz="1000" spc="-290"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300" dirty="0">
                <a:solidFill>
                  <a:srgbClr val="231F20"/>
                </a:solidFill>
                <a:latin typeface="ＭＳ ゴシック"/>
                <a:cs typeface="ＭＳ ゴシック"/>
              </a:rPr>
              <a:t> </a:t>
            </a:r>
            <a:r>
              <a:rPr sz="1000" spc="-20" dirty="0">
                <a:solidFill>
                  <a:srgbClr val="231F20"/>
                </a:solidFill>
                <a:latin typeface="ＭＳ ゴシック"/>
                <a:cs typeface="ＭＳ ゴシック"/>
              </a:rPr>
              <a:t>施</a:t>
            </a:r>
            <a:r>
              <a:rPr sz="1000" spc="-30" dirty="0">
                <a:solidFill>
                  <a:srgbClr val="231F20"/>
                </a:solidFill>
                <a:latin typeface="ＭＳ ゴシック"/>
                <a:cs typeface="ＭＳ ゴシック"/>
              </a:rPr>
              <a:t>設</a:t>
            </a:r>
            <a:r>
              <a:rPr sz="1000" spc="204" dirty="0">
                <a:solidFill>
                  <a:srgbClr val="231F20"/>
                </a:solidFill>
                <a:latin typeface="ＭＳ ゴシック"/>
                <a:cs typeface="ＭＳ ゴシック"/>
              </a:rPr>
              <a:t>名</a:t>
            </a:r>
            <a:r>
              <a:rPr sz="1000" dirty="0">
                <a:solidFill>
                  <a:srgbClr val="231F20"/>
                </a:solidFill>
                <a:latin typeface="ＭＳ ゴシック"/>
                <a:cs typeface="ＭＳ ゴシック"/>
              </a:rPr>
              <a:t>/</a:t>
            </a:r>
            <a:r>
              <a:rPr sz="1000" spc="-290" dirty="0">
                <a:solidFill>
                  <a:srgbClr val="231F20"/>
                </a:solidFill>
                <a:latin typeface="ＭＳ ゴシック"/>
                <a:cs typeface="ＭＳ ゴシック"/>
              </a:rPr>
              <a:t> </a:t>
            </a:r>
            <a:r>
              <a:rPr sz="1000" dirty="0">
                <a:solidFill>
                  <a:srgbClr val="231F20"/>
                </a:solidFill>
                <a:latin typeface="ＭＳ ゴシック"/>
                <a:cs typeface="ＭＳ ゴシック"/>
              </a:rPr>
              <a:t>診</a:t>
            </a:r>
            <a:r>
              <a:rPr sz="1000" spc="-35" dirty="0">
                <a:solidFill>
                  <a:srgbClr val="231F20"/>
                </a:solidFill>
                <a:latin typeface="ＭＳ ゴシック"/>
                <a:cs typeface="ＭＳ ゴシック"/>
              </a:rPr>
              <a:t>療</a:t>
            </a:r>
            <a:r>
              <a:rPr sz="1000" spc="-20" dirty="0">
                <a:solidFill>
                  <a:srgbClr val="231F20"/>
                </a:solidFill>
                <a:latin typeface="ＭＳ ゴシック"/>
                <a:cs typeface="ＭＳ ゴシック"/>
              </a:rPr>
              <a:t>科</a:t>
            </a:r>
            <a:r>
              <a:rPr sz="1000" spc="204" dirty="0">
                <a:solidFill>
                  <a:srgbClr val="231F20"/>
                </a:solidFill>
                <a:latin typeface="ＭＳ ゴシック"/>
                <a:cs typeface="ＭＳ ゴシック"/>
              </a:rPr>
              <a:t>名</a:t>
            </a:r>
            <a:r>
              <a:rPr sz="1000" dirty="0">
                <a:solidFill>
                  <a:srgbClr val="231F20"/>
                </a:solidFill>
                <a:latin typeface="ＭＳ ゴシック"/>
                <a:cs typeface="ＭＳ ゴシック"/>
              </a:rPr>
              <a:t>/</a:t>
            </a:r>
            <a:r>
              <a:rPr sz="1000" spc="-29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80" dirty="0">
                <a:solidFill>
                  <a:srgbClr val="231F20"/>
                </a:solidFill>
                <a:latin typeface="ＭＳ ゴシック"/>
                <a:cs typeface="ＭＳ ゴシック"/>
              </a:rPr>
              <a:t>修</a:t>
            </a:r>
            <a:r>
              <a:rPr sz="1000" spc="-100" dirty="0">
                <a:solidFill>
                  <a:srgbClr val="231F20"/>
                </a:solidFill>
                <a:latin typeface="ＭＳ ゴシック"/>
                <a:cs typeface="ＭＳ ゴシック"/>
              </a:rPr>
              <a:t>ブ</a:t>
            </a:r>
            <a:r>
              <a:rPr sz="1000" spc="-135" dirty="0">
                <a:solidFill>
                  <a:srgbClr val="231F20"/>
                </a:solidFill>
                <a:latin typeface="ＭＳ ゴシック"/>
                <a:cs typeface="ＭＳ ゴシック"/>
              </a:rPr>
              <a:t>ロ</a:t>
            </a:r>
            <a:r>
              <a:rPr sz="1000" spc="-100" dirty="0">
                <a:solidFill>
                  <a:srgbClr val="231F20"/>
                </a:solidFill>
                <a:latin typeface="ＭＳ ゴシック"/>
                <a:cs typeface="ＭＳ ゴシック"/>
              </a:rPr>
              <a:t>ック</a:t>
            </a:r>
            <a:r>
              <a:rPr sz="1000" spc="-65" dirty="0">
                <a:solidFill>
                  <a:srgbClr val="231F20"/>
                </a:solidFill>
                <a:latin typeface="ＭＳ ゴシック"/>
                <a:cs typeface="ＭＳ ゴシック"/>
              </a:rPr>
              <a:t>名</a:t>
            </a:r>
            <a:r>
              <a:rPr sz="1000" dirty="0">
                <a:solidFill>
                  <a:srgbClr val="231F20"/>
                </a:solidFill>
                <a:latin typeface="ＭＳ ゴシック"/>
                <a:cs typeface="ＭＳ ゴシック"/>
              </a:rPr>
              <a:t>が</a:t>
            </a:r>
            <a:r>
              <a:rPr sz="1000" spc="-10" dirty="0">
                <a:solidFill>
                  <a:srgbClr val="231F20"/>
                </a:solidFill>
                <a:latin typeface="ＭＳ ゴシック"/>
                <a:cs typeface="ＭＳ ゴシック"/>
              </a:rPr>
              <a:t>確</a:t>
            </a:r>
            <a:r>
              <a:rPr sz="1000" dirty="0">
                <a:solidFill>
                  <a:srgbClr val="231F20"/>
                </a:solidFill>
                <a:latin typeface="ＭＳ ゴシック"/>
                <a:cs typeface="ＭＳ ゴシック"/>
              </a:rPr>
              <a:t>認</a:t>
            </a:r>
            <a:r>
              <a:rPr sz="1000" spc="-55" dirty="0">
                <a:solidFill>
                  <a:srgbClr val="231F20"/>
                </a:solidFill>
                <a:latin typeface="ＭＳ ゴシック"/>
                <a:cs typeface="ＭＳ ゴシック"/>
              </a:rPr>
              <a:t>が</a:t>
            </a:r>
            <a:r>
              <a:rPr sz="1000" spc="-65" dirty="0">
                <a:solidFill>
                  <a:srgbClr val="231F20"/>
                </a:solidFill>
                <a:latin typeface="ＭＳ ゴシック"/>
                <a:cs typeface="ＭＳ ゴシック"/>
              </a:rPr>
              <a:t>で</a:t>
            </a:r>
            <a:r>
              <a:rPr sz="1000" spc="-80" dirty="0">
                <a:solidFill>
                  <a:srgbClr val="231F20"/>
                </a:solidFill>
                <a:latin typeface="ＭＳ ゴシック"/>
                <a:cs typeface="ＭＳ ゴシック"/>
              </a:rPr>
              <a:t>き</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9225" indent="-137160">
              <a:lnSpc>
                <a:spcPct val="100000"/>
              </a:lnSpc>
              <a:spcBef>
                <a:spcPts val="575"/>
              </a:spcBef>
              <a:buAutoNum type="arabicPeriod" startAt="3"/>
              <a:tabLst>
                <a:tab pos="149860" algn="l"/>
              </a:tabLst>
            </a:pPr>
            <a:r>
              <a:rPr sz="1000" spc="-15" dirty="0">
                <a:solidFill>
                  <a:srgbClr val="231F20"/>
                </a:solidFill>
                <a:latin typeface="ＭＳ ゴシック"/>
                <a:cs typeface="ＭＳ ゴシック"/>
              </a:rPr>
              <a:t>評</a:t>
            </a:r>
            <a:r>
              <a:rPr sz="1000" spc="-40" dirty="0">
                <a:solidFill>
                  <a:srgbClr val="231F20"/>
                </a:solidFill>
                <a:latin typeface="ＭＳ ゴシック"/>
                <a:cs typeface="ＭＳ ゴシック"/>
              </a:rPr>
              <a:t>価の項</a:t>
            </a:r>
            <a:r>
              <a:rPr sz="1000" spc="-65" dirty="0">
                <a:solidFill>
                  <a:srgbClr val="231F20"/>
                </a:solidFill>
                <a:latin typeface="ＭＳ ゴシック"/>
                <a:cs typeface="ＭＳ ゴシック"/>
              </a:rPr>
              <a:t>に</a:t>
            </a:r>
            <a:r>
              <a:rPr sz="1000" spc="-55"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10" dirty="0">
                <a:solidFill>
                  <a:srgbClr val="231F20"/>
                </a:solidFill>
                <a:latin typeface="ＭＳ ゴシック"/>
                <a:cs typeface="ＭＳ ゴシック"/>
              </a:rPr>
              <a:t>「</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75" dirty="0">
                <a:solidFill>
                  <a:srgbClr val="231F20"/>
                </a:solidFill>
                <a:latin typeface="ＭＳ ゴシック"/>
                <a:cs typeface="ＭＳ ゴシック"/>
              </a:rPr>
              <a:t>医</a:t>
            </a:r>
            <a:r>
              <a:rPr sz="1000" spc="-170" dirty="0">
                <a:solidFill>
                  <a:srgbClr val="231F20"/>
                </a:solidFill>
                <a:latin typeface="ＭＳ ゴシック"/>
                <a:cs typeface="ＭＳ ゴシック"/>
              </a:rPr>
              <a:t>と</a:t>
            </a:r>
            <a:r>
              <a:rPr sz="1000" spc="-190" dirty="0">
                <a:solidFill>
                  <a:srgbClr val="231F20"/>
                </a:solidFill>
                <a:latin typeface="ＭＳ ゴシック"/>
                <a:cs typeface="ＭＳ ゴシック"/>
              </a:rPr>
              <a:t>し</a:t>
            </a:r>
            <a:r>
              <a:rPr sz="1000" spc="-35" dirty="0">
                <a:solidFill>
                  <a:srgbClr val="231F20"/>
                </a:solidFill>
                <a:latin typeface="ＭＳ ゴシック"/>
                <a:cs typeface="ＭＳ ゴシック"/>
              </a:rPr>
              <a:t>て</a:t>
            </a:r>
            <a:r>
              <a:rPr sz="1000" spc="-15" dirty="0">
                <a:solidFill>
                  <a:srgbClr val="231F20"/>
                </a:solidFill>
                <a:latin typeface="ＭＳ ゴシック"/>
                <a:cs typeface="ＭＳ ゴシック"/>
              </a:rPr>
              <a:t>評</a:t>
            </a:r>
            <a:r>
              <a:rPr sz="1000" spc="-65" dirty="0">
                <a:solidFill>
                  <a:srgbClr val="231F20"/>
                </a:solidFill>
                <a:latin typeface="ＭＳ ゴシック"/>
                <a:cs typeface="ＭＳ ゴシック"/>
              </a:rPr>
              <a:t>価</a:t>
            </a:r>
            <a:r>
              <a:rPr sz="1000" spc="-80" dirty="0">
                <a:solidFill>
                  <a:srgbClr val="231F20"/>
                </a:solidFill>
                <a:latin typeface="ＭＳ ゴシック"/>
                <a:cs typeface="ＭＳ ゴシック"/>
              </a:rPr>
              <a:t>を</a:t>
            </a:r>
            <a:r>
              <a:rPr sz="1000" spc="-35" dirty="0">
                <a:solidFill>
                  <a:srgbClr val="231F20"/>
                </a:solidFill>
                <a:latin typeface="ＭＳ ゴシック"/>
                <a:cs typeface="ＭＳ ゴシック"/>
              </a:rPr>
              <a:t>入</a:t>
            </a:r>
            <a:r>
              <a:rPr sz="1000" spc="-45" dirty="0">
                <a:solidFill>
                  <a:srgbClr val="231F20"/>
                </a:solidFill>
                <a:latin typeface="ＭＳ ゴシック"/>
                <a:cs typeface="ＭＳ ゴシック"/>
              </a:rPr>
              <a:t>力</a:t>
            </a:r>
            <a:r>
              <a:rPr sz="1000" spc="-140" dirty="0">
                <a:solidFill>
                  <a:srgbClr val="231F20"/>
                </a:solidFill>
                <a:latin typeface="ＭＳ ゴシック"/>
                <a:cs typeface="ＭＳ ゴシック"/>
              </a:rPr>
              <a:t>す</a:t>
            </a:r>
            <a:r>
              <a:rPr sz="1000" spc="-100" dirty="0">
                <a:solidFill>
                  <a:srgbClr val="231F20"/>
                </a:solidFill>
                <a:latin typeface="ＭＳ ゴシック"/>
                <a:cs typeface="ＭＳ ゴシック"/>
              </a:rPr>
              <a:t>る</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a:lnSpc>
                <a:spcPct val="100000"/>
              </a:lnSpc>
              <a:spcBef>
                <a:spcPts val="580"/>
              </a:spcBef>
            </a:pPr>
            <a:r>
              <a:rPr sz="1000" spc="-15" dirty="0" err="1">
                <a:solidFill>
                  <a:srgbClr val="231F20"/>
                </a:solidFill>
                <a:latin typeface="ＭＳ ゴシック"/>
                <a:cs typeface="ＭＳ ゴシック"/>
              </a:rPr>
              <a:t>評</a:t>
            </a:r>
            <a:r>
              <a:rPr sz="1000" spc="-30" dirty="0" err="1">
                <a:solidFill>
                  <a:srgbClr val="231F20"/>
                </a:solidFill>
                <a:latin typeface="ＭＳ ゴシック"/>
                <a:cs typeface="ＭＳ ゴシック"/>
              </a:rPr>
              <a:t>価</a:t>
            </a:r>
            <a:r>
              <a:rPr sz="1000" spc="-35" dirty="0" err="1">
                <a:solidFill>
                  <a:srgbClr val="231F20"/>
                </a:solidFill>
                <a:latin typeface="ＭＳ ゴシック"/>
                <a:cs typeface="ＭＳ ゴシック"/>
              </a:rPr>
              <a:t>入</a:t>
            </a:r>
            <a:r>
              <a:rPr sz="1000" spc="-50" dirty="0" err="1">
                <a:solidFill>
                  <a:srgbClr val="231F20"/>
                </a:solidFill>
                <a:latin typeface="ＭＳ ゴシック"/>
                <a:cs typeface="ＭＳ ゴシック"/>
              </a:rPr>
              <a:t>力</a:t>
            </a:r>
            <a:r>
              <a:rPr sz="1000" spc="-20" dirty="0" err="1">
                <a:solidFill>
                  <a:srgbClr val="231F20"/>
                </a:solidFill>
                <a:latin typeface="ＭＳ ゴシック"/>
                <a:cs typeface="ＭＳ ゴシック"/>
              </a:rPr>
              <a:t>画</a:t>
            </a:r>
            <a:r>
              <a:rPr sz="1000" spc="-45" dirty="0" err="1">
                <a:solidFill>
                  <a:srgbClr val="231F20"/>
                </a:solidFill>
                <a:latin typeface="ＭＳ ゴシック"/>
                <a:cs typeface="ＭＳ ゴシック"/>
              </a:rPr>
              <a:t>面</a:t>
            </a:r>
            <a:r>
              <a:rPr sz="1000" spc="-10" dirty="0" err="1">
                <a:solidFill>
                  <a:srgbClr val="231F20"/>
                </a:solidFill>
                <a:latin typeface="ＭＳ ゴシック"/>
                <a:cs typeface="ＭＳ ゴシック"/>
              </a:rPr>
              <a:t>が</a:t>
            </a:r>
            <a:r>
              <a:rPr sz="1000" spc="-65" dirty="0" err="1">
                <a:solidFill>
                  <a:srgbClr val="231F20"/>
                </a:solidFill>
                <a:latin typeface="ＭＳ ゴシック"/>
                <a:cs typeface="ＭＳ ゴシック"/>
              </a:rPr>
              <a:t>開</a:t>
            </a:r>
            <a:r>
              <a:rPr sz="1000" spc="-80" dirty="0" err="1">
                <a:solidFill>
                  <a:srgbClr val="231F20"/>
                </a:solidFill>
                <a:latin typeface="ＭＳ ゴシック"/>
                <a:cs typeface="ＭＳ ゴシック"/>
              </a:rPr>
              <a:t>き</a:t>
            </a:r>
            <a:r>
              <a:rPr sz="1000" spc="-40" dirty="0" err="1">
                <a:solidFill>
                  <a:srgbClr val="231F20"/>
                </a:solidFill>
                <a:latin typeface="ＭＳ ゴシック"/>
                <a:cs typeface="ＭＳ ゴシック"/>
              </a:rPr>
              <a:t>ま</a:t>
            </a:r>
            <a:r>
              <a:rPr sz="1000" spc="-80" dirty="0" err="1">
                <a:solidFill>
                  <a:srgbClr val="231F20"/>
                </a:solidFill>
                <a:latin typeface="ＭＳ ゴシック"/>
                <a:cs typeface="ＭＳ ゴシック"/>
              </a:rPr>
              <a:t>す</a:t>
            </a:r>
            <a:r>
              <a:rPr sz="1000" spc="-70" dirty="0" err="1">
                <a:solidFill>
                  <a:srgbClr val="231F20"/>
                </a:solidFill>
                <a:latin typeface="ＭＳ ゴシック"/>
                <a:cs typeface="ＭＳ ゴシック"/>
              </a:rPr>
              <a:t>の</a:t>
            </a:r>
            <a:r>
              <a:rPr sz="1000" spc="-105" dirty="0" err="1">
                <a:solidFill>
                  <a:srgbClr val="231F20"/>
                </a:solidFill>
                <a:latin typeface="ＭＳ ゴシック"/>
                <a:cs typeface="ＭＳ ゴシック"/>
              </a:rPr>
              <a:t>で</a:t>
            </a:r>
            <a:r>
              <a:rPr sz="1000" spc="5" dirty="0" err="1">
                <a:solidFill>
                  <a:srgbClr val="231F20"/>
                </a:solidFill>
                <a:latin typeface="ＭＳ ゴシック"/>
                <a:cs typeface="ＭＳ ゴシック"/>
              </a:rPr>
              <a:t>、</a:t>
            </a:r>
            <a:r>
              <a:rPr sz="1000" spc="-15" dirty="0" err="1">
                <a:solidFill>
                  <a:srgbClr val="231F20"/>
                </a:solidFill>
                <a:latin typeface="ＭＳ ゴシック"/>
                <a:cs typeface="ＭＳ ゴシック"/>
              </a:rPr>
              <a:t>指</a:t>
            </a:r>
            <a:r>
              <a:rPr sz="1000" spc="-30" dirty="0" err="1">
                <a:solidFill>
                  <a:srgbClr val="231F20"/>
                </a:solidFill>
                <a:latin typeface="ＭＳ ゴシック"/>
                <a:cs typeface="ＭＳ ゴシック"/>
              </a:rPr>
              <a:t>導</a:t>
            </a:r>
            <a:r>
              <a:rPr sz="1000" spc="-40" dirty="0" err="1">
                <a:solidFill>
                  <a:srgbClr val="231F20"/>
                </a:solidFill>
                <a:latin typeface="ＭＳ ゴシック"/>
                <a:cs typeface="ＭＳ ゴシック"/>
              </a:rPr>
              <a:t>医</a:t>
            </a:r>
            <a:r>
              <a:rPr sz="1000" spc="-95" dirty="0" err="1">
                <a:solidFill>
                  <a:srgbClr val="231F20"/>
                </a:solidFill>
                <a:latin typeface="ＭＳ ゴシック"/>
                <a:cs typeface="ＭＳ ゴシック"/>
              </a:rPr>
              <a:t>に</a:t>
            </a:r>
            <a:r>
              <a:rPr sz="1000" spc="-5" dirty="0" err="1">
                <a:solidFill>
                  <a:srgbClr val="231F20"/>
                </a:solidFill>
                <a:latin typeface="ＭＳ ゴシック"/>
                <a:cs typeface="ＭＳ ゴシック"/>
              </a:rPr>
              <a:t>代</a:t>
            </a:r>
            <a:r>
              <a:rPr sz="1000" spc="-110" dirty="0" err="1">
                <a:solidFill>
                  <a:srgbClr val="231F20"/>
                </a:solidFill>
                <a:latin typeface="ＭＳ ゴシック"/>
                <a:cs typeface="ＭＳ ゴシック"/>
              </a:rPr>
              <a:t>わ</a:t>
            </a:r>
            <a:r>
              <a:rPr sz="1000" spc="-95" dirty="0" err="1">
                <a:solidFill>
                  <a:srgbClr val="231F20"/>
                </a:solidFill>
                <a:latin typeface="ＭＳ ゴシック"/>
                <a:cs typeface="ＭＳ ゴシック"/>
              </a:rPr>
              <a:t>り</a:t>
            </a:r>
            <a:r>
              <a:rPr sz="1000" spc="5" dirty="0" err="1">
                <a:solidFill>
                  <a:srgbClr val="231F20"/>
                </a:solidFill>
                <a:latin typeface="ＭＳ ゴシック"/>
                <a:cs typeface="ＭＳ ゴシック"/>
              </a:rPr>
              <a:t>研</a:t>
            </a:r>
            <a:r>
              <a:rPr sz="1000" spc="-20" dirty="0" err="1">
                <a:solidFill>
                  <a:srgbClr val="231F20"/>
                </a:solidFill>
                <a:latin typeface="ＭＳ ゴシック"/>
                <a:cs typeface="ＭＳ ゴシック"/>
              </a:rPr>
              <a:t>修</a:t>
            </a:r>
            <a:r>
              <a:rPr sz="1000" spc="-40" dirty="0" err="1">
                <a:solidFill>
                  <a:srgbClr val="231F20"/>
                </a:solidFill>
                <a:latin typeface="ＭＳ ゴシック"/>
                <a:cs typeface="ＭＳ ゴシック"/>
              </a:rPr>
              <a:t>医</a:t>
            </a:r>
            <a:r>
              <a:rPr sz="1000" spc="-45" dirty="0" err="1">
                <a:solidFill>
                  <a:srgbClr val="231F20"/>
                </a:solidFill>
                <a:latin typeface="ＭＳ ゴシック"/>
                <a:cs typeface="ＭＳ ゴシック"/>
              </a:rPr>
              <a:t>の</a:t>
            </a:r>
            <a:r>
              <a:rPr sz="1000" spc="-15" dirty="0" err="1">
                <a:solidFill>
                  <a:srgbClr val="231F20"/>
                </a:solidFill>
                <a:latin typeface="ＭＳ ゴシック"/>
                <a:cs typeface="ＭＳ ゴシック"/>
              </a:rPr>
              <a:t>評</a:t>
            </a:r>
            <a:r>
              <a:rPr sz="1000" spc="-65" dirty="0" err="1">
                <a:solidFill>
                  <a:srgbClr val="231F20"/>
                </a:solidFill>
                <a:latin typeface="ＭＳ ゴシック"/>
                <a:cs typeface="ＭＳ ゴシック"/>
              </a:rPr>
              <a:t>価</a:t>
            </a:r>
            <a:r>
              <a:rPr sz="1000" spc="-80" dirty="0" err="1">
                <a:solidFill>
                  <a:srgbClr val="231F20"/>
                </a:solidFill>
                <a:latin typeface="ＭＳ ゴシック"/>
                <a:cs typeface="ＭＳ ゴシック"/>
              </a:rPr>
              <a:t>を</a:t>
            </a:r>
            <a:r>
              <a:rPr sz="1000" spc="-35" dirty="0" err="1">
                <a:solidFill>
                  <a:srgbClr val="231F20"/>
                </a:solidFill>
                <a:latin typeface="ＭＳ ゴシック"/>
                <a:cs typeface="ＭＳ ゴシック"/>
              </a:rPr>
              <a:t>入</a:t>
            </a:r>
            <a:r>
              <a:rPr sz="1000" spc="-130" dirty="0" err="1">
                <a:solidFill>
                  <a:srgbClr val="231F20"/>
                </a:solidFill>
                <a:latin typeface="ＭＳ ゴシック"/>
                <a:cs typeface="ＭＳ ゴシック"/>
              </a:rPr>
              <a:t>力</a:t>
            </a:r>
            <a:r>
              <a:rPr sz="1000" spc="-190" dirty="0" err="1">
                <a:solidFill>
                  <a:srgbClr val="231F20"/>
                </a:solidFill>
                <a:latin typeface="ＭＳ ゴシック"/>
                <a:cs typeface="ＭＳ ゴシック"/>
              </a:rPr>
              <a:t>し</a:t>
            </a:r>
            <a:r>
              <a:rPr sz="1000" spc="-215" dirty="0" err="1">
                <a:solidFill>
                  <a:srgbClr val="231F20"/>
                </a:solidFill>
                <a:latin typeface="ＭＳ ゴシック"/>
                <a:cs typeface="ＭＳ ゴシック"/>
              </a:rPr>
              <a:t>て</a:t>
            </a:r>
            <a:r>
              <a:rPr sz="1000" spc="-155" dirty="0" err="1">
                <a:solidFill>
                  <a:srgbClr val="231F20"/>
                </a:solidFill>
                <a:latin typeface="ＭＳ ゴシック"/>
                <a:cs typeface="ＭＳ ゴシック"/>
              </a:rPr>
              <a:t>く</a:t>
            </a:r>
            <a:r>
              <a:rPr sz="1000" spc="-105" dirty="0" err="1">
                <a:solidFill>
                  <a:srgbClr val="231F20"/>
                </a:solidFill>
                <a:latin typeface="ＭＳ ゴシック"/>
                <a:cs typeface="ＭＳ ゴシック"/>
              </a:rPr>
              <a:t>だ</a:t>
            </a:r>
            <a:r>
              <a:rPr sz="1000" spc="-100" dirty="0" err="1">
                <a:solidFill>
                  <a:srgbClr val="231F20"/>
                </a:solidFill>
                <a:latin typeface="ＭＳ ゴシック"/>
                <a:cs typeface="ＭＳ ゴシック"/>
              </a:rPr>
              <a:t>さ</a:t>
            </a:r>
            <a:r>
              <a:rPr sz="1000" spc="-65" dirty="0" err="1">
                <a:solidFill>
                  <a:srgbClr val="231F20"/>
                </a:solidFill>
                <a:latin typeface="ＭＳ ゴシック"/>
                <a:cs typeface="ＭＳ ゴシック"/>
              </a:rPr>
              <a:t>い</a:t>
            </a:r>
            <a:r>
              <a:rPr sz="1000" dirty="0" smtClean="0">
                <a:solidFill>
                  <a:srgbClr val="231F20"/>
                </a:solidFill>
                <a:latin typeface="ＭＳ ゴシック"/>
                <a:cs typeface="ＭＳ ゴシック"/>
              </a:rPr>
              <a:t>。</a:t>
            </a:r>
            <a:endParaRPr lang="en-US" sz="1000" dirty="0" smtClean="0">
              <a:solidFill>
                <a:srgbClr val="231F20"/>
              </a:solidFill>
              <a:latin typeface="ＭＳ ゴシック"/>
              <a:cs typeface="ＭＳ ゴシック"/>
            </a:endParaRPr>
          </a:p>
          <a:p>
            <a:pPr marL="12065" marR="5080">
              <a:lnSpc>
                <a:spcPct val="200000"/>
              </a:lnSpc>
              <a:tabLst>
                <a:tab pos="151765" algn="l"/>
              </a:tabLst>
            </a:pPr>
            <a:r>
              <a:rPr lang="en-US" altLang="ja-JP" sz="1000" dirty="0" smtClean="0">
                <a:solidFill>
                  <a:srgbClr val="0099FF"/>
                </a:solidFill>
                <a:latin typeface="ＭＳ ゴシック"/>
                <a:cs typeface="ＭＳ ゴシック"/>
              </a:rPr>
              <a:t>※【</a:t>
            </a:r>
            <a:r>
              <a:rPr lang="ja-JP" altLang="en-US" sz="1000" dirty="0" smtClean="0">
                <a:solidFill>
                  <a:srgbClr val="0099FF"/>
                </a:solidFill>
                <a:latin typeface="ＭＳ ゴシック"/>
                <a:cs typeface="ＭＳ ゴシック"/>
              </a:rPr>
              <a:t>追加項目について</a:t>
            </a:r>
            <a:r>
              <a:rPr lang="en-US" altLang="ja-JP" sz="1000" dirty="0" smtClean="0">
                <a:solidFill>
                  <a:srgbClr val="0099FF"/>
                </a:solidFill>
                <a:latin typeface="ＭＳ ゴシック"/>
                <a:cs typeface="ＭＳ ゴシック"/>
              </a:rPr>
              <a:t>】</a:t>
            </a:r>
          </a:p>
          <a:p>
            <a:pPr marL="12065" marR="5080">
              <a:lnSpc>
                <a:spcPct val="148200"/>
              </a:lnSpc>
              <a:tabLst>
                <a:tab pos="151765" algn="l"/>
              </a:tabLst>
            </a:pPr>
            <a:r>
              <a:rPr lang="en-US" altLang="ja-JP" sz="1000" dirty="0" smtClean="0">
                <a:solidFill>
                  <a:srgbClr val="0099FF"/>
                </a:solidFill>
                <a:latin typeface="ＭＳ ゴシック"/>
                <a:cs typeface="ＭＳ ゴシック"/>
              </a:rPr>
              <a:t>	</a:t>
            </a:r>
            <a:r>
              <a:rPr lang="ja-JP" altLang="en-US" sz="1000" dirty="0" smtClean="0">
                <a:solidFill>
                  <a:srgbClr val="231F20"/>
                </a:solidFill>
                <a:latin typeface="ＭＳ ゴシック"/>
                <a:cs typeface="ＭＳ ゴシック"/>
              </a:rPr>
              <a:t>プログラムメニュー</a:t>
            </a:r>
            <a:r>
              <a:rPr lang="ja-JP" altLang="en-US" sz="1000" dirty="0">
                <a:solidFill>
                  <a:srgbClr val="231F20"/>
                </a:solidFill>
                <a:latin typeface="ＭＳ ゴシック"/>
                <a:cs typeface="ＭＳ ゴシック"/>
              </a:rPr>
              <a:t>の「評価票アップロード」（マニュアル</a:t>
            </a:r>
            <a:r>
              <a:rPr lang="en-US" altLang="ja-JP" sz="1000" dirty="0">
                <a:solidFill>
                  <a:srgbClr val="231F20"/>
                </a:solidFill>
                <a:latin typeface="ＭＳ ゴシック"/>
                <a:cs typeface="ＭＳ ゴシック"/>
              </a:rPr>
              <a:t>15</a:t>
            </a:r>
            <a:r>
              <a:rPr lang="ja-JP" altLang="en-US" sz="1000" dirty="0">
                <a:solidFill>
                  <a:srgbClr val="231F20"/>
                </a:solidFill>
                <a:latin typeface="ＭＳ ゴシック"/>
                <a:cs typeface="ＭＳ ゴシック"/>
              </a:rPr>
              <a:t>ページ目）</a:t>
            </a:r>
            <a:r>
              <a:rPr lang="ja-JP" altLang="en-US" sz="1000" dirty="0" smtClean="0">
                <a:solidFill>
                  <a:srgbClr val="231F20"/>
                </a:solidFill>
                <a:latin typeface="ＭＳ ゴシック"/>
                <a:cs typeface="ＭＳ ゴシック"/>
              </a:rPr>
              <a:t>にて、プログラム</a:t>
            </a:r>
            <a:r>
              <a:rPr lang="ja-JP" altLang="en-US" sz="1000" dirty="0">
                <a:solidFill>
                  <a:srgbClr val="231F20"/>
                </a:solidFill>
                <a:latin typeface="ＭＳ ゴシック"/>
                <a:cs typeface="ＭＳ ゴシック"/>
              </a:rPr>
              <a:t>独自の評価票</a:t>
            </a:r>
            <a:r>
              <a:rPr lang="ja-JP" altLang="en-US" sz="1000" dirty="0" smtClean="0">
                <a:solidFill>
                  <a:srgbClr val="231F20"/>
                </a:solidFill>
                <a:latin typeface="ＭＳ ゴシック"/>
                <a:cs typeface="ＭＳ ゴシック"/>
              </a:rPr>
              <a:t>の</a:t>
            </a:r>
            <a:endParaRPr lang="en-US" altLang="ja-JP" sz="1000" dirty="0" smtClean="0">
              <a:solidFill>
                <a:srgbClr val="231F20"/>
              </a:solidFill>
              <a:latin typeface="ＭＳ ゴシック"/>
              <a:cs typeface="ＭＳ ゴシック"/>
            </a:endParaRPr>
          </a:p>
          <a:p>
            <a:pPr marL="12065" marR="5080">
              <a:lnSpc>
                <a:spcPct val="148200"/>
              </a:lnSpc>
              <a:tabLst>
                <a:tab pos="151765" algn="l"/>
              </a:tabLst>
            </a:pPr>
            <a:r>
              <a:rPr lang="en-US" altLang="ja-JP" sz="1000" dirty="0">
                <a:solidFill>
                  <a:srgbClr val="231F20"/>
                </a:solidFill>
                <a:latin typeface="ＭＳ ゴシック"/>
                <a:cs typeface="ＭＳ ゴシック"/>
              </a:rPr>
              <a:t>	</a:t>
            </a:r>
            <a:r>
              <a:rPr lang="ja-JP" altLang="en-US" sz="1000" dirty="0" smtClean="0">
                <a:solidFill>
                  <a:srgbClr val="231F20"/>
                </a:solidFill>
                <a:latin typeface="ＭＳ ゴシック"/>
                <a:cs typeface="ＭＳ ゴシック"/>
              </a:rPr>
              <a:t>アップロードを</a:t>
            </a:r>
            <a:r>
              <a:rPr lang="ja-JP" altLang="en-US" sz="1000" dirty="0">
                <a:solidFill>
                  <a:srgbClr val="231F20"/>
                </a:solidFill>
                <a:latin typeface="ＭＳ ゴシック"/>
                <a:cs typeface="ＭＳ ゴシック"/>
              </a:rPr>
              <a:t>行った場合は、こちらから確認・代行入力を行えます。</a:t>
            </a:r>
            <a:endParaRPr lang="ja-JP" altLang="en-US" sz="1000" dirty="0">
              <a:latin typeface="ＭＳ ゴシック"/>
              <a:cs typeface="ＭＳ ゴシック"/>
            </a:endParaRPr>
          </a:p>
          <a:p>
            <a:pPr marL="140335">
              <a:lnSpc>
                <a:spcPct val="100000"/>
              </a:lnSpc>
              <a:spcBef>
                <a:spcPts val="580"/>
              </a:spcBef>
            </a:pPr>
            <a:endParaRPr lang="en-US" sz="1000" dirty="0">
              <a:solidFill>
                <a:srgbClr val="231F20"/>
              </a:solidFill>
              <a:latin typeface="ＭＳ ゴシック"/>
              <a:cs typeface="ＭＳ ゴシック"/>
            </a:endParaRPr>
          </a:p>
          <a:p>
            <a:pPr marL="140335">
              <a:lnSpc>
                <a:spcPct val="100000"/>
              </a:lnSpc>
              <a:spcBef>
                <a:spcPts val="580"/>
              </a:spcBef>
            </a:pPr>
            <a:r>
              <a:rPr lang="ja-JP" altLang="en-US" sz="1000" dirty="0" smtClean="0">
                <a:solidFill>
                  <a:srgbClr val="231F20"/>
                </a:solidFill>
                <a:latin typeface="ＭＳ ゴシック"/>
                <a:cs typeface="ＭＳ ゴシック"/>
              </a:rPr>
              <a:t>「研修医のスケジュール管理」にて担当指導医を設定していなかった場合は、</a:t>
            </a:r>
            <a:endParaRPr lang="en-US" altLang="ja-JP" sz="1000" dirty="0" smtClean="0">
              <a:solidFill>
                <a:srgbClr val="231F20"/>
              </a:solidFill>
              <a:latin typeface="ＭＳ ゴシック"/>
              <a:cs typeface="ＭＳ ゴシック"/>
            </a:endParaRPr>
          </a:p>
          <a:p>
            <a:pPr marL="140335">
              <a:lnSpc>
                <a:spcPct val="100000"/>
              </a:lnSpc>
              <a:spcBef>
                <a:spcPts val="580"/>
              </a:spcBef>
            </a:pPr>
            <a:r>
              <a:rPr lang="ja-JP" altLang="en-US" sz="1000" dirty="0" smtClean="0">
                <a:solidFill>
                  <a:srgbClr val="231F20"/>
                </a:solidFill>
                <a:latin typeface="ＭＳ ゴシック"/>
                <a:cs typeface="ＭＳ ゴシック"/>
              </a:rPr>
              <a:t>「上級医として評価を入力する」ボタンが表示されます。担当指導医として評価を行う、代行入力を行う際は</a:t>
            </a:r>
            <a:endParaRPr lang="en-US" altLang="ja-JP" sz="1000" dirty="0" smtClean="0">
              <a:solidFill>
                <a:srgbClr val="231F20"/>
              </a:solidFill>
              <a:latin typeface="ＭＳ ゴシック"/>
              <a:cs typeface="ＭＳ ゴシック"/>
            </a:endParaRPr>
          </a:p>
          <a:p>
            <a:pPr marL="140335">
              <a:lnSpc>
                <a:spcPct val="100000"/>
              </a:lnSpc>
              <a:spcBef>
                <a:spcPts val="580"/>
              </a:spcBef>
            </a:pPr>
            <a:r>
              <a:rPr lang="ja-JP" altLang="en-US" sz="1000" dirty="0" smtClean="0">
                <a:solidFill>
                  <a:srgbClr val="231F20"/>
                </a:solidFill>
                <a:latin typeface="ＭＳ ゴシック"/>
                <a:cs typeface="ＭＳ ゴシック"/>
              </a:rPr>
              <a:t>研修医のスケジュールにて指導医を設定のうえ入力をしてください。</a:t>
            </a:r>
            <a:endParaRPr sz="1000" dirty="0">
              <a:latin typeface="ＭＳ ゴシック"/>
              <a:cs typeface="ＭＳ ゴシック"/>
            </a:endParaRPr>
          </a:p>
        </p:txBody>
      </p:sp>
      <p:sp>
        <p:nvSpPr>
          <p:cNvPr id="9" name="角丸四角形 8"/>
          <p:cNvSpPr/>
          <p:nvPr/>
        </p:nvSpPr>
        <p:spPr>
          <a:xfrm>
            <a:off x="5226050" y="2679700"/>
            <a:ext cx="1295400" cy="1066800"/>
          </a:xfrm>
          <a:prstGeom prst="roundRect">
            <a:avLst/>
          </a:prstGeom>
          <a:ln w="12598">
            <a:solidFill>
              <a:srgbClr val="0099FF"/>
            </a:solidFill>
          </a:ln>
        </p:spPr>
        <p:txBody>
          <a:bodyPr wrap="square" lIns="0" tIns="0" rIns="0" bIns="0" rtlCol="0" anchor="ctr"/>
          <a:lstStyle/>
          <a:p>
            <a:pPr algn="ctr"/>
            <a:endParaRPr kumimoji="1" lang="ja-JP" altLang="en-US">
              <a:solidFill>
                <a:srgbClr val="0099FF"/>
              </a:solidFill>
            </a:endParaRPr>
          </a:p>
        </p:txBody>
      </p:sp>
      <p:sp>
        <p:nvSpPr>
          <p:cNvPr id="10" name="テキスト ボックス 9"/>
          <p:cNvSpPr txBox="1"/>
          <p:nvPr/>
        </p:nvSpPr>
        <p:spPr>
          <a:xfrm>
            <a:off x="5487299" y="2966879"/>
            <a:ext cx="381000" cy="246221"/>
          </a:xfrm>
          <a:prstGeom prst="rect">
            <a:avLst/>
          </a:prstGeom>
          <a:noFill/>
        </p:spPr>
        <p:txBody>
          <a:bodyPr wrap="square" rtlCol="0">
            <a:spAutoFit/>
          </a:bodyPr>
          <a:lstStyle/>
          <a:p>
            <a:r>
              <a:rPr kumimoji="1" lang="en-US" altLang="ja-JP" sz="1000" dirty="0" smtClean="0">
                <a:solidFill>
                  <a:srgbClr val="0099FF"/>
                </a:solidFill>
              </a:rPr>
              <a:t>※</a:t>
            </a:r>
            <a:endParaRPr kumimoji="1" lang="ja-JP" altLang="en-US" sz="1000" dirty="0">
              <a:solidFill>
                <a:srgbClr val="0099FF"/>
              </a:solidFill>
            </a:endParaRPr>
          </a:p>
        </p:txBody>
      </p:sp>
    </p:spTree>
    <p:extLst>
      <p:ext uri="{BB962C8B-B14F-4D97-AF65-F5344CB8AC3E}">
        <p14:creationId xmlns:p14="http://schemas.microsoft.com/office/powerpoint/2010/main" val="7004836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681" y="1602609"/>
            <a:ext cx="6090432" cy="5407621"/>
          </a:xfrm>
          <a:prstGeom prst="rect">
            <a:avLst/>
          </a:prstGeom>
        </p:spPr>
      </p:pic>
      <p:sp>
        <p:nvSpPr>
          <p:cNvPr id="30" name="object 30"/>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58</a:t>
            </a:fld>
            <a:endParaRPr dirty="0"/>
          </a:p>
        </p:txBody>
      </p:sp>
      <p:sp>
        <p:nvSpPr>
          <p:cNvPr id="6" name="object 2"/>
          <p:cNvSpPr/>
          <p:nvPr/>
        </p:nvSpPr>
        <p:spPr>
          <a:xfrm>
            <a:off x="734402" y="651599"/>
            <a:ext cx="6091555" cy="656501"/>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7" name="object 3"/>
          <p:cNvSpPr txBox="1"/>
          <p:nvPr/>
        </p:nvSpPr>
        <p:spPr>
          <a:xfrm>
            <a:off x="1504862" y="818926"/>
            <a:ext cx="4572000" cy="375744"/>
          </a:xfrm>
          <a:prstGeom prst="rect">
            <a:avLst/>
          </a:prstGeom>
          <a:solidFill>
            <a:srgbClr val="ED6C00"/>
          </a:solidFill>
        </p:spPr>
        <p:txBody>
          <a:bodyPr vert="horz" wrap="square" lIns="0" tIns="36830" rIns="0" bIns="0" rtlCol="0">
            <a:spAutoFit/>
          </a:bodyPr>
          <a:lstStyle/>
          <a:p>
            <a:pPr marL="403860">
              <a:lnSpc>
                <a:spcPct val="100000"/>
              </a:lnSpc>
              <a:spcBef>
                <a:spcPts val="290"/>
              </a:spcBef>
            </a:pPr>
            <a:r>
              <a:rPr sz="2200" spc="5" dirty="0" err="1" smtClean="0">
                <a:solidFill>
                  <a:srgbClr val="FFFFFF"/>
                </a:solidFill>
                <a:latin typeface="HGPｺﾞｼｯｸE"/>
                <a:cs typeface="HGPｺﾞｼｯｸE"/>
              </a:rPr>
              <a:t>指</a:t>
            </a:r>
            <a:r>
              <a:rPr sz="2200" spc="-40" dirty="0" err="1" smtClean="0">
                <a:solidFill>
                  <a:srgbClr val="FFFFFF"/>
                </a:solidFill>
                <a:latin typeface="HGPｺﾞｼｯｸE"/>
                <a:cs typeface="HGPｺﾞｼｯｸE"/>
              </a:rPr>
              <a:t>導</a:t>
            </a:r>
            <a:r>
              <a:rPr sz="2200" spc="-70" dirty="0" err="1" smtClean="0">
                <a:solidFill>
                  <a:srgbClr val="FFFFFF"/>
                </a:solidFill>
                <a:latin typeface="HGPｺﾞｼｯｸE"/>
                <a:cs typeface="HGPｺﾞｼｯｸE"/>
              </a:rPr>
              <a:t>医</a:t>
            </a:r>
            <a:r>
              <a:rPr sz="2200" spc="-15" dirty="0" err="1" smtClean="0">
                <a:solidFill>
                  <a:srgbClr val="FFFFFF"/>
                </a:solidFill>
                <a:latin typeface="HGPｺﾞｼｯｸE"/>
                <a:cs typeface="HGPｺﾞｼｯｸE"/>
              </a:rPr>
              <a:t>の</a:t>
            </a:r>
            <a:r>
              <a:rPr lang="ja-JP" altLang="en-US" sz="2200" spc="-15" dirty="0" smtClean="0">
                <a:solidFill>
                  <a:srgbClr val="FFFFFF"/>
                </a:solidFill>
                <a:latin typeface="HGPｺﾞｼｯｸE" panose="020B0900000000000000" pitchFamily="50" charset="-128"/>
                <a:ea typeface="HGPｺﾞｼｯｸE" panose="020B0900000000000000" pitchFamily="50" charset="-128"/>
                <a:cs typeface="HGPｺﾞｼｯｸE"/>
              </a:rPr>
              <a:t>未入力評価票一覧表示</a:t>
            </a:r>
            <a:endParaRPr sz="2200" dirty="0">
              <a:latin typeface="HGPｺﾞｼｯｸE" panose="020B0900000000000000" pitchFamily="50" charset="-128"/>
              <a:ea typeface="HGPｺﾞｼｯｸE" panose="020B0900000000000000" pitchFamily="50" charset="-128"/>
              <a:cs typeface="HGPｺﾞｼｯｸE"/>
            </a:endParaRPr>
          </a:p>
        </p:txBody>
      </p:sp>
      <p:sp>
        <p:nvSpPr>
          <p:cNvPr id="8" name="object 4"/>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40" dirty="0">
                <a:solidFill>
                  <a:srgbClr val="FFFFFF"/>
                </a:solidFill>
                <a:latin typeface="ＭＳ Ｐゴシック"/>
                <a:cs typeface="ＭＳ Ｐゴシック"/>
              </a:rPr>
              <a:t>（</a:t>
            </a:r>
            <a:r>
              <a:rPr sz="1000" spc="-10" dirty="0">
                <a:solidFill>
                  <a:srgbClr val="FFFFFF"/>
                </a:solidFill>
                <a:latin typeface="ＭＳ Ｐゴシック"/>
                <a:cs typeface="ＭＳ Ｐゴシック"/>
              </a:rPr>
              <a:t>指</a:t>
            </a:r>
            <a:r>
              <a:rPr sz="1000" spc="-20" dirty="0">
                <a:solidFill>
                  <a:srgbClr val="FFFFFF"/>
                </a:solidFill>
                <a:latin typeface="ＭＳ Ｐゴシック"/>
                <a:cs typeface="ＭＳ Ｐゴシック"/>
              </a:rPr>
              <a:t>導</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a:latin typeface="ＭＳ Ｐゴシック"/>
              <a:cs typeface="ＭＳ Ｐゴシック"/>
            </a:endParaRPr>
          </a:p>
        </p:txBody>
      </p:sp>
      <p:sp>
        <p:nvSpPr>
          <p:cNvPr id="10" name="object 29"/>
          <p:cNvSpPr txBox="1"/>
          <p:nvPr/>
        </p:nvSpPr>
        <p:spPr>
          <a:xfrm>
            <a:off x="2929659" y="1359294"/>
            <a:ext cx="169926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290" dirty="0">
                <a:solidFill>
                  <a:srgbClr val="231F20"/>
                </a:solidFill>
                <a:latin typeface="ＭＳ ゴシック"/>
                <a:cs typeface="ＭＳ ゴシック"/>
              </a:rPr>
              <a:t> </a:t>
            </a:r>
            <a:r>
              <a:rPr sz="1000" spc="-20" dirty="0">
                <a:solidFill>
                  <a:srgbClr val="231F20"/>
                </a:solidFill>
                <a:latin typeface="ＭＳ ゴシック"/>
                <a:cs typeface="ＭＳ ゴシック"/>
              </a:rPr>
              <a:t>未</a:t>
            </a:r>
            <a:r>
              <a:rPr sz="1000" spc="-35" dirty="0">
                <a:solidFill>
                  <a:srgbClr val="231F20"/>
                </a:solidFill>
                <a:latin typeface="ＭＳ ゴシック"/>
                <a:cs typeface="ＭＳ ゴシック"/>
              </a:rPr>
              <a:t>入</a:t>
            </a:r>
            <a:r>
              <a:rPr sz="1000" spc="-40" dirty="0">
                <a:solidFill>
                  <a:srgbClr val="231F20"/>
                </a:solidFill>
                <a:latin typeface="ＭＳ ゴシック"/>
                <a:cs typeface="ＭＳ ゴシック"/>
              </a:rPr>
              <a:t>力</a:t>
            </a:r>
            <a:r>
              <a:rPr sz="1000" spc="-15" dirty="0">
                <a:solidFill>
                  <a:srgbClr val="231F20"/>
                </a:solidFill>
                <a:latin typeface="ＭＳ ゴシック"/>
                <a:cs typeface="ＭＳ ゴシック"/>
              </a:rPr>
              <a:t>評</a:t>
            </a:r>
            <a:r>
              <a:rPr sz="1000" spc="-25" dirty="0">
                <a:solidFill>
                  <a:srgbClr val="231F20"/>
                </a:solidFill>
                <a:latin typeface="ＭＳ ゴシック"/>
                <a:cs typeface="ＭＳ ゴシック"/>
              </a:rPr>
              <a:t>価</a:t>
            </a:r>
            <a:r>
              <a:rPr sz="1000" spc="-30" dirty="0">
                <a:solidFill>
                  <a:srgbClr val="231F20"/>
                </a:solidFill>
                <a:latin typeface="ＭＳ ゴシック"/>
                <a:cs typeface="ＭＳ ゴシック"/>
              </a:rPr>
              <a:t>表</a:t>
            </a:r>
            <a:r>
              <a:rPr sz="1000" spc="-50" dirty="0">
                <a:solidFill>
                  <a:srgbClr val="231F20"/>
                </a:solidFill>
                <a:latin typeface="ＭＳ ゴシック"/>
                <a:cs typeface="ＭＳ ゴシック"/>
              </a:rPr>
              <a:t>一</a:t>
            </a:r>
            <a:r>
              <a:rPr sz="1000" spc="-40" dirty="0">
                <a:solidFill>
                  <a:srgbClr val="231F20"/>
                </a:solidFill>
                <a:latin typeface="ＭＳ ゴシック"/>
                <a:cs typeface="ＭＳ ゴシック"/>
              </a:rPr>
              <a:t>覧</a:t>
            </a:r>
            <a:r>
              <a:rPr sz="1000" spc="-30" dirty="0">
                <a:solidFill>
                  <a:srgbClr val="231F20"/>
                </a:solidFill>
                <a:latin typeface="ＭＳ ゴシック"/>
                <a:cs typeface="ＭＳ ゴシック"/>
              </a:rPr>
              <a:t>表</a:t>
            </a:r>
            <a:r>
              <a:rPr sz="1000" spc="-35" dirty="0">
                <a:solidFill>
                  <a:srgbClr val="231F20"/>
                </a:solidFill>
                <a:latin typeface="ＭＳ ゴシック"/>
                <a:cs typeface="ＭＳ ゴシック"/>
              </a:rPr>
              <a:t>示</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62" name="角丸四角形 61"/>
          <p:cNvSpPr/>
          <p:nvPr/>
        </p:nvSpPr>
        <p:spPr>
          <a:xfrm>
            <a:off x="5454650" y="3594101"/>
            <a:ext cx="1066800" cy="228600"/>
          </a:xfrm>
          <a:prstGeom prst="roundRect">
            <a:avLst>
              <a:gd name="adj" fmla="val 14148"/>
            </a:avLst>
          </a:prstGeom>
          <a:ln w="12598">
            <a:solidFill>
              <a:srgbClr val="DA2128"/>
            </a:solidFill>
            <a:round/>
          </a:ln>
        </p:spPr>
        <p:txBody>
          <a:bodyPr wrap="square" lIns="0" tIns="0" rIns="0" bIns="0" rtlCol="0" anchor="ctr"/>
          <a:lstStyle/>
          <a:p>
            <a:pPr algn="ctr"/>
            <a:endParaRPr kumimoji="1" lang="ja-JP" altLang="en-US"/>
          </a:p>
        </p:txBody>
      </p:sp>
      <p:sp>
        <p:nvSpPr>
          <p:cNvPr id="63" name="角丸四角形 62"/>
          <p:cNvSpPr/>
          <p:nvPr/>
        </p:nvSpPr>
        <p:spPr>
          <a:xfrm>
            <a:off x="1318989" y="2585643"/>
            <a:ext cx="2735263" cy="318669"/>
          </a:xfrm>
          <a:prstGeom prst="roundRect">
            <a:avLst/>
          </a:prstGeom>
          <a:ln w="12598">
            <a:solidFill>
              <a:srgbClr val="0070C0"/>
            </a:solidFill>
          </a:ln>
        </p:spPr>
        <p:txBody>
          <a:bodyPr wrap="square" lIns="0" tIns="0" rIns="0" bIns="0" rtlCol="0" anchor="ctr"/>
          <a:lstStyle/>
          <a:p>
            <a:pPr algn="ctr"/>
            <a:endParaRPr kumimoji="1" lang="ja-JP" altLang="en-US">
              <a:solidFill>
                <a:srgbClr val="0099FF"/>
              </a:solidFill>
            </a:endParaRPr>
          </a:p>
        </p:txBody>
      </p:sp>
      <p:sp>
        <p:nvSpPr>
          <p:cNvPr id="64" name="object 6"/>
          <p:cNvSpPr/>
          <p:nvPr/>
        </p:nvSpPr>
        <p:spPr>
          <a:xfrm>
            <a:off x="3878095" y="2555615"/>
            <a:ext cx="1193910" cy="259715"/>
          </a:xfrm>
          <a:custGeom>
            <a:avLst/>
            <a:gdLst/>
            <a:ahLst/>
            <a:cxnLst/>
            <a:rect l="l" t="t" r="r" b="b"/>
            <a:pathLst>
              <a:path w="1692275" h="259714">
                <a:moveTo>
                  <a:pt x="1691995" y="0"/>
                </a:moveTo>
                <a:lnTo>
                  <a:pt x="247903" y="0"/>
                </a:lnTo>
                <a:lnTo>
                  <a:pt x="0" y="259194"/>
                </a:lnTo>
                <a:lnTo>
                  <a:pt x="1691995" y="259194"/>
                </a:lnTo>
                <a:lnTo>
                  <a:pt x="1691995" y="0"/>
                </a:lnTo>
                <a:close/>
              </a:path>
            </a:pathLst>
          </a:custGeom>
          <a:solidFill>
            <a:srgbClr val="0070C0"/>
          </a:solidFill>
          <a:ln w="76200">
            <a:noFill/>
          </a:ln>
        </p:spPr>
        <p:txBody>
          <a:bodyPr wrap="square" lIns="0" tIns="0" rIns="0" bIns="0" rtlCol="0"/>
          <a:lstStyle/>
          <a:p>
            <a:endParaRPr/>
          </a:p>
        </p:txBody>
      </p:sp>
      <p:sp>
        <p:nvSpPr>
          <p:cNvPr id="65" name="object 27"/>
          <p:cNvSpPr txBox="1"/>
          <p:nvPr/>
        </p:nvSpPr>
        <p:spPr>
          <a:xfrm>
            <a:off x="4157092" y="2585643"/>
            <a:ext cx="1143514" cy="151323"/>
          </a:xfrm>
          <a:prstGeom prst="rect">
            <a:avLst/>
          </a:prstGeom>
        </p:spPr>
        <p:txBody>
          <a:bodyPr vert="horz" wrap="square" lIns="0" tIns="12700" rIns="0" bIns="0" rtlCol="0">
            <a:spAutoFit/>
          </a:bodyPr>
          <a:lstStyle/>
          <a:p>
            <a:pPr marL="12700">
              <a:lnSpc>
                <a:spcPct val="100000"/>
              </a:lnSpc>
              <a:spcBef>
                <a:spcPts val="100"/>
              </a:spcBef>
            </a:pPr>
            <a:r>
              <a:rPr lang="ja-JP" altLang="en-US" sz="900" spc="10" dirty="0">
                <a:solidFill>
                  <a:srgbClr val="FFFFFF"/>
                </a:solidFill>
                <a:latin typeface="ＭＳ ゴシック"/>
                <a:cs typeface="ＭＳ ゴシック"/>
              </a:rPr>
              <a:t>表示切替</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a:latin typeface="ＭＳ ゴシック"/>
              <a:cs typeface="ＭＳ ゴシック"/>
            </a:endParaRPr>
          </a:p>
        </p:txBody>
      </p:sp>
      <p:sp>
        <p:nvSpPr>
          <p:cNvPr id="66" name="object 3"/>
          <p:cNvSpPr txBox="1"/>
          <p:nvPr/>
        </p:nvSpPr>
        <p:spPr>
          <a:xfrm>
            <a:off x="730681" y="7251700"/>
            <a:ext cx="6167755" cy="2497479"/>
          </a:xfrm>
          <a:prstGeom prst="rect">
            <a:avLst/>
          </a:prstGeom>
        </p:spPr>
        <p:txBody>
          <a:bodyPr vert="horz" wrap="square" lIns="0" tIns="85725" rIns="0" bIns="0" rtlCol="0">
            <a:spAutoFit/>
          </a:bodyPr>
          <a:lstStyle/>
          <a:p>
            <a:pPr marL="12065">
              <a:spcBef>
                <a:spcPts val="675"/>
              </a:spcBef>
              <a:buSzPct val="90000"/>
              <a:tabLst>
                <a:tab pos="140335" algn="l"/>
              </a:tabLst>
            </a:pPr>
            <a:r>
              <a:rPr lang="ja-JP" altLang="en-US" sz="1000" dirty="0">
                <a:solidFill>
                  <a:srgbClr val="231F20"/>
                </a:solidFill>
                <a:latin typeface="ＭＳ ゴシック"/>
                <a:cs typeface="ＭＳ ゴシック"/>
              </a:rPr>
              <a:t>未入力の評価票を把握して、入力を促すためにリマインダ通知を送信します</a:t>
            </a:r>
            <a:r>
              <a:rPr lang="ja-JP" altLang="en-US" sz="1000" dirty="0" smtClean="0">
                <a:solidFill>
                  <a:srgbClr val="231F20"/>
                </a:solidFill>
                <a:latin typeface="ＭＳ ゴシック"/>
                <a:cs typeface="ＭＳ ゴシック"/>
              </a:rPr>
              <a:t>。</a:t>
            </a:r>
            <a:endParaRPr lang="en-US" altLang="ja-JP" sz="1000" spc="-20" dirty="0" smtClean="0">
              <a:solidFill>
                <a:srgbClr val="A9511A"/>
              </a:solidFill>
              <a:latin typeface="ＭＳ ゴシック"/>
              <a:cs typeface="ＭＳ ゴシック"/>
            </a:endParaRPr>
          </a:p>
          <a:p>
            <a:pPr marL="139700" indent="-127635">
              <a:lnSpc>
                <a:spcPct val="100000"/>
              </a:lnSpc>
              <a:spcBef>
                <a:spcPts val="675"/>
              </a:spcBef>
              <a:buSzPct val="90000"/>
              <a:buChar char="■"/>
              <a:tabLst>
                <a:tab pos="140335" algn="l"/>
              </a:tabLst>
            </a:pPr>
            <a:endParaRPr lang="en-US" altLang="ja-JP" sz="1000" spc="-20" dirty="0" smtClean="0">
              <a:solidFill>
                <a:srgbClr val="A9511A"/>
              </a:solidFill>
              <a:latin typeface="ＭＳ ゴシック"/>
              <a:cs typeface="ＭＳ ゴシック"/>
            </a:endParaRPr>
          </a:p>
          <a:p>
            <a:pPr marL="139700" indent="-127635">
              <a:lnSpc>
                <a:spcPct val="100000"/>
              </a:lnSpc>
              <a:spcBef>
                <a:spcPts val="675"/>
              </a:spcBef>
              <a:buSzPct val="90000"/>
              <a:buChar char="■"/>
              <a:tabLst>
                <a:tab pos="140335" algn="l"/>
              </a:tabLst>
            </a:pPr>
            <a:r>
              <a:rPr lang="ja-JP" altLang="en-US" sz="1000" spc="-20" dirty="0" smtClean="0">
                <a:solidFill>
                  <a:srgbClr val="A9511A"/>
                </a:solidFill>
                <a:latin typeface="ＭＳ ゴシック"/>
                <a:cs typeface="ＭＳ ゴシック"/>
              </a:rPr>
              <a:t>未</a:t>
            </a:r>
            <a:r>
              <a:rPr lang="ja-JP" altLang="en-US" sz="1000" spc="-35" dirty="0" smtClean="0">
                <a:solidFill>
                  <a:srgbClr val="A9511A"/>
                </a:solidFill>
                <a:latin typeface="ＭＳ ゴシック"/>
                <a:cs typeface="ＭＳ ゴシック"/>
              </a:rPr>
              <a:t>入</a:t>
            </a:r>
            <a:r>
              <a:rPr lang="ja-JP" altLang="en-US" sz="1000" spc="-40" dirty="0" smtClean="0">
                <a:solidFill>
                  <a:srgbClr val="A9511A"/>
                </a:solidFill>
                <a:latin typeface="ＭＳ ゴシック"/>
                <a:cs typeface="ＭＳ ゴシック"/>
              </a:rPr>
              <a:t>力</a:t>
            </a:r>
            <a:r>
              <a:rPr lang="ja-JP" altLang="en-US" sz="1000" spc="-15" dirty="0">
                <a:solidFill>
                  <a:srgbClr val="A9511A"/>
                </a:solidFill>
                <a:latin typeface="ＭＳ ゴシック"/>
                <a:cs typeface="ＭＳ ゴシック"/>
              </a:rPr>
              <a:t>評</a:t>
            </a:r>
            <a:r>
              <a:rPr lang="ja-JP" altLang="en-US" sz="1000" spc="-30" dirty="0">
                <a:solidFill>
                  <a:srgbClr val="A9511A"/>
                </a:solidFill>
                <a:latin typeface="ＭＳ ゴシック"/>
                <a:cs typeface="ＭＳ ゴシック"/>
              </a:rPr>
              <a:t>価</a:t>
            </a:r>
            <a:r>
              <a:rPr lang="ja-JP" altLang="en-US" sz="1000" spc="-45" dirty="0">
                <a:solidFill>
                  <a:srgbClr val="A9511A"/>
                </a:solidFill>
                <a:latin typeface="ＭＳ ゴシック"/>
                <a:cs typeface="ＭＳ ゴシック"/>
              </a:rPr>
              <a:t>票</a:t>
            </a:r>
            <a:r>
              <a:rPr lang="ja-JP" altLang="en-US" sz="1000" spc="-50" dirty="0">
                <a:solidFill>
                  <a:srgbClr val="A9511A"/>
                </a:solidFill>
                <a:latin typeface="ＭＳ ゴシック"/>
                <a:cs typeface="ＭＳ ゴシック"/>
              </a:rPr>
              <a:t>一</a:t>
            </a:r>
            <a:r>
              <a:rPr lang="ja-JP" altLang="en-US" sz="1000" spc="-40" dirty="0">
                <a:solidFill>
                  <a:srgbClr val="A9511A"/>
                </a:solidFill>
                <a:latin typeface="ＭＳ ゴシック"/>
                <a:cs typeface="ＭＳ ゴシック"/>
              </a:rPr>
              <a:t>覧</a:t>
            </a:r>
            <a:r>
              <a:rPr lang="ja-JP" altLang="en-US" sz="1000" spc="-30" dirty="0">
                <a:solidFill>
                  <a:srgbClr val="A9511A"/>
                </a:solidFill>
                <a:latin typeface="ＭＳ ゴシック"/>
                <a:cs typeface="ＭＳ ゴシック"/>
              </a:rPr>
              <a:t>表</a:t>
            </a:r>
            <a:r>
              <a:rPr lang="ja-JP" altLang="en-US" sz="1000" dirty="0">
                <a:solidFill>
                  <a:srgbClr val="A9511A"/>
                </a:solidFill>
                <a:latin typeface="ＭＳ ゴシック"/>
                <a:cs typeface="ＭＳ ゴシック"/>
              </a:rPr>
              <a:t>示</a:t>
            </a:r>
            <a:endParaRPr lang="ja-JP" altLang="en-US" sz="1000" dirty="0">
              <a:latin typeface="ＭＳ ゴシック"/>
              <a:cs typeface="ＭＳ ゴシック"/>
            </a:endParaRPr>
          </a:p>
          <a:p>
            <a:pPr marL="139700" indent="-127635">
              <a:lnSpc>
                <a:spcPct val="125000"/>
              </a:lnSpc>
              <a:spcBef>
                <a:spcPts val="580"/>
              </a:spcBef>
              <a:buSzPct val="90000"/>
              <a:buFontTx/>
              <a:buAutoNum type="arabicPeriod"/>
              <a:tabLst>
                <a:tab pos="140335" algn="l"/>
              </a:tabLst>
            </a:pPr>
            <a:r>
              <a:rPr lang="ja-JP" altLang="en-US" sz="1000" spc="20" dirty="0">
                <a:solidFill>
                  <a:srgbClr val="231F20"/>
                </a:solidFill>
                <a:latin typeface="ＭＳ ゴシック"/>
                <a:cs typeface="ＭＳ ゴシック"/>
              </a:rPr>
              <a:t>施設を選択します</a:t>
            </a:r>
            <a:r>
              <a:rPr lang="ja-JP" altLang="en-US" sz="1000" spc="20" dirty="0" smtClean="0">
                <a:solidFill>
                  <a:srgbClr val="231F20"/>
                </a:solidFill>
                <a:latin typeface="ＭＳ ゴシック"/>
                <a:cs typeface="ＭＳ ゴシック"/>
              </a:rPr>
              <a:t>。</a:t>
            </a:r>
            <a:r>
              <a:rPr lang="en-US" altLang="ja-JP" sz="1000" spc="20" dirty="0" smtClean="0">
                <a:solidFill>
                  <a:srgbClr val="231F20"/>
                </a:solidFill>
                <a:latin typeface="ＭＳ ゴシック"/>
                <a:cs typeface="ＭＳ ゴシック"/>
              </a:rPr>
              <a:t/>
            </a:r>
            <a:br>
              <a:rPr lang="en-US" altLang="ja-JP" sz="1000" spc="20" dirty="0" smtClean="0">
                <a:solidFill>
                  <a:srgbClr val="231F20"/>
                </a:solidFill>
                <a:latin typeface="ＭＳ ゴシック"/>
                <a:cs typeface="ＭＳ ゴシック"/>
              </a:rPr>
            </a:br>
            <a:r>
              <a:rPr lang="ja-JP" altLang="en-US" sz="1000" spc="20" dirty="0" smtClean="0">
                <a:solidFill>
                  <a:srgbClr val="231F20"/>
                </a:solidFill>
                <a:latin typeface="ＭＳ ゴシック"/>
                <a:cs typeface="ＭＳ ゴシック"/>
              </a:rPr>
              <a:t>「</a:t>
            </a:r>
            <a:r>
              <a:rPr lang="ja-JP" altLang="en-US" sz="1000" spc="20" dirty="0">
                <a:solidFill>
                  <a:srgbClr val="231F20"/>
                </a:solidFill>
                <a:latin typeface="ＭＳ ゴシック"/>
                <a:cs typeface="ＭＳ ゴシック"/>
              </a:rPr>
              <a:t>施設選択エリア」にある「施設選択」ボタンをクリックして開いた一覧画面から施設を選んでください。</a:t>
            </a:r>
            <a:endParaRPr lang="en-US" altLang="ja-JP" sz="1000" spc="20" dirty="0" smtClean="0">
              <a:solidFill>
                <a:srgbClr val="231F20"/>
              </a:solidFill>
              <a:latin typeface="ＭＳ ゴシック"/>
              <a:cs typeface="ＭＳ ゴシック"/>
            </a:endParaRPr>
          </a:p>
          <a:p>
            <a:pPr marL="139700" indent="-127635">
              <a:lnSpc>
                <a:spcPct val="125000"/>
              </a:lnSpc>
              <a:spcBef>
                <a:spcPts val="580"/>
              </a:spcBef>
              <a:buSzPct val="90000"/>
              <a:buFontTx/>
              <a:buAutoNum type="arabicPeriod"/>
              <a:tabLst>
                <a:tab pos="140335" algn="l"/>
              </a:tabLst>
            </a:pPr>
            <a:r>
              <a:rPr lang="ja-JP" altLang="en-US" sz="1000" spc="20" dirty="0">
                <a:solidFill>
                  <a:srgbClr val="231F20"/>
                </a:solidFill>
                <a:latin typeface="ＭＳ ゴシック"/>
                <a:cs typeface="ＭＳ ゴシック"/>
              </a:rPr>
              <a:t>　施設を選択後、評価票が未入力の指導医が一覧表示されます。</a:t>
            </a:r>
            <a:br>
              <a:rPr lang="ja-JP" altLang="en-US" sz="1000" spc="20" dirty="0">
                <a:solidFill>
                  <a:srgbClr val="231F20"/>
                </a:solidFill>
                <a:latin typeface="ＭＳ ゴシック"/>
                <a:cs typeface="ＭＳ ゴシック"/>
              </a:rPr>
            </a:br>
            <a:r>
              <a:rPr lang="ja-JP" altLang="en-US" sz="1000" spc="20" dirty="0">
                <a:solidFill>
                  <a:srgbClr val="231F20"/>
                </a:solidFill>
                <a:latin typeface="ＭＳ ゴシック"/>
                <a:cs typeface="ＭＳ ゴシック"/>
              </a:rPr>
              <a:t>入力を促すリマインダの最終送信日も確認できます</a:t>
            </a:r>
            <a:r>
              <a:rPr lang="ja-JP" altLang="en-US" sz="1000" spc="20" dirty="0" smtClean="0">
                <a:solidFill>
                  <a:srgbClr val="231F20"/>
                </a:solidFill>
                <a:latin typeface="ＭＳ ゴシック"/>
                <a:cs typeface="ＭＳ ゴシック"/>
              </a:rPr>
              <a:t>。</a:t>
            </a:r>
            <a:r>
              <a:rPr lang="en-US" altLang="ja-JP" sz="1000" spc="20" dirty="0" smtClean="0">
                <a:solidFill>
                  <a:srgbClr val="231F20"/>
                </a:solidFill>
                <a:latin typeface="ＭＳ ゴシック"/>
                <a:cs typeface="ＭＳ ゴシック"/>
              </a:rPr>
              <a:t/>
            </a:r>
            <a:br>
              <a:rPr lang="en-US" altLang="ja-JP" sz="1000" spc="20" dirty="0" smtClean="0">
                <a:solidFill>
                  <a:srgbClr val="231F20"/>
                </a:solidFill>
                <a:latin typeface="ＭＳ ゴシック"/>
                <a:cs typeface="ＭＳ ゴシック"/>
              </a:rPr>
            </a:br>
            <a:r>
              <a:rPr lang="ja-JP" altLang="en-US" sz="1000" spc="20" dirty="0" smtClean="0">
                <a:solidFill>
                  <a:srgbClr val="231F20"/>
                </a:solidFill>
                <a:latin typeface="ＭＳ ゴシック"/>
                <a:cs typeface="ＭＳ ゴシック"/>
              </a:rPr>
              <a:t>「</a:t>
            </a:r>
            <a:r>
              <a:rPr lang="ja-JP" altLang="en-US" sz="1000" spc="20" dirty="0">
                <a:solidFill>
                  <a:srgbClr val="231F20"/>
                </a:solidFill>
                <a:latin typeface="ＭＳ ゴシック"/>
                <a:cs typeface="ＭＳ ゴシック"/>
              </a:rPr>
              <a:t>表示切替エリア」で</a:t>
            </a:r>
            <a:r>
              <a:rPr lang="en-US" altLang="ja-JP" sz="1000" spc="20" dirty="0">
                <a:solidFill>
                  <a:srgbClr val="231F20"/>
                </a:solidFill>
                <a:latin typeface="ＭＳ ゴシック"/>
                <a:cs typeface="ＭＳ ゴシック"/>
              </a:rPr>
              <a:t>&lt;</a:t>
            </a:r>
            <a:r>
              <a:rPr lang="ja-JP" altLang="en-US" sz="1000" spc="20" dirty="0">
                <a:solidFill>
                  <a:srgbClr val="231F20"/>
                </a:solidFill>
                <a:latin typeface="ＭＳ ゴシック"/>
                <a:cs typeface="ＭＳ ゴシック"/>
              </a:rPr>
              <a:t>研修中のスケジュールを含む</a:t>
            </a:r>
            <a:r>
              <a:rPr lang="en-US" altLang="ja-JP" sz="1000" spc="20" dirty="0">
                <a:solidFill>
                  <a:srgbClr val="231F20"/>
                </a:solidFill>
                <a:latin typeface="ＭＳ ゴシック"/>
                <a:cs typeface="ＭＳ ゴシック"/>
              </a:rPr>
              <a:t>&gt;</a:t>
            </a:r>
            <a:r>
              <a:rPr lang="ja-JP" altLang="en-US" sz="1000" spc="20" dirty="0">
                <a:solidFill>
                  <a:srgbClr val="231F20"/>
                </a:solidFill>
                <a:latin typeface="ＭＳ ゴシック"/>
                <a:cs typeface="ＭＳ ゴシック"/>
              </a:rPr>
              <a:t>タブと</a:t>
            </a:r>
            <a:r>
              <a:rPr lang="en-US" altLang="ja-JP" sz="1000" spc="20" dirty="0">
                <a:solidFill>
                  <a:srgbClr val="231F20"/>
                </a:solidFill>
                <a:latin typeface="ＭＳ ゴシック"/>
                <a:cs typeface="ＭＳ ゴシック"/>
              </a:rPr>
              <a:t>&lt;</a:t>
            </a:r>
            <a:r>
              <a:rPr lang="ja-JP" altLang="en-US" sz="1000" spc="20" dirty="0">
                <a:solidFill>
                  <a:srgbClr val="231F20"/>
                </a:solidFill>
                <a:latin typeface="ＭＳ ゴシック"/>
                <a:cs typeface="ＭＳ ゴシック"/>
              </a:rPr>
              <a:t>終了日を過ぎたもののみ</a:t>
            </a:r>
            <a:r>
              <a:rPr lang="en-US" altLang="ja-JP" sz="1000" spc="20" dirty="0">
                <a:solidFill>
                  <a:srgbClr val="231F20"/>
                </a:solidFill>
                <a:latin typeface="ＭＳ ゴシック"/>
                <a:cs typeface="ＭＳ ゴシック"/>
              </a:rPr>
              <a:t>&gt;</a:t>
            </a:r>
            <a:r>
              <a:rPr lang="ja-JP" altLang="en-US" sz="1000" spc="20" dirty="0">
                <a:solidFill>
                  <a:srgbClr val="231F20"/>
                </a:solidFill>
                <a:latin typeface="ＭＳ ゴシック"/>
                <a:cs typeface="ＭＳ ゴシック"/>
              </a:rPr>
              <a:t>タブを切り替えられます。</a:t>
            </a:r>
            <a:endParaRPr lang="en-US" altLang="ja-JP" sz="1000" spc="20" dirty="0">
              <a:solidFill>
                <a:srgbClr val="231F20"/>
              </a:solidFill>
              <a:latin typeface="ＭＳ ゴシック"/>
              <a:cs typeface="ＭＳ ゴシック"/>
            </a:endParaRPr>
          </a:p>
          <a:p>
            <a:pPr marL="139700" indent="-127635">
              <a:lnSpc>
                <a:spcPct val="125000"/>
              </a:lnSpc>
              <a:spcBef>
                <a:spcPts val="580"/>
              </a:spcBef>
              <a:buSzPct val="90000"/>
              <a:buFontTx/>
              <a:buAutoNum type="arabicPeriod"/>
              <a:tabLst>
                <a:tab pos="140335" algn="l"/>
              </a:tabLst>
            </a:pPr>
            <a:r>
              <a:rPr lang="ja-JP" altLang="en-US" sz="1000" spc="20" dirty="0">
                <a:solidFill>
                  <a:srgbClr val="231F20"/>
                </a:solidFill>
                <a:latin typeface="ＭＳ ゴシック"/>
                <a:cs typeface="ＭＳ ゴシック"/>
              </a:rPr>
              <a:t>複数の指導医にリマインダメールを送信する場合</a:t>
            </a:r>
            <a:r>
              <a:rPr lang="ja-JP" altLang="en-US" sz="1000" spc="20" dirty="0" smtClean="0">
                <a:solidFill>
                  <a:srgbClr val="231F20"/>
                </a:solidFill>
                <a:latin typeface="ＭＳ ゴシック"/>
                <a:cs typeface="ＭＳ ゴシック"/>
              </a:rPr>
              <a:t>、個別にチェックボックス</a:t>
            </a:r>
            <a:r>
              <a:rPr lang="ja-JP" altLang="en-US" sz="1000" spc="20" dirty="0">
                <a:solidFill>
                  <a:srgbClr val="231F20"/>
                </a:solidFill>
                <a:latin typeface="ＭＳ ゴシック"/>
                <a:cs typeface="ＭＳ ゴシック"/>
              </a:rPr>
              <a:t>へ</a:t>
            </a:r>
            <a:r>
              <a:rPr lang="ja-JP" altLang="en-US" sz="1000" spc="20" dirty="0" smtClean="0">
                <a:solidFill>
                  <a:srgbClr val="231F20"/>
                </a:solidFill>
                <a:latin typeface="ＭＳ ゴシック"/>
                <a:cs typeface="ＭＳ ゴシック"/>
              </a:rPr>
              <a:t>チェック</a:t>
            </a:r>
            <a:r>
              <a:rPr lang="ja-JP" altLang="en-US" sz="1000" spc="20" dirty="0">
                <a:solidFill>
                  <a:srgbClr val="231F20"/>
                </a:solidFill>
                <a:latin typeface="ＭＳ ゴシック"/>
                <a:cs typeface="ＭＳ ゴシック"/>
              </a:rPr>
              <a:t>を入れ選択、または下方にある「全選択」ボタンをクリック</a:t>
            </a:r>
            <a:r>
              <a:rPr lang="ja-JP" altLang="en-US" sz="1000" spc="20" dirty="0" smtClean="0">
                <a:solidFill>
                  <a:srgbClr val="231F20"/>
                </a:solidFill>
                <a:latin typeface="ＭＳ ゴシック"/>
                <a:cs typeface="ＭＳ ゴシック"/>
              </a:rPr>
              <a:t>し選択後「</a:t>
            </a:r>
            <a:r>
              <a:rPr lang="ja-JP" altLang="en-US" sz="1000" spc="20" dirty="0">
                <a:solidFill>
                  <a:srgbClr val="231F20"/>
                </a:solidFill>
                <a:latin typeface="ＭＳ ゴシック"/>
                <a:cs typeface="ＭＳ ゴシック"/>
              </a:rPr>
              <a:t>リマインダ一括送信」ボタンをクリックすると、リマインダメールが一括で送信されます</a:t>
            </a:r>
            <a:r>
              <a:rPr lang="ja-JP" altLang="en-US" sz="1000" spc="20" dirty="0" smtClean="0">
                <a:solidFill>
                  <a:srgbClr val="231F20"/>
                </a:solidFill>
                <a:latin typeface="ＭＳ ゴシック"/>
                <a:cs typeface="ＭＳ ゴシック"/>
              </a:rPr>
              <a:t>。　</a:t>
            </a:r>
            <a:endParaRPr lang="en-US" altLang="ja-JP" sz="1000" spc="20" dirty="0">
              <a:solidFill>
                <a:srgbClr val="231F20"/>
              </a:solidFill>
              <a:latin typeface="ＭＳ ゴシック"/>
              <a:cs typeface="ＭＳ ゴシック"/>
            </a:endParaRPr>
          </a:p>
        </p:txBody>
      </p:sp>
      <p:sp>
        <p:nvSpPr>
          <p:cNvPr id="67" name="角丸四角形 66"/>
          <p:cNvSpPr/>
          <p:nvPr/>
        </p:nvSpPr>
        <p:spPr>
          <a:xfrm>
            <a:off x="1167216" y="2018966"/>
            <a:ext cx="5410200" cy="468367"/>
          </a:xfrm>
          <a:prstGeom prst="roundRect">
            <a:avLst>
              <a:gd name="adj" fmla="val 14148"/>
            </a:avLst>
          </a:prstGeom>
          <a:ln w="12598">
            <a:solidFill>
              <a:srgbClr val="DA2128"/>
            </a:solidFill>
            <a:round/>
          </a:ln>
        </p:spPr>
        <p:txBody>
          <a:bodyPr wrap="square" lIns="0" tIns="0" rIns="0" bIns="0" rtlCol="0" anchor="ctr"/>
          <a:lstStyle/>
          <a:p>
            <a:pPr algn="ctr"/>
            <a:endParaRPr kumimoji="1" lang="ja-JP" altLang="en-US"/>
          </a:p>
        </p:txBody>
      </p:sp>
      <p:sp>
        <p:nvSpPr>
          <p:cNvPr id="68" name="object 26"/>
          <p:cNvSpPr/>
          <p:nvPr/>
        </p:nvSpPr>
        <p:spPr>
          <a:xfrm>
            <a:off x="5474847" y="1917466"/>
            <a:ext cx="1351110" cy="252014"/>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69" name="object 24"/>
          <p:cNvSpPr txBox="1"/>
          <p:nvPr/>
        </p:nvSpPr>
        <p:spPr>
          <a:xfrm>
            <a:off x="5524842" y="1869683"/>
            <a:ext cx="1301115" cy="338455"/>
          </a:xfrm>
          <a:prstGeom prst="rect">
            <a:avLst/>
          </a:prstGeom>
        </p:spPr>
        <p:txBody>
          <a:bodyPr vert="horz" wrap="square" lIns="0" tIns="73660" rIns="0" bIns="0" rtlCol="0">
            <a:spAutoFit/>
          </a:bodyPr>
          <a:lstStyle/>
          <a:p>
            <a:pPr marL="358140">
              <a:lnSpc>
                <a:spcPct val="100000"/>
              </a:lnSpc>
              <a:spcBef>
                <a:spcPts val="580"/>
              </a:spcBef>
            </a:pPr>
            <a:r>
              <a:rPr sz="900" spc="-10" dirty="0">
                <a:solidFill>
                  <a:srgbClr val="FFFFFF"/>
                </a:solidFill>
                <a:latin typeface="ＭＳ ゴシック"/>
                <a:cs typeface="ＭＳ ゴシック"/>
              </a:rPr>
              <a:t>施</a:t>
            </a:r>
            <a:r>
              <a:rPr sz="900" spc="15" dirty="0">
                <a:solidFill>
                  <a:srgbClr val="FFFFFF"/>
                </a:solidFill>
                <a:latin typeface="ＭＳ ゴシック"/>
                <a:cs typeface="ＭＳ ゴシック"/>
              </a:rPr>
              <a:t>設</a:t>
            </a:r>
            <a:r>
              <a:rPr sz="900" spc="-15" dirty="0">
                <a:solidFill>
                  <a:srgbClr val="FFFFFF"/>
                </a:solidFill>
                <a:latin typeface="ＭＳ ゴシック"/>
                <a:cs typeface="ＭＳ ゴシック"/>
              </a:rPr>
              <a:t>選</a:t>
            </a:r>
            <a:r>
              <a:rPr sz="900" spc="-60" dirty="0">
                <a:solidFill>
                  <a:srgbClr val="FFFFFF"/>
                </a:solidFill>
                <a:latin typeface="ＭＳ ゴシック"/>
                <a:cs typeface="ＭＳ ゴシック"/>
              </a:rPr>
              <a:t>択</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Tree>
    <p:extLst>
      <p:ext uri="{BB962C8B-B14F-4D97-AF65-F5344CB8AC3E}">
        <p14:creationId xmlns:p14="http://schemas.microsoft.com/office/powerpoint/2010/main" val="7872686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314" y="4571686"/>
            <a:ext cx="6084335" cy="2572735"/>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525" y="1607325"/>
            <a:ext cx="6090432" cy="2591025"/>
          </a:xfrm>
          <a:prstGeom prst="rect">
            <a:avLst/>
          </a:prstGeom>
        </p:spPr>
      </p:pic>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 name="object 3"/>
          <p:cNvSpPr txBox="1"/>
          <p:nvPr/>
        </p:nvSpPr>
        <p:spPr>
          <a:xfrm>
            <a:off x="734402" y="837006"/>
            <a:ext cx="6091555" cy="375744"/>
          </a:xfrm>
          <a:prstGeom prst="rect">
            <a:avLst/>
          </a:prstGeom>
          <a:solidFill>
            <a:srgbClr val="ED6C00"/>
          </a:solidFill>
        </p:spPr>
        <p:txBody>
          <a:bodyPr vert="horz" wrap="square" lIns="0" tIns="36830" rIns="0" bIns="0" rtlCol="0">
            <a:spAutoFit/>
          </a:bodyPr>
          <a:lstStyle/>
          <a:p>
            <a:pPr marL="403860">
              <a:lnSpc>
                <a:spcPct val="100000"/>
              </a:lnSpc>
              <a:spcBef>
                <a:spcPts val="290"/>
              </a:spcBef>
            </a:pPr>
            <a:r>
              <a:rPr sz="2200" spc="5" dirty="0" err="1" smtClean="0">
                <a:solidFill>
                  <a:srgbClr val="FFFFFF"/>
                </a:solidFill>
                <a:latin typeface="HGPｺﾞｼｯｸE"/>
                <a:cs typeface="HGPｺﾞｼｯｸE"/>
              </a:rPr>
              <a:t>指</a:t>
            </a:r>
            <a:r>
              <a:rPr sz="2200" spc="-40" dirty="0" err="1" smtClean="0">
                <a:solidFill>
                  <a:srgbClr val="FFFFFF"/>
                </a:solidFill>
                <a:latin typeface="HGPｺﾞｼｯｸE"/>
                <a:cs typeface="HGPｺﾞｼｯｸE"/>
              </a:rPr>
              <a:t>導</a:t>
            </a:r>
            <a:r>
              <a:rPr sz="2200" spc="-70" dirty="0" err="1" smtClean="0">
                <a:solidFill>
                  <a:srgbClr val="FFFFFF"/>
                </a:solidFill>
                <a:latin typeface="HGPｺﾞｼｯｸE"/>
                <a:cs typeface="HGPｺﾞｼｯｸE"/>
              </a:rPr>
              <a:t>医</a:t>
            </a:r>
            <a:r>
              <a:rPr sz="2200" spc="-15" dirty="0" err="1" smtClean="0">
                <a:solidFill>
                  <a:srgbClr val="FFFFFF"/>
                </a:solidFill>
                <a:latin typeface="HGPｺﾞｼｯｸE"/>
                <a:cs typeface="HGPｺﾞｼｯｸE"/>
              </a:rPr>
              <a:t>の</a:t>
            </a:r>
            <a:r>
              <a:rPr lang="ja-JP" altLang="en-US" sz="2200" spc="-15" dirty="0" smtClean="0">
                <a:solidFill>
                  <a:srgbClr val="FFFFFF"/>
                </a:solidFill>
                <a:latin typeface="HGPｺﾞｼｯｸE" panose="020B0900000000000000" pitchFamily="50" charset="-128"/>
                <a:ea typeface="HGPｺﾞｼｯｸE" panose="020B0900000000000000" pitchFamily="50" charset="-128"/>
                <a:cs typeface="HGPｺﾞｼｯｸE"/>
              </a:rPr>
              <a:t>基本的臨床手技の確認</a:t>
            </a:r>
            <a:r>
              <a:rPr lang="en-US" altLang="ja-JP" sz="2200" spc="-15" dirty="0" smtClean="0">
                <a:solidFill>
                  <a:srgbClr val="FFFFFF"/>
                </a:solidFill>
                <a:latin typeface="HGPｺﾞｼｯｸE" panose="020B0900000000000000" pitchFamily="50" charset="-128"/>
                <a:ea typeface="HGPｺﾞｼｯｸE" panose="020B0900000000000000" pitchFamily="50" charset="-128"/>
                <a:cs typeface="HGPｺﾞｼｯｸE"/>
              </a:rPr>
              <a:t>/</a:t>
            </a:r>
            <a:r>
              <a:rPr lang="ja-JP" altLang="en-US" sz="2200" spc="-15" dirty="0" smtClean="0">
                <a:solidFill>
                  <a:srgbClr val="FFFFFF"/>
                </a:solidFill>
                <a:latin typeface="HGPｺﾞｼｯｸE" panose="020B0900000000000000" pitchFamily="50" charset="-128"/>
                <a:ea typeface="HGPｺﾞｼｯｸE" panose="020B0900000000000000" pitchFamily="50" charset="-128"/>
                <a:cs typeface="HGPｺﾞｼｯｸE"/>
              </a:rPr>
              <a:t>代行入力</a:t>
            </a:r>
            <a:endParaRPr sz="2200" dirty="0">
              <a:latin typeface="HGPｺﾞｼｯｸE" panose="020B0900000000000000" pitchFamily="50" charset="-128"/>
              <a:ea typeface="HGPｺﾞｼｯｸE" panose="020B0900000000000000" pitchFamily="50" charset="-128"/>
              <a:cs typeface="HGPｺﾞｼｯｸE"/>
            </a:endParaRPr>
          </a:p>
        </p:txBody>
      </p:sp>
      <p:sp>
        <p:nvSpPr>
          <p:cNvPr id="4" name="object 4"/>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40" dirty="0">
                <a:solidFill>
                  <a:srgbClr val="FFFFFF"/>
                </a:solidFill>
                <a:latin typeface="ＭＳ Ｐゴシック"/>
                <a:cs typeface="ＭＳ Ｐゴシック"/>
              </a:rPr>
              <a:t>（</a:t>
            </a:r>
            <a:r>
              <a:rPr sz="1000" spc="-10" dirty="0">
                <a:solidFill>
                  <a:srgbClr val="FFFFFF"/>
                </a:solidFill>
                <a:latin typeface="ＭＳ Ｐゴシック"/>
                <a:cs typeface="ＭＳ Ｐゴシック"/>
              </a:rPr>
              <a:t>指</a:t>
            </a:r>
            <a:r>
              <a:rPr sz="1000" spc="-20" dirty="0">
                <a:solidFill>
                  <a:srgbClr val="FFFFFF"/>
                </a:solidFill>
                <a:latin typeface="ＭＳ Ｐゴシック"/>
                <a:cs typeface="ＭＳ Ｐゴシック"/>
              </a:rPr>
              <a:t>導</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a:latin typeface="ＭＳ Ｐゴシック"/>
              <a:cs typeface="ＭＳ Ｐゴシック"/>
            </a:endParaRPr>
          </a:p>
        </p:txBody>
      </p:sp>
      <p:sp>
        <p:nvSpPr>
          <p:cNvPr id="23" name="object 23"/>
          <p:cNvSpPr txBox="1"/>
          <p:nvPr/>
        </p:nvSpPr>
        <p:spPr>
          <a:xfrm>
            <a:off x="709811" y="7506809"/>
            <a:ext cx="6311266" cy="2553343"/>
          </a:xfrm>
          <a:prstGeom prst="rect">
            <a:avLst/>
          </a:prstGeom>
        </p:spPr>
        <p:txBody>
          <a:bodyPr vert="horz" wrap="none" lIns="0" tIns="12700" rIns="0" bIns="0" rtlCol="0">
            <a:noAutofit/>
          </a:bodyPr>
          <a:lstStyle/>
          <a:p>
            <a:pPr marL="140335">
              <a:lnSpc>
                <a:spcPct val="100000"/>
              </a:lnSpc>
              <a:spcBef>
                <a:spcPts val="100"/>
              </a:spcBef>
            </a:pPr>
            <a:r>
              <a:rPr sz="1000" spc="-15" dirty="0" err="1" smtClean="0">
                <a:solidFill>
                  <a:srgbClr val="231F20"/>
                </a:solidFill>
                <a:latin typeface="ＭＳ ゴシック"/>
                <a:cs typeface="ＭＳ ゴシック"/>
              </a:rPr>
              <a:t>指</a:t>
            </a:r>
            <a:r>
              <a:rPr sz="1000" spc="-30" dirty="0" err="1" smtClean="0">
                <a:solidFill>
                  <a:srgbClr val="231F20"/>
                </a:solidFill>
                <a:latin typeface="ＭＳ ゴシック"/>
                <a:cs typeface="ＭＳ ゴシック"/>
              </a:rPr>
              <a:t>導</a:t>
            </a:r>
            <a:r>
              <a:rPr sz="1000" spc="-40" dirty="0" err="1" smtClean="0">
                <a:solidFill>
                  <a:srgbClr val="231F20"/>
                </a:solidFill>
                <a:latin typeface="ＭＳ ゴシック"/>
                <a:cs typeface="ＭＳ ゴシック"/>
              </a:rPr>
              <a:t>医</a:t>
            </a:r>
            <a:r>
              <a:rPr sz="1000" spc="-65" dirty="0" err="1" smtClean="0">
                <a:solidFill>
                  <a:srgbClr val="231F20"/>
                </a:solidFill>
                <a:latin typeface="ＭＳ ゴシック"/>
                <a:cs typeface="ＭＳ ゴシック"/>
              </a:rPr>
              <a:t>に</a:t>
            </a:r>
            <a:r>
              <a:rPr sz="1000" spc="-125" dirty="0" err="1" smtClean="0">
                <a:solidFill>
                  <a:srgbClr val="231F20"/>
                </a:solidFill>
                <a:latin typeface="ＭＳ ゴシック"/>
                <a:cs typeface="ＭＳ ゴシック"/>
              </a:rPr>
              <a:t>よ</a:t>
            </a:r>
            <a:r>
              <a:rPr sz="1000" dirty="0" err="1" smtClean="0">
                <a:solidFill>
                  <a:srgbClr val="231F20"/>
                </a:solidFill>
                <a:latin typeface="ＭＳ ゴシック"/>
                <a:cs typeface="ＭＳ ゴシック"/>
              </a:rPr>
              <a:t>る</a:t>
            </a:r>
            <a:r>
              <a:rPr lang="ja-JP" altLang="en-US" sz="1000" dirty="0">
                <a:solidFill>
                  <a:srgbClr val="231F20"/>
                </a:solidFill>
                <a:latin typeface="ＭＳ ゴシック"/>
                <a:cs typeface="ＭＳ ゴシック"/>
              </a:rPr>
              <a:t>基本的臨床手技</a:t>
            </a:r>
            <a:r>
              <a:rPr sz="1000" spc="-35" dirty="0" err="1" smtClean="0">
                <a:solidFill>
                  <a:srgbClr val="231F20"/>
                </a:solidFill>
                <a:latin typeface="ＭＳ ゴシック"/>
                <a:cs typeface="ＭＳ ゴシック"/>
              </a:rPr>
              <a:t>入</a:t>
            </a:r>
            <a:r>
              <a:rPr sz="1000" spc="-45" dirty="0" err="1" smtClean="0">
                <a:solidFill>
                  <a:srgbClr val="231F20"/>
                </a:solidFill>
                <a:latin typeface="ＭＳ ゴシック"/>
                <a:cs typeface="ＭＳ ゴシック"/>
              </a:rPr>
              <a:t>力</a:t>
            </a:r>
            <a:r>
              <a:rPr sz="1000" spc="-10" dirty="0" err="1" smtClean="0">
                <a:solidFill>
                  <a:srgbClr val="231F20"/>
                </a:solidFill>
                <a:latin typeface="ＭＳ ゴシック"/>
                <a:cs typeface="ＭＳ ゴシック"/>
              </a:rPr>
              <a:t>状</a:t>
            </a:r>
            <a:r>
              <a:rPr sz="1000" spc="-80" dirty="0" err="1" smtClean="0">
                <a:solidFill>
                  <a:srgbClr val="231F20"/>
                </a:solidFill>
                <a:latin typeface="ＭＳ ゴシック"/>
                <a:cs typeface="ＭＳ ゴシック"/>
              </a:rPr>
              <a:t>況</a:t>
            </a:r>
            <a:r>
              <a:rPr sz="1000" spc="-35" dirty="0" err="1" smtClean="0">
                <a:solidFill>
                  <a:srgbClr val="231F20"/>
                </a:solidFill>
                <a:latin typeface="ＭＳ ゴシック"/>
                <a:cs typeface="ＭＳ ゴシック"/>
              </a:rPr>
              <a:t>を</a:t>
            </a:r>
            <a:r>
              <a:rPr sz="1000" spc="-10" dirty="0" err="1" smtClean="0">
                <a:solidFill>
                  <a:srgbClr val="231F20"/>
                </a:solidFill>
                <a:latin typeface="ＭＳ ゴシック"/>
                <a:cs typeface="ＭＳ ゴシック"/>
              </a:rPr>
              <a:t>確</a:t>
            </a:r>
            <a:r>
              <a:rPr sz="1000" spc="-110" dirty="0" err="1" smtClean="0">
                <a:solidFill>
                  <a:srgbClr val="231F20"/>
                </a:solidFill>
                <a:latin typeface="ＭＳ ゴシック"/>
                <a:cs typeface="ＭＳ ゴシック"/>
              </a:rPr>
              <a:t>認</a:t>
            </a:r>
            <a:r>
              <a:rPr lang="en-US" altLang="ja-JP" sz="1000" spc="-110" dirty="0" smtClean="0">
                <a:solidFill>
                  <a:srgbClr val="231F20"/>
                </a:solidFill>
                <a:latin typeface="ＭＳ ゴシック"/>
                <a:cs typeface="ＭＳ ゴシック"/>
              </a:rPr>
              <a:t>/</a:t>
            </a:r>
            <a:r>
              <a:rPr lang="ja-JP" altLang="en-US" sz="1000" spc="-110" dirty="0" smtClean="0">
                <a:solidFill>
                  <a:srgbClr val="231F20"/>
                </a:solidFill>
                <a:latin typeface="ＭＳ ゴシック"/>
                <a:cs typeface="ＭＳ ゴシック"/>
              </a:rPr>
              <a:t>代行入力</a:t>
            </a:r>
            <a:r>
              <a:rPr sz="1000" spc="-105" dirty="0" err="1" smtClean="0">
                <a:solidFill>
                  <a:srgbClr val="231F20"/>
                </a:solidFill>
                <a:latin typeface="ＭＳ ゴシック"/>
                <a:cs typeface="ＭＳ ゴシック"/>
              </a:rPr>
              <a:t>し</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a:lnSpc>
                <a:spcPct val="150000"/>
              </a:lnSpc>
              <a:spcBef>
                <a:spcPts val="50"/>
              </a:spcBef>
            </a:pPr>
            <a:endParaRPr sz="800" dirty="0">
              <a:latin typeface="ＭＳ ゴシック"/>
              <a:cs typeface="ＭＳ ゴシック"/>
            </a:endParaRPr>
          </a:p>
          <a:p>
            <a:pPr marL="171450" indent="-159385">
              <a:lnSpc>
                <a:spcPct val="150000"/>
              </a:lnSpc>
              <a:buChar char="■"/>
              <a:tabLst>
                <a:tab pos="172085" algn="l"/>
              </a:tabLst>
            </a:pPr>
            <a:r>
              <a:rPr lang="ja-JP" altLang="en-US" sz="1000" spc="-10" dirty="0">
                <a:solidFill>
                  <a:srgbClr val="A9511A"/>
                </a:solidFill>
                <a:latin typeface="ＭＳ ゴシック"/>
                <a:cs typeface="ＭＳ ゴシック"/>
              </a:rPr>
              <a:t>基本的臨床</a:t>
            </a:r>
            <a:r>
              <a:rPr lang="ja-JP" altLang="en-US" sz="1000" spc="-10" dirty="0" smtClean="0">
                <a:solidFill>
                  <a:srgbClr val="A9511A"/>
                </a:solidFill>
                <a:latin typeface="ＭＳ ゴシック"/>
                <a:cs typeface="ＭＳ ゴシック"/>
              </a:rPr>
              <a:t>手技</a:t>
            </a:r>
            <a:r>
              <a:rPr sz="1000" spc="-320" dirty="0" smtClean="0">
                <a:solidFill>
                  <a:srgbClr val="A9511A"/>
                </a:solidFill>
                <a:latin typeface="ＭＳ ゴシック"/>
                <a:cs typeface="ＭＳ ゴシック"/>
              </a:rPr>
              <a:t> </a:t>
            </a:r>
            <a:r>
              <a:rPr sz="1000" spc="-35" dirty="0">
                <a:solidFill>
                  <a:srgbClr val="A9511A"/>
                </a:solidFill>
                <a:latin typeface="ＭＳ ゴシック"/>
                <a:cs typeface="ＭＳ ゴシック"/>
              </a:rPr>
              <a:t>入</a:t>
            </a:r>
            <a:r>
              <a:rPr sz="1000" spc="-45" dirty="0">
                <a:solidFill>
                  <a:srgbClr val="A9511A"/>
                </a:solidFill>
                <a:latin typeface="ＭＳ ゴシック"/>
                <a:cs typeface="ＭＳ ゴシック"/>
              </a:rPr>
              <a:t>力</a:t>
            </a:r>
            <a:r>
              <a:rPr sz="1000" spc="-10" dirty="0">
                <a:solidFill>
                  <a:srgbClr val="A9511A"/>
                </a:solidFill>
                <a:latin typeface="ＭＳ ゴシック"/>
                <a:cs typeface="ＭＳ ゴシック"/>
              </a:rPr>
              <a:t>状</a:t>
            </a:r>
            <a:r>
              <a:rPr sz="1000" spc="-40" dirty="0">
                <a:solidFill>
                  <a:srgbClr val="A9511A"/>
                </a:solidFill>
                <a:latin typeface="ＭＳ ゴシック"/>
                <a:cs typeface="ＭＳ ゴシック"/>
              </a:rPr>
              <a:t>況</a:t>
            </a:r>
            <a:r>
              <a:rPr sz="1000" spc="-10" dirty="0">
                <a:solidFill>
                  <a:srgbClr val="A9511A"/>
                </a:solidFill>
                <a:latin typeface="ＭＳ ゴシック"/>
                <a:cs typeface="ＭＳ ゴシック"/>
              </a:rPr>
              <a:t>確</a:t>
            </a:r>
            <a:r>
              <a:rPr sz="1000" dirty="0">
                <a:solidFill>
                  <a:srgbClr val="A9511A"/>
                </a:solidFill>
                <a:latin typeface="ＭＳ ゴシック"/>
                <a:cs typeface="ＭＳ ゴシック"/>
              </a:rPr>
              <a:t>認</a:t>
            </a:r>
            <a:endParaRPr sz="1000" dirty="0">
              <a:latin typeface="ＭＳ ゴシック"/>
              <a:cs typeface="ＭＳ ゴシック"/>
            </a:endParaRPr>
          </a:p>
          <a:p>
            <a:pPr marL="144780" indent="-132715">
              <a:lnSpc>
                <a:spcPct val="150000"/>
              </a:lnSpc>
              <a:spcBef>
                <a:spcPts val="575"/>
              </a:spcBef>
              <a:buAutoNum type="arabicPeriod"/>
              <a:tabLst>
                <a:tab pos="145415" algn="l"/>
              </a:tabLst>
            </a:pPr>
            <a:r>
              <a:rPr sz="1000" spc="-20" dirty="0">
                <a:solidFill>
                  <a:srgbClr val="231F20"/>
                </a:solidFill>
                <a:latin typeface="ＭＳ ゴシック"/>
                <a:cs typeface="ＭＳ ゴシック"/>
              </a:rPr>
              <a:t>施</a:t>
            </a:r>
            <a:r>
              <a:rPr sz="1000" spc="-55" dirty="0">
                <a:solidFill>
                  <a:srgbClr val="231F20"/>
                </a:solidFill>
                <a:latin typeface="ＭＳ ゴシック"/>
                <a:cs typeface="ＭＳ ゴシック"/>
              </a:rPr>
              <a:t>設</a:t>
            </a:r>
            <a:r>
              <a:rPr sz="1000" spc="-25" dirty="0">
                <a:solidFill>
                  <a:srgbClr val="231F20"/>
                </a:solidFill>
                <a:latin typeface="ＭＳ ゴシック"/>
                <a:cs typeface="ＭＳ ゴシック"/>
              </a:rPr>
              <a:t>を</a:t>
            </a:r>
            <a:r>
              <a:rPr sz="1000" spc="-20" dirty="0">
                <a:solidFill>
                  <a:srgbClr val="231F20"/>
                </a:solidFill>
                <a:latin typeface="ＭＳ ゴシック"/>
                <a:cs typeface="ＭＳ ゴシック"/>
              </a:rPr>
              <a:t>選</a:t>
            </a:r>
            <a:r>
              <a:rPr sz="1000" spc="-125" dirty="0">
                <a:solidFill>
                  <a:srgbClr val="231F20"/>
                </a:solidFill>
                <a:latin typeface="ＭＳ ゴシック"/>
                <a:cs typeface="ＭＳ ゴシック"/>
              </a:rPr>
              <a:t>択</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endParaRPr sz="1000" dirty="0">
              <a:latin typeface="ＭＳ ゴシック"/>
              <a:cs typeface="ＭＳ ゴシック"/>
            </a:endParaRPr>
          </a:p>
          <a:p>
            <a:pPr marL="76835">
              <a:lnSpc>
                <a:spcPct val="150000"/>
              </a:lnSpc>
              <a:spcBef>
                <a:spcPts val="580"/>
              </a:spcBef>
            </a:pP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施</a:t>
            </a:r>
            <a:r>
              <a:rPr sz="1000" spc="10" dirty="0">
                <a:solidFill>
                  <a:srgbClr val="231F20"/>
                </a:solidFill>
                <a:latin typeface="ＭＳ ゴシック"/>
                <a:cs typeface="ＭＳ ゴシック"/>
              </a:rPr>
              <a:t>設</a:t>
            </a:r>
            <a:r>
              <a:rPr sz="1000" spc="-20" dirty="0">
                <a:solidFill>
                  <a:srgbClr val="231F20"/>
                </a:solidFill>
                <a:latin typeface="ＭＳ ゴシック"/>
                <a:cs typeface="ＭＳ ゴシック"/>
              </a:rPr>
              <a:t>選</a:t>
            </a:r>
            <a:r>
              <a:rPr sz="1000" spc="-70" dirty="0">
                <a:solidFill>
                  <a:srgbClr val="231F20"/>
                </a:solidFill>
                <a:latin typeface="ＭＳ ゴシック"/>
                <a:cs typeface="ＭＳ ゴシック"/>
              </a:rPr>
              <a:t>択</a:t>
            </a:r>
            <a:r>
              <a:rPr sz="1000" spc="-160" dirty="0">
                <a:solidFill>
                  <a:srgbClr val="231F20"/>
                </a:solidFill>
                <a:latin typeface="ＭＳ ゴシック"/>
                <a:cs typeface="ＭＳ ゴシック"/>
              </a:rPr>
              <a:t>エ</a:t>
            </a:r>
            <a:r>
              <a:rPr sz="1000" spc="-125" dirty="0">
                <a:solidFill>
                  <a:srgbClr val="231F20"/>
                </a:solidFill>
                <a:latin typeface="ＭＳ ゴシック"/>
                <a:cs typeface="ＭＳ ゴシック"/>
              </a:rPr>
              <a:t>リ</a:t>
            </a:r>
            <a:r>
              <a:rPr sz="1000" spc="-155" dirty="0">
                <a:solidFill>
                  <a:srgbClr val="231F20"/>
                </a:solidFill>
                <a:latin typeface="ＭＳ ゴシック"/>
                <a:cs typeface="ＭＳ ゴシック"/>
              </a:rPr>
              <a:t>ア</a:t>
            </a:r>
            <a:r>
              <a:rPr sz="1000" spc="10" dirty="0">
                <a:solidFill>
                  <a:srgbClr val="231F20"/>
                </a:solidFill>
                <a:latin typeface="ＭＳ ゴシック"/>
                <a:cs typeface="ＭＳ ゴシック"/>
              </a:rPr>
              <a:t>」</a:t>
            </a:r>
            <a:r>
              <a:rPr sz="1000" spc="-65" dirty="0">
                <a:solidFill>
                  <a:srgbClr val="231F20"/>
                </a:solidFill>
                <a:latin typeface="ＭＳ ゴシック"/>
                <a:cs typeface="ＭＳ ゴシック"/>
              </a:rPr>
              <a:t>に</a:t>
            </a:r>
            <a:r>
              <a:rPr sz="1000" spc="-55"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施</a:t>
            </a:r>
            <a:r>
              <a:rPr sz="1000" spc="10" dirty="0">
                <a:solidFill>
                  <a:srgbClr val="231F20"/>
                </a:solidFill>
                <a:latin typeface="ＭＳ ゴシック"/>
                <a:cs typeface="ＭＳ ゴシック"/>
              </a:rPr>
              <a:t>設</a:t>
            </a:r>
            <a:r>
              <a:rPr sz="1000" spc="-20" dirty="0">
                <a:solidFill>
                  <a:srgbClr val="231F20"/>
                </a:solidFill>
                <a:latin typeface="ＭＳ ゴシック"/>
                <a:cs typeface="ＭＳ ゴシック"/>
              </a:rPr>
              <a:t>選</a:t>
            </a:r>
            <a:r>
              <a:rPr sz="1000" spc="-10" dirty="0">
                <a:solidFill>
                  <a:srgbClr val="231F20"/>
                </a:solidFill>
                <a:latin typeface="ＭＳ ゴシック"/>
                <a:cs typeface="ＭＳ ゴシック"/>
              </a:rPr>
              <a:t>択</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90" dirty="0">
                <a:solidFill>
                  <a:srgbClr val="231F20"/>
                </a:solidFill>
                <a:latin typeface="ＭＳ ゴシック"/>
                <a:cs typeface="ＭＳ ゴシック"/>
              </a:rPr>
              <a:t>し</a:t>
            </a:r>
            <a:r>
              <a:rPr sz="1000" spc="-55" dirty="0">
                <a:solidFill>
                  <a:srgbClr val="231F20"/>
                </a:solidFill>
                <a:latin typeface="ＭＳ ゴシック"/>
                <a:cs typeface="ＭＳ ゴシック"/>
              </a:rPr>
              <a:t>て</a:t>
            </a:r>
            <a:r>
              <a:rPr sz="1000" spc="-40" dirty="0">
                <a:solidFill>
                  <a:srgbClr val="231F20"/>
                </a:solidFill>
                <a:latin typeface="ＭＳ ゴシック"/>
                <a:cs typeface="ＭＳ ゴシック"/>
              </a:rPr>
              <a:t>開</a:t>
            </a:r>
            <a:r>
              <a:rPr sz="1000" spc="-75" dirty="0">
                <a:solidFill>
                  <a:srgbClr val="231F20"/>
                </a:solidFill>
                <a:latin typeface="ＭＳ ゴシック"/>
                <a:cs typeface="ＭＳ ゴシック"/>
              </a:rPr>
              <a:t>い</a:t>
            </a:r>
            <a:r>
              <a:rPr sz="1000" spc="-50" dirty="0">
                <a:solidFill>
                  <a:srgbClr val="231F20"/>
                </a:solidFill>
                <a:latin typeface="ＭＳ ゴシック"/>
                <a:cs typeface="ＭＳ ゴシック"/>
              </a:rPr>
              <a:t>た一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spc="-45" dirty="0">
                <a:solidFill>
                  <a:srgbClr val="231F20"/>
                </a:solidFill>
                <a:latin typeface="ＭＳ ゴシック"/>
                <a:cs typeface="ＭＳ ゴシック"/>
              </a:rPr>
              <a:t>面</a:t>
            </a:r>
            <a:r>
              <a:rPr sz="1000" spc="-90" dirty="0">
                <a:solidFill>
                  <a:srgbClr val="231F20"/>
                </a:solidFill>
                <a:latin typeface="ＭＳ ゴシック"/>
                <a:cs typeface="ＭＳ ゴシック"/>
              </a:rPr>
              <a:t>から</a:t>
            </a:r>
            <a:r>
              <a:rPr sz="1000" spc="-20" dirty="0">
                <a:solidFill>
                  <a:srgbClr val="231F20"/>
                </a:solidFill>
                <a:latin typeface="ＭＳ ゴシック"/>
                <a:cs typeface="ＭＳ ゴシック"/>
              </a:rPr>
              <a:t>施</a:t>
            </a:r>
            <a:r>
              <a:rPr sz="1000" spc="-55" dirty="0">
                <a:solidFill>
                  <a:srgbClr val="231F20"/>
                </a:solidFill>
                <a:latin typeface="ＭＳ ゴシック"/>
                <a:cs typeface="ＭＳ ゴシック"/>
              </a:rPr>
              <a:t>設</a:t>
            </a:r>
            <a:r>
              <a:rPr sz="1000" spc="-25" dirty="0">
                <a:solidFill>
                  <a:srgbClr val="231F20"/>
                </a:solidFill>
                <a:latin typeface="ＭＳ ゴシック"/>
                <a:cs typeface="ＭＳ ゴシック"/>
              </a:rPr>
              <a:t>を選</a:t>
            </a:r>
            <a:r>
              <a:rPr sz="1000" spc="-114" dirty="0">
                <a:solidFill>
                  <a:srgbClr val="231F20"/>
                </a:solidFill>
                <a:latin typeface="ＭＳ ゴシック"/>
                <a:cs typeface="ＭＳ ゴシック"/>
              </a:rPr>
              <a:t>ん</a:t>
            </a:r>
            <a:r>
              <a:rPr sz="1000" spc="-125" dirty="0">
                <a:solidFill>
                  <a:srgbClr val="231F20"/>
                </a:solidFill>
                <a:latin typeface="ＭＳ ゴシック"/>
                <a:cs typeface="ＭＳ ゴシック"/>
              </a:rPr>
              <a:t>で</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47955" indent="-135890">
              <a:lnSpc>
                <a:spcPct val="150000"/>
              </a:lnSpc>
              <a:spcBef>
                <a:spcPts val="580"/>
              </a:spcBef>
              <a:buFontTx/>
              <a:buAutoNum type="arabicPeriod" startAt="2"/>
              <a:tabLst>
                <a:tab pos="148590" algn="l"/>
              </a:tabLst>
            </a:pPr>
            <a:r>
              <a:rPr lang="ja-JP" altLang="en-US" sz="1000" spc="-15" dirty="0" smtClean="0">
                <a:solidFill>
                  <a:srgbClr val="231F20"/>
                </a:solidFill>
                <a:latin typeface="ＭＳ ゴシック"/>
                <a:cs typeface="ＭＳ ゴシック"/>
              </a:rPr>
              <a:t>研修医</a:t>
            </a:r>
            <a:r>
              <a:rPr lang="ja-JP" altLang="en-US" sz="1000" spc="-50" dirty="0">
                <a:solidFill>
                  <a:srgbClr val="231F20"/>
                </a:solidFill>
                <a:latin typeface="ＭＳ ゴシック"/>
                <a:cs typeface="ＭＳ ゴシック"/>
              </a:rPr>
              <a:t>一</a:t>
            </a:r>
            <a:r>
              <a:rPr lang="ja-JP" altLang="en-US" sz="1000" spc="-10" dirty="0">
                <a:solidFill>
                  <a:srgbClr val="231F20"/>
                </a:solidFill>
                <a:latin typeface="ＭＳ ゴシック"/>
                <a:cs typeface="ＭＳ ゴシック"/>
              </a:rPr>
              <a:t>覧</a:t>
            </a:r>
            <a:r>
              <a:rPr lang="ja-JP" altLang="en-US" sz="1000" spc="-90" dirty="0">
                <a:solidFill>
                  <a:srgbClr val="231F20"/>
                </a:solidFill>
                <a:latin typeface="ＭＳ ゴシック"/>
                <a:cs typeface="ＭＳ ゴシック"/>
              </a:rPr>
              <a:t>か</a:t>
            </a:r>
            <a:r>
              <a:rPr lang="ja-JP" altLang="en-US" sz="1000" spc="-55" dirty="0">
                <a:solidFill>
                  <a:srgbClr val="231F20"/>
                </a:solidFill>
                <a:latin typeface="ＭＳ ゴシック"/>
                <a:cs typeface="ＭＳ ゴシック"/>
              </a:rPr>
              <a:t>ら</a:t>
            </a:r>
            <a:r>
              <a:rPr lang="ja-JP" altLang="en-US" sz="1000" spc="-30" dirty="0">
                <a:solidFill>
                  <a:srgbClr val="231F20"/>
                </a:solidFill>
                <a:latin typeface="ＭＳ ゴシック"/>
                <a:cs typeface="ＭＳ ゴシック"/>
              </a:rPr>
              <a:t>参</a:t>
            </a:r>
            <a:r>
              <a:rPr lang="ja-JP" altLang="en-US" sz="1000" spc="-114" dirty="0">
                <a:solidFill>
                  <a:srgbClr val="231F20"/>
                </a:solidFill>
                <a:latin typeface="ＭＳ ゴシック"/>
                <a:cs typeface="ＭＳ ゴシック"/>
              </a:rPr>
              <a:t>照</a:t>
            </a:r>
            <a:r>
              <a:rPr lang="ja-JP" altLang="en-US" sz="1000" spc="-95" dirty="0">
                <a:solidFill>
                  <a:srgbClr val="231F20"/>
                </a:solidFill>
                <a:latin typeface="ＭＳ ゴシック"/>
                <a:cs typeface="ＭＳ ゴシック"/>
              </a:rPr>
              <a:t>し</a:t>
            </a:r>
            <a:r>
              <a:rPr lang="ja-JP" altLang="en-US" sz="1000" spc="-80" dirty="0">
                <a:solidFill>
                  <a:srgbClr val="231F20"/>
                </a:solidFill>
                <a:latin typeface="ＭＳ ゴシック"/>
                <a:cs typeface="ＭＳ ゴシック"/>
              </a:rPr>
              <a:t>た</a:t>
            </a:r>
            <a:r>
              <a:rPr lang="ja-JP" altLang="en-US" sz="1000" spc="-15" dirty="0">
                <a:solidFill>
                  <a:srgbClr val="231F20"/>
                </a:solidFill>
                <a:latin typeface="ＭＳ ゴシック"/>
                <a:cs typeface="ＭＳ ゴシック"/>
              </a:rPr>
              <a:t>い研修医</a:t>
            </a:r>
            <a:r>
              <a:rPr lang="ja-JP" altLang="en-US" sz="1000" spc="-25" dirty="0">
                <a:solidFill>
                  <a:srgbClr val="231F20"/>
                </a:solidFill>
                <a:latin typeface="ＭＳ ゴシック"/>
                <a:cs typeface="ＭＳ ゴシック"/>
              </a:rPr>
              <a:t>を選</a:t>
            </a:r>
            <a:r>
              <a:rPr lang="ja-JP" altLang="en-US" sz="1000" spc="-114" dirty="0">
                <a:solidFill>
                  <a:srgbClr val="231F20"/>
                </a:solidFill>
                <a:latin typeface="ＭＳ ゴシック"/>
                <a:cs typeface="ＭＳ ゴシック"/>
              </a:rPr>
              <a:t>ん</a:t>
            </a:r>
            <a:r>
              <a:rPr lang="ja-JP" altLang="en-US" sz="1000" spc="-125" dirty="0">
                <a:solidFill>
                  <a:srgbClr val="231F20"/>
                </a:solidFill>
                <a:latin typeface="ＭＳ ゴシック"/>
                <a:cs typeface="ＭＳ ゴシック"/>
              </a:rPr>
              <a:t>で</a:t>
            </a:r>
            <a:r>
              <a:rPr lang="ja-JP" altLang="en-US" sz="1000" spc="-155" dirty="0">
                <a:solidFill>
                  <a:srgbClr val="231F20"/>
                </a:solidFill>
                <a:latin typeface="ＭＳ ゴシック"/>
                <a:cs typeface="ＭＳ ゴシック"/>
              </a:rPr>
              <a:t>く</a:t>
            </a:r>
            <a:r>
              <a:rPr lang="ja-JP" altLang="en-US" sz="1000" spc="-105" dirty="0">
                <a:solidFill>
                  <a:srgbClr val="231F20"/>
                </a:solidFill>
                <a:latin typeface="ＭＳ ゴシック"/>
                <a:cs typeface="ＭＳ ゴシック"/>
              </a:rPr>
              <a:t>だ</a:t>
            </a:r>
            <a:r>
              <a:rPr lang="ja-JP" altLang="en-US" sz="1000" spc="-100" dirty="0">
                <a:solidFill>
                  <a:srgbClr val="231F20"/>
                </a:solidFill>
                <a:latin typeface="ＭＳ ゴシック"/>
                <a:cs typeface="ＭＳ ゴシック"/>
              </a:rPr>
              <a:t>さ</a:t>
            </a:r>
            <a:r>
              <a:rPr lang="ja-JP" altLang="en-US" sz="1000" spc="-65" dirty="0">
                <a:solidFill>
                  <a:srgbClr val="231F20"/>
                </a:solidFill>
                <a:latin typeface="ＭＳ ゴシック"/>
                <a:cs typeface="ＭＳ ゴシック"/>
              </a:rPr>
              <a:t>い</a:t>
            </a:r>
            <a:r>
              <a:rPr lang="ja-JP" altLang="en-US" sz="1000" dirty="0" smtClean="0">
                <a:solidFill>
                  <a:srgbClr val="231F20"/>
                </a:solidFill>
                <a:latin typeface="ＭＳ ゴシック"/>
                <a:cs typeface="ＭＳ ゴシック"/>
              </a:rPr>
              <a:t>。</a:t>
            </a:r>
            <a:endParaRPr sz="1000" dirty="0">
              <a:latin typeface="ＭＳ ゴシック"/>
              <a:cs typeface="ＭＳ ゴシック"/>
            </a:endParaRPr>
          </a:p>
          <a:p>
            <a:pPr marL="140335">
              <a:lnSpc>
                <a:spcPct val="150000"/>
              </a:lnSpc>
              <a:spcBef>
                <a:spcPts val="580"/>
              </a:spcBef>
            </a:pPr>
            <a:r>
              <a:rPr sz="1000" spc="-30" dirty="0" err="1">
                <a:solidFill>
                  <a:srgbClr val="231F20"/>
                </a:solidFill>
                <a:latin typeface="ＭＳ ゴシック"/>
                <a:cs typeface="ＭＳ ゴシック"/>
              </a:rPr>
              <a:t>表</a:t>
            </a:r>
            <a:r>
              <a:rPr sz="1000" spc="-85" dirty="0" err="1">
                <a:solidFill>
                  <a:srgbClr val="231F20"/>
                </a:solidFill>
                <a:latin typeface="ＭＳ ゴシック"/>
                <a:cs typeface="ＭＳ ゴシック"/>
              </a:rPr>
              <a:t>示さ</a:t>
            </a:r>
            <a:r>
              <a:rPr sz="1000" spc="-140" dirty="0" err="1">
                <a:solidFill>
                  <a:srgbClr val="231F20"/>
                </a:solidFill>
                <a:latin typeface="ＭＳ ゴシック"/>
                <a:cs typeface="ＭＳ ゴシック"/>
              </a:rPr>
              <a:t>れ</a:t>
            </a:r>
            <a:r>
              <a:rPr sz="1000" spc="-80" dirty="0" err="1">
                <a:solidFill>
                  <a:srgbClr val="231F20"/>
                </a:solidFill>
                <a:latin typeface="ＭＳ ゴシック"/>
                <a:cs typeface="ＭＳ ゴシック"/>
              </a:rPr>
              <a:t>て</a:t>
            </a:r>
            <a:r>
              <a:rPr sz="1000" spc="-45" dirty="0" err="1">
                <a:solidFill>
                  <a:srgbClr val="231F20"/>
                </a:solidFill>
                <a:latin typeface="ＭＳ ゴシック"/>
                <a:cs typeface="ＭＳ ゴシック"/>
              </a:rPr>
              <a:t>い</a:t>
            </a:r>
            <a:r>
              <a:rPr sz="1000" spc="-50" dirty="0" err="1">
                <a:solidFill>
                  <a:srgbClr val="231F20"/>
                </a:solidFill>
                <a:latin typeface="ＭＳ ゴシック"/>
                <a:cs typeface="ＭＳ ゴシック"/>
              </a:rPr>
              <a:t>る</a:t>
            </a:r>
            <a:r>
              <a:rPr sz="1000" spc="-15" dirty="0" err="1">
                <a:solidFill>
                  <a:srgbClr val="231F20"/>
                </a:solidFill>
                <a:latin typeface="ＭＳ ゴシック"/>
                <a:cs typeface="ＭＳ ゴシック"/>
              </a:rPr>
              <a:t>指</a:t>
            </a:r>
            <a:r>
              <a:rPr sz="1000" spc="-30" dirty="0" err="1">
                <a:solidFill>
                  <a:srgbClr val="231F20"/>
                </a:solidFill>
                <a:latin typeface="ＭＳ ゴシック"/>
                <a:cs typeface="ＭＳ ゴシック"/>
              </a:rPr>
              <a:t>導</a:t>
            </a:r>
            <a:r>
              <a:rPr sz="1000" spc="-10" dirty="0" err="1">
                <a:solidFill>
                  <a:srgbClr val="231F20"/>
                </a:solidFill>
                <a:latin typeface="ＭＳ ゴシック"/>
                <a:cs typeface="ＭＳ ゴシック"/>
              </a:rPr>
              <a:t>医</a:t>
            </a:r>
            <a:r>
              <a:rPr sz="1000" spc="-60" dirty="0" err="1">
                <a:solidFill>
                  <a:srgbClr val="231F20"/>
                </a:solidFill>
                <a:latin typeface="ＭＳ ゴシック"/>
                <a:cs typeface="ＭＳ ゴシック"/>
              </a:rPr>
              <a:t>が多</a:t>
            </a:r>
            <a:r>
              <a:rPr sz="1000" spc="-20" dirty="0" err="1">
                <a:solidFill>
                  <a:srgbClr val="231F20"/>
                </a:solidFill>
                <a:latin typeface="ＭＳ ゴシック"/>
                <a:cs typeface="ＭＳ ゴシック"/>
              </a:rPr>
              <a:t>い</a:t>
            </a:r>
            <a:r>
              <a:rPr sz="1000" spc="-10" dirty="0" err="1">
                <a:solidFill>
                  <a:srgbClr val="231F20"/>
                </a:solidFill>
                <a:latin typeface="ＭＳ ゴシック"/>
                <a:cs typeface="ＭＳ ゴシック"/>
              </a:rPr>
              <a:t>場</a:t>
            </a:r>
            <a:r>
              <a:rPr sz="1000" spc="-45" dirty="0" err="1">
                <a:solidFill>
                  <a:srgbClr val="231F20"/>
                </a:solidFill>
                <a:latin typeface="ＭＳ ゴシック"/>
                <a:cs typeface="ＭＳ ゴシック"/>
              </a:rPr>
              <a:t>合</a:t>
            </a:r>
            <a:r>
              <a:rPr sz="1000" spc="-290" dirty="0" err="1">
                <a:solidFill>
                  <a:srgbClr val="231F20"/>
                </a:solidFill>
                <a:latin typeface="ＭＳ ゴシック"/>
                <a:cs typeface="ＭＳ ゴシック"/>
              </a:rPr>
              <a:t>は</a:t>
            </a:r>
            <a:r>
              <a:rPr sz="1000" spc="10" dirty="0" err="1">
                <a:solidFill>
                  <a:srgbClr val="231F20"/>
                </a:solidFill>
                <a:latin typeface="ＭＳ ゴシック"/>
                <a:cs typeface="ＭＳ ゴシック"/>
              </a:rPr>
              <a:t>「</a:t>
            </a:r>
            <a:r>
              <a:rPr sz="1000" spc="-15" dirty="0" err="1">
                <a:solidFill>
                  <a:srgbClr val="231F20"/>
                </a:solidFill>
                <a:latin typeface="ＭＳ ゴシック"/>
                <a:cs typeface="ＭＳ ゴシック"/>
              </a:rPr>
              <a:t>指</a:t>
            </a:r>
            <a:r>
              <a:rPr sz="1000" spc="-30" dirty="0" err="1">
                <a:solidFill>
                  <a:srgbClr val="231F20"/>
                </a:solidFill>
                <a:latin typeface="ＭＳ ゴシック"/>
                <a:cs typeface="ＭＳ ゴシック"/>
              </a:rPr>
              <a:t>導</a:t>
            </a:r>
            <a:r>
              <a:rPr sz="1000" spc="-5" dirty="0" err="1">
                <a:solidFill>
                  <a:srgbClr val="231F20"/>
                </a:solidFill>
                <a:latin typeface="ＭＳ ゴシック"/>
                <a:cs typeface="ＭＳ ゴシック"/>
              </a:rPr>
              <a:t>医</a:t>
            </a:r>
            <a:r>
              <a:rPr sz="1000" spc="-100" dirty="0" err="1">
                <a:solidFill>
                  <a:srgbClr val="231F20"/>
                </a:solidFill>
                <a:latin typeface="ＭＳ ゴシック"/>
                <a:cs typeface="ＭＳ ゴシック"/>
              </a:rPr>
              <a:t>絞り</a:t>
            </a:r>
            <a:r>
              <a:rPr sz="1000" spc="-10" dirty="0" err="1">
                <a:solidFill>
                  <a:srgbClr val="231F20"/>
                </a:solidFill>
                <a:latin typeface="ＭＳ ゴシック"/>
                <a:cs typeface="ＭＳ ゴシック"/>
              </a:rPr>
              <a:t>込</a:t>
            </a:r>
            <a:r>
              <a:rPr sz="1000" spc="-45" dirty="0" err="1">
                <a:solidFill>
                  <a:srgbClr val="231F20"/>
                </a:solidFill>
                <a:latin typeface="ＭＳ ゴシック"/>
                <a:cs typeface="ＭＳ ゴシック"/>
              </a:rPr>
              <a:t>み</a:t>
            </a:r>
            <a:r>
              <a:rPr sz="1000" spc="-160" dirty="0" err="1">
                <a:solidFill>
                  <a:srgbClr val="231F20"/>
                </a:solidFill>
                <a:latin typeface="ＭＳ ゴシック"/>
                <a:cs typeface="ＭＳ ゴシック"/>
              </a:rPr>
              <a:t>エ</a:t>
            </a:r>
            <a:r>
              <a:rPr sz="1000" spc="-125" dirty="0" err="1">
                <a:solidFill>
                  <a:srgbClr val="231F20"/>
                </a:solidFill>
                <a:latin typeface="ＭＳ ゴシック"/>
                <a:cs typeface="ＭＳ ゴシック"/>
              </a:rPr>
              <a:t>リ</a:t>
            </a:r>
            <a:r>
              <a:rPr sz="1000" spc="-155" dirty="0" err="1">
                <a:solidFill>
                  <a:srgbClr val="231F20"/>
                </a:solidFill>
                <a:latin typeface="ＭＳ ゴシック"/>
                <a:cs typeface="ＭＳ ゴシック"/>
              </a:rPr>
              <a:t>ア</a:t>
            </a:r>
            <a:r>
              <a:rPr sz="1000" spc="10" dirty="0" err="1">
                <a:solidFill>
                  <a:srgbClr val="231F20"/>
                </a:solidFill>
                <a:latin typeface="ＭＳ ゴシック"/>
                <a:cs typeface="ＭＳ ゴシック"/>
              </a:rPr>
              <a:t>」</a:t>
            </a:r>
            <a:r>
              <a:rPr sz="1000" spc="-75" dirty="0" err="1">
                <a:solidFill>
                  <a:srgbClr val="231F20"/>
                </a:solidFill>
                <a:latin typeface="ＭＳ ゴシック"/>
                <a:cs typeface="ＭＳ ゴシック"/>
              </a:rPr>
              <a:t>で</a:t>
            </a:r>
            <a:r>
              <a:rPr sz="1000" spc="-35" dirty="0" err="1">
                <a:solidFill>
                  <a:srgbClr val="231F20"/>
                </a:solidFill>
                <a:latin typeface="ＭＳ ゴシック"/>
                <a:cs typeface="ＭＳ ゴシック"/>
              </a:rPr>
              <a:t>氏</a:t>
            </a:r>
            <a:r>
              <a:rPr sz="1000" spc="-85" dirty="0" err="1">
                <a:solidFill>
                  <a:srgbClr val="231F20"/>
                </a:solidFill>
                <a:latin typeface="ＭＳ ゴシック"/>
                <a:cs typeface="ＭＳ ゴシック"/>
              </a:rPr>
              <a:t>名</a:t>
            </a:r>
            <a:r>
              <a:rPr sz="1000" spc="-114" dirty="0" err="1">
                <a:solidFill>
                  <a:srgbClr val="231F20"/>
                </a:solidFill>
                <a:latin typeface="ＭＳ ゴシック"/>
                <a:cs typeface="ＭＳ ゴシック"/>
              </a:rPr>
              <a:t>や</a:t>
            </a:r>
            <a:r>
              <a:rPr sz="1000" spc="-265" dirty="0" err="1">
                <a:solidFill>
                  <a:srgbClr val="231F20"/>
                </a:solidFill>
                <a:latin typeface="ＭＳ ゴシック"/>
                <a:cs typeface="ＭＳ ゴシック"/>
              </a:rPr>
              <a:t>、</a:t>
            </a:r>
            <a:r>
              <a:rPr sz="1000" spc="-55" dirty="0" err="1">
                <a:solidFill>
                  <a:srgbClr val="231F20"/>
                </a:solidFill>
                <a:latin typeface="ＭＳ ゴシック"/>
                <a:cs typeface="ＭＳ ゴシック"/>
              </a:rPr>
              <a:t>あ</a:t>
            </a:r>
            <a:r>
              <a:rPr sz="1000" spc="-114" dirty="0" err="1">
                <a:solidFill>
                  <a:srgbClr val="231F20"/>
                </a:solidFill>
                <a:latin typeface="ＭＳ ゴシック"/>
                <a:cs typeface="ＭＳ ゴシック"/>
              </a:rPr>
              <a:t>い</a:t>
            </a:r>
            <a:r>
              <a:rPr sz="1000" spc="-165" dirty="0" err="1">
                <a:solidFill>
                  <a:srgbClr val="231F20"/>
                </a:solidFill>
                <a:latin typeface="ＭＳ ゴシック"/>
                <a:cs typeface="ＭＳ ゴシック"/>
              </a:rPr>
              <a:t>う</a:t>
            </a:r>
            <a:r>
              <a:rPr sz="1000" spc="-60" dirty="0" err="1">
                <a:solidFill>
                  <a:srgbClr val="231F20"/>
                </a:solidFill>
                <a:latin typeface="ＭＳ ゴシック"/>
                <a:cs typeface="ＭＳ ゴシック"/>
              </a:rPr>
              <a:t>え</a:t>
            </a:r>
            <a:r>
              <a:rPr sz="1000" spc="-40" dirty="0" err="1">
                <a:solidFill>
                  <a:srgbClr val="231F20"/>
                </a:solidFill>
                <a:latin typeface="ＭＳ ゴシック"/>
                <a:cs typeface="ＭＳ ゴシック"/>
              </a:rPr>
              <a:t>お</a:t>
            </a:r>
            <a:r>
              <a:rPr sz="1000" spc="-50" dirty="0" err="1">
                <a:solidFill>
                  <a:srgbClr val="231F20"/>
                </a:solidFill>
                <a:latin typeface="ＭＳ ゴシック"/>
                <a:cs typeface="ＭＳ ゴシック"/>
              </a:rPr>
              <a:t>順</a:t>
            </a:r>
            <a:r>
              <a:rPr sz="1000" spc="-45" dirty="0" err="1">
                <a:solidFill>
                  <a:srgbClr val="231F20"/>
                </a:solidFill>
                <a:latin typeface="ＭＳ ゴシック"/>
                <a:cs typeface="ＭＳ ゴシック"/>
              </a:rPr>
              <a:t>で</a:t>
            </a:r>
            <a:r>
              <a:rPr sz="1000" spc="-15" dirty="0" err="1">
                <a:solidFill>
                  <a:srgbClr val="231F20"/>
                </a:solidFill>
                <a:latin typeface="ＭＳ ゴシック"/>
                <a:cs typeface="ＭＳ ゴシック"/>
              </a:rPr>
              <a:t>の</a:t>
            </a:r>
            <a:r>
              <a:rPr sz="1000" spc="-100" dirty="0" err="1">
                <a:solidFill>
                  <a:srgbClr val="231F20"/>
                </a:solidFill>
                <a:latin typeface="ＭＳ ゴシック"/>
                <a:cs typeface="ＭＳ ゴシック"/>
              </a:rPr>
              <a:t>絞り</a:t>
            </a:r>
            <a:r>
              <a:rPr sz="1000" spc="-10" dirty="0" err="1">
                <a:solidFill>
                  <a:srgbClr val="231F20"/>
                </a:solidFill>
                <a:latin typeface="ＭＳ ゴシック"/>
                <a:cs typeface="ＭＳ ゴシック"/>
              </a:rPr>
              <a:t>込</a:t>
            </a:r>
            <a:r>
              <a:rPr sz="1000" spc="-65" dirty="0" err="1">
                <a:solidFill>
                  <a:srgbClr val="231F20"/>
                </a:solidFill>
                <a:latin typeface="ＭＳ ゴシック"/>
                <a:cs typeface="ＭＳ ゴシック"/>
              </a:rPr>
              <a:t>み</a:t>
            </a:r>
            <a:r>
              <a:rPr sz="1000" spc="-55" dirty="0" err="1">
                <a:solidFill>
                  <a:srgbClr val="231F20"/>
                </a:solidFill>
                <a:latin typeface="ＭＳ ゴシック"/>
                <a:cs typeface="ＭＳ ゴシック"/>
              </a:rPr>
              <a:t>が</a:t>
            </a:r>
            <a:r>
              <a:rPr sz="1000" spc="-65" dirty="0" err="1">
                <a:solidFill>
                  <a:srgbClr val="231F20"/>
                </a:solidFill>
                <a:latin typeface="ＭＳ ゴシック"/>
                <a:cs typeface="ＭＳ ゴシック"/>
              </a:rPr>
              <a:t>で</a:t>
            </a:r>
            <a:r>
              <a:rPr sz="1000" spc="-80" dirty="0" err="1">
                <a:solidFill>
                  <a:srgbClr val="231F20"/>
                </a:solidFill>
                <a:latin typeface="ＭＳ ゴシック"/>
                <a:cs typeface="ＭＳ ゴシック"/>
              </a:rPr>
              <a:t>き</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smtClean="0">
                <a:solidFill>
                  <a:srgbClr val="231F20"/>
                </a:solidFill>
                <a:latin typeface="ＭＳ ゴシック"/>
                <a:cs typeface="ＭＳ ゴシック"/>
              </a:rPr>
              <a:t>。</a:t>
            </a:r>
            <a:endParaRPr sz="1000" dirty="0" smtClean="0">
              <a:latin typeface="ＭＳ ゴシック"/>
              <a:cs typeface="ＭＳ ゴシック"/>
            </a:endParaRPr>
          </a:p>
          <a:p>
            <a:pPr marL="140335" marR="1889125" indent="-128270">
              <a:lnSpc>
                <a:spcPct val="150000"/>
              </a:lnSpc>
              <a:spcBef>
                <a:spcPts val="580"/>
              </a:spcBef>
              <a:buFontTx/>
              <a:buAutoNum type="arabicPeriod" startAt="3"/>
              <a:tabLst>
                <a:tab pos="147320" algn="l"/>
              </a:tabLst>
            </a:pPr>
            <a:r>
              <a:rPr lang="ja-JP" altLang="en-US" sz="1000" spc="-15" dirty="0" smtClean="0">
                <a:solidFill>
                  <a:srgbClr val="231F20"/>
                </a:solidFill>
                <a:latin typeface="ＭＳ ゴシック"/>
                <a:cs typeface="ＭＳ ゴシック"/>
              </a:rPr>
              <a:t>指</a:t>
            </a:r>
            <a:r>
              <a:rPr lang="ja-JP" altLang="en-US" sz="1000" spc="-30" dirty="0" smtClean="0">
                <a:solidFill>
                  <a:srgbClr val="231F20"/>
                </a:solidFill>
                <a:latin typeface="ＭＳ ゴシック"/>
                <a:cs typeface="ＭＳ ゴシック"/>
              </a:rPr>
              <a:t>導</a:t>
            </a:r>
            <a:r>
              <a:rPr lang="ja-JP" altLang="en-US" sz="1000" spc="-35" dirty="0" smtClean="0">
                <a:solidFill>
                  <a:srgbClr val="231F20"/>
                </a:solidFill>
                <a:latin typeface="ＭＳ ゴシック"/>
                <a:cs typeface="ＭＳ ゴシック"/>
              </a:rPr>
              <a:t>医</a:t>
            </a:r>
            <a:r>
              <a:rPr lang="ja-JP" altLang="en-US" sz="1000" spc="-50" dirty="0" smtClean="0">
                <a:solidFill>
                  <a:srgbClr val="231F20"/>
                </a:solidFill>
                <a:latin typeface="ＭＳ ゴシック"/>
                <a:cs typeface="ＭＳ ゴシック"/>
              </a:rPr>
              <a:t>一</a:t>
            </a:r>
            <a:r>
              <a:rPr lang="ja-JP" altLang="en-US" sz="1000" spc="-10" dirty="0" smtClean="0">
                <a:solidFill>
                  <a:srgbClr val="231F20"/>
                </a:solidFill>
                <a:latin typeface="ＭＳ ゴシック"/>
                <a:cs typeface="ＭＳ ゴシック"/>
              </a:rPr>
              <a:t>覧が表示されますので</a:t>
            </a:r>
            <a:r>
              <a:rPr lang="ja-JP" altLang="en-US" sz="1000" spc="-30" dirty="0" smtClean="0">
                <a:solidFill>
                  <a:srgbClr val="231F20"/>
                </a:solidFill>
                <a:latin typeface="ＭＳ ゴシック"/>
                <a:cs typeface="ＭＳ ゴシック"/>
              </a:rPr>
              <a:t>参</a:t>
            </a:r>
            <a:r>
              <a:rPr lang="ja-JP" altLang="en-US" sz="1000" spc="-114" dirty="0" smtClean="0">
                <a:solidFill>
                  <a:srgbClr val="231F20"/>
                </a:solidFill>
                <a:latin typeface="ＭＳ ゴシック"/>
                <a:cs typeface="ＭＳ ゴシック"/>
              </a:rPr>
              <a:t>照</a:t>
            </a:r>
            <a:r>
              <a:rPr lang="ja-JP" altLang="en-US" sz="1000" spc="-95" dirty="0">
                <a:solidFill>
                  <a:srgbClr val="231F20"/>
                </a:solidFill>
                <a:latin typeface="ＭＳ ゴシック"/>
                <a:cs typeface="ＭＳ ゴシック"/>
              </a:rPr>
              <a:t>し</a:t>
            </a:r>
            <a:r>
              <a:rPr lang="ja-JP" altLang="en-US" sz="1000" spc="-80" dirty="0">
                <a:solidFill>
                  <a:srgbClr val="231F20"/>
                </a:solidFill>
                <a:latin typeface="ＭＳ ゴシック"/>
                <a:cs typeface="ＭＳ ゴシック"/>
              </a:rPr>
              <a:t>た</a:t>
            </a:r>
            <a:r>
              <a:rPr lang="ja-JP" altLang="en-US" sz="1000" spc="-15" dirty="0">
                <a:solidFill>
                  <a:srgbClr val="231F20"/>
                </a:solidFill>
                <a:latin typeface="ＭＳ ゴシック"/>
                <a:cs typeface="ＭＳ ゴシック"/>
              </a:rPr>
              <a:t>い</a:t>
            </a:r>
            <a:r>
              <a:rPr lang="ja-JP" altLang="en-US" sz="1000" spc="-15" dirty="0" smtClean="0">
                <a:solidFill>
                  <a:srgbClr val="231F20"/>
                </a:solidFill>
                <a:latin typeface="ＭＳ ゴシック"/>
                <a:cs typeface="ＭＳ ゴシック"/>
              </a:rPr>
              <a:t>指</a:t>
            </a:r>
            <a:r>
              <a:rPr lang="ja-JP" altLang="en-US" sz="1000" spc="-30" dirty="0" smtClean="0">
                <a:solidFill>
                  <a:srgbClr val="231F20"/>
                </a:solidFill>
                <a:latin typeface="ＭＳ ゴシック"/>
                <a:cs typeface="ＭＳ ゴシック"/>
              </a:rPr>
              <a:t>導</a:t>
            </a:r>
            <a:r>
              <a:rPr lang="ja-JP" altLang="en-US" sz="1000" spc="-65" dirty="0" smtClean="0">
                <a:solidFill>
                  <a:srgbClr val="231F20"/>
                </a:solidFill>
                <a:latin typeface="ＭＳ ゴシック"/>
                <a:cs typeface="ＭＳ ゴシック"/>
              </a:rPr>
              <a:t>医の行にある「確認」ボタンを押すと内容を確認できます。</a:t>
            </a:r>
            <a:endParaRPr lang="en-US" altLang="ja-JP" sz="1000" spc="-65" dirty="0" smtClean="0">
              <a:solidFill>
                <a:srgbClr val="231F20"/>
              </a:solidFill>
              <a:latin typeface="ＭＳ ゴシック"/>
              <a:cs typeface="ＭＳ ゴシック"/>
            </a:endParaRPr>
          </a:p>
          <a:p>
            <a:pPr marL="12065" marR="1889125" indent="-457200">
              <a:lnSpc>
                <a:spcPct val="150000"/>
              </a:lnSpc>
              <a:spcBef>
                <a:spcPts val="580"/>
              </a:spcBef>
              <a:tabLst>
                <a:tab pos="147320" algn="l"/>
              </a:tabLst>
            </a:pPr>
            <a:r>
              <a:rPr lang="ja-JP" altLang="en-US" sz="1000" spc="-15" dirty="0" smtClean="0">
                <a:solidFill>
                  <a:srgbClr val="231F20"/>
                </a:solidFill>
                <a:latin typeface="ＭＳ ゴシック"/>
                <a:cs typeface="ＭＳ ゴシック"/>
              </a:rPr>
              <a:t>　</a:t>
            </a:r>
            <a:r>
              <a:rPr lang="ja-JP" altLang="en-US" sz="1000" spc="-10" dirty="0" smtClean="0">
                <a:solidFill>
                  <a:srgbClr val="231F20"/>
                </a:solidFill>
                <a:latin typeface="ＭＳ ゴシック"/>
                <a:cs typeface="ＭＳ ゴシック"/>
              </a:rPr>
              <a:t>　「代行入力」ボタンを押していただくと代行入力を行えます</a:t>
            </a:r>
            <a:r>
              <a:rPr sz="1000" dirty="0" smtClean="0">
                <a:solidFill>
                  <a:srgbClr val="231F20"/>
                </a:solidFill>
                <a:latin typeface="ＭＳ ゴシック"/>
                <a:cs typeface="ＭＳ ゴシック"/>
              </a:rPr>
              <a:t>。</a:t>
            </a:r>
            <a:endParaRPr sz="1000" dirty="0">
              <a:latin typeface="ＭＳ ゴシック"/>
              <a:cs typeface="ＭＳ ゴシック"/>
            </a:endParaRPr>
          </a:p>
        </p:txBody>
      </p:sp>
      <p:sp>
        <p:nvSpPr>
          <p:cNvPr id="32" name="object 32"/>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59</a:t>
            </a:fld>
            <a:endParaRPr dirty="0"/>
          </a:p>
        </p:txBody>
      </p:sp>
      <p:sp>
        <p:nvSpPr>
          <p:cNvPr id="30" name="object 30"/>
          <p:cNvSpPr txBox="1"/>
          <p:nvPr/>
        </p:nvSpPr>
        <p:spPr>
          <a:xfrm>
            <a:off x="3299064" y="1344063"/>
            <a:ext cx="108775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30" dirty="0">
                <a:solidFill>
                  <a:srgbClr val="231F20"/>
                </a:solidFill>
                <a:latin typeface="ＭＳ ゴシック"/>
                <a:cs typeface="ＭＳ ゴシック"/>
              </a:rPr>
              <a:t> </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5" dirty="0">
                <a:solidFill>
                  <a:srgbClr val="231F20"/>
                </a:solidFill>
                <a:latin typeface="ＭＳ ゴシック"/>
                <a:cs typeface="ＭＳ ゴシック"/>
              </a:rPr>
              <a:t>医</a:t>
            </a:r>
            <a:r>
              <a:rPr sz="1000" spc="-20" dirty="0">
                <a:solidFill>
                  <a:srgbClr val="231F20"/>
                </a:solidFill>
                <a:latin typeface="ＭＳ ゴシック"/>
                <a:cs typeface="ＭＳ ゴシック"/>
              </a:rPr>
              <a:t>選</a:t>
            </a:r>
            <a:r>
              <a:rPr sz="1000" spc="-25" dirty="0">
                <a:solidFill>
                  <a:srgbClr val="231F20"/>
                </a:solidFill>
                <a:latin typeface="ＭＳ ゴシック"/>
                <a:cs typeface="ＭＳ ゴシック"/>
              </a:rPr>
              <a:t>択</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27" name="object 26"/>
          <p:cNvSpPr/>
          <p:nvPr/>
        </p:nvSpPr>
        <p:spPr>
          <a:xfrm flipH="1">
            <a:off x="722745" y="3052606"/>
            <a:ext cx="1126935"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34" name="object 26"/>
          <p:cNvSpPr/>
          <p:nvPr/>
        </p:nvSpPr>
        <p:spPr>
          <a:xfrm>
            <a:off x="4812033" y="2447284"/>
            <a:ext cx="1557020"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36" name="角丸四角形 35"/>
          <p:cNvSpPr/>
          <p:nvPr/>
        </p:nvSpPr>
        <p:spPr>
          <a:xfrm>
            <a:off x="1209409" y="1933341"/>
            <a:ext cx="5378916" cy="426241"/>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37" name="角丸四角形 36"/>
          <p:cNvSpPr/>
          <p:nvPr/>
        </p:nvSpPr>
        <p:spPr>
          <a:xfrm>
            <a:off x="2623965" y="2419010"/>
            <a:ext cx="2624208" cy="441755"/>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38" name="角丸四角形 37"/>
          <p:cNvSpPr/>
          <p:nvPr/>
        </p:nvSpPr>
        <p:spPr>
          <a:xfrm>
            <a:off x="4405988" y="5962757"/>
            <a:ext cx="1865112" cy="228600"/>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39" name="角丸四角形 38"/>
          <p:cNvSpPr/>
          <p:nvPr/>
        </p:nvSpPr>
        <p:spPr>
          <a:xfrm>
            <a:off x="5378450" y="3326184"/>
            <a:ext cx="685800" cy="181590"/>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40" name="object 30"/>
          <p:cNvSpPr txBox="1"/>
          <p:nvPr/>
        </p:nvSpPr>
        <p:spPr>
          <a:xfrm>
            <a:off x="3207789" y="4276272"/>
            <a:ext cx="1143000" cy="182101"/>
          </a:xfrm>
          <a:prstGeom prst="rect">
            <a:avLst/>
          </a:prstGeom>
        </p:spPr>
        <p:txBody>
          <a:bodyPr vert="horz" wrap="square" lIns="0" tIns="12700" rIns="0" bIns="0" rtlCol="0">
            <a:spAutoFit/>
          </a:bodyPr>
          <a:lstStyle/>
          <a:p>
            <a:pPr marL="12700">
              <a:lnSpc>
                <a:spcPct val="100000"/>
              </a:lnSpc>
              <a:spcBef>
                <a:spcPts val="100"/>
              </a:spcBef>
            </a:pPr>
            <a:r>
              <a:rPr sz="1100" dirty="0" smtClean="0">
                <a:solidFill>
                  <a:srgbClr val="231F20"/>
                </a:solidFill>
                <a:latin typeface="ＭＳ ゴシック"/>
                <a:cs typeface="ＭＳ ゴシック"/>
              </a:rPr>
              <a:t>&lt;</a:t>
            </a:r>
            <a:r>
              <a:rPr lang="ja-JP" altLang="ja-JP" sz="1100" dirty="0"/>
              <a:t>研修医選択画面</a:t>
            </a:r>
            <a:r>
              <a:rPr sz="1100" dirty="0" smtClean="0">
                <a:solidFill>
                  <a:srgbClr val="231F20"/>
                </a:solidFill>
                <a:latin typeface="ＭＳ ゴシック"/>
                <a:cs typeface="ＭＳ ゴシック"/>
              </a:rPr>
              <a:t>&gt;</a:t>
            </a:r>
            <a:endParaRPr sz="1100" dirty="0">
              <a:latin typeface="ＭＳ ゴシック"/>
              <a:cs typeface="ＭＳ ゴシック"/>
            </a:endParaRPr>
          </a:p>
        </p:txBody>
      </p:sp>
      <p:sp>
        <p:nvSpPr>
          <p:cNvPr id="45" name="object 26"/>
          <p:cNvSpPr/>
          <p:nvPr/>
        </p:nvSpPr>
        <p:spPr>
          <a:xfrm>
            <a:off x="5503346" y="1906006"/>
            <a:ext cx="1351110" cy="252014"/>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46" name="object 24"/>
          <p:cNvSpPr txBox="1"/>
          <p:nvPr/>
        </p:nvSpPr>
        <p:spPr>
          <a:xfrm>
            <a:off x="5553341" y="1858223"/>
            <a:ext cx="1301115" cy="338455"/>
          </a:xfrm>
          <a:prstGeom prst="rect">
            <a:avLst/>
          </a:prstGeom>
        </p:spPr>
        <p:txBody>
          <a:bodyPr vert="horz" wrap="square" lIns="0" tIns="73660" rIns="0" bIns="0" rtlCol="0">
            <a:spAutoFit/>
          </a:bodyPr>
          <a:lstStyle/>
          <a:p>
            <a:pPr marL="358140">
              <a:lnSpc>
                <a:spcPct val="100000"/>
              </a:lnSpc>
              <a:spcBef>
                <a:spcPts val="580"/>
              </a:spcBef>
            </a:pPr>
            <a:r>
              <a:rPr sz="900" spc="-10" dirty="0">
                <a:solidFill>
                  <a:srgbClr val="FFFFFF"/>
                </a:solidFill>
                <a:latin typeface="ＭＳ ゴシック"/>
                <a:cs typeface="ＭＳ ゴシック"/>
              </a:rPr>
              <a:t>施</a:t>
            </a:r>
            <a:r>
              <a:rPr sz="900" spc="15" dirty="0">
                <a:solidFill>
                  <a:srgbClr val="FFFFFF"/>
                </a:solidFill>
                <a:latin typeface="ＭＳ ゴシック"/>
                <a:cs typeface="ＭＳ ゴシック"/>
              </a:rPr>
              <a:t>設</a:t>
            </a:r>
            <a:r>
              <a:rPr sz="900" spc="-15" dirty="0">
                <a:solidFill>
                  <a:srgbClr val="FFFFFF"/>
                </a:solidFill>
                <a:latin typeface="ＭＳ ゴシック"/>
                <a:cs typeface="ＭＳ ゴシック"/>
              </a:rPr>
              <a:t>選</a:t>
            </a:r>
            <a:r>
              <a:rPr sz="900" spc="-60" dirty="0">
                <a:solidFill>
                  <a:srgbClr val="FFFFFF"/>
                </a:solidFill>
                <a:latin typeface="ＭＳ ゴシック"/>
                <a:cs typeface="ＭＳ ゴシック"/>
              </a:rPr>
              <a:t>択</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
        <p:nvSpPr>
          <p:cNvPr id="25" name="object 25"/>
          <p:cNvSpPr txBox="1"/>
          <p:nvPr/>
        </p:nvSpPr>
        <p:spPr>
          <a:xfrm>
            <a:off x="795813" y="3023218"/>
            <a:ext cx="980797" cy="212879"/>
          </a:xfrm>
          <a:prstGeom prst="rect">
            <a:avLst/>
          </a:prstGeom>
        </p:spPr>
        <p:txBody>
          <a:bodyPr vert="horz" wrap="square" lIns="0" tIns="73660" rIns="0" bIns="0" rtlCol="0">
            <a:spAutoFit/>
          </a:bodyPr>
          <a:lstStyle/>
          <a:p>
            <a:pPr marL="129539">
              <a:lnSpc>
                <a:spcPct val="100000"/>
              </a:lnSpc>
              <a:spcBef>
                <a:spcPts val="580"/>
              </a:spcBef>
            </a:pPr>
            <a:r>
              <a:rPr sz="900" spc="-10" dirty="0">
                <a:solidFill>
                  <a:srgbClr val="FFFFFF"/>
                </a:solidFill>
                <a:latin typeface="ＭＳ ゴシック"/>
                <a:cs typeface="ＭＳ ゴシック"/>
              </a:rPr>
              <a:t>指</a:t>
            </a:r>
            <a:r>
              <a:rPr sz="900" spc="-20" dirty="0">
                <a:solidFill>
                  <a:srgbClr val="FFFFFF"/>
                </a:solidFill>
                <a:latin typeface="ＭＳ ゴシック"/>
                <a:cs typeface="ＭＳ ゴシック"/>
              </a:rPr>
              <a:t>導</a:t>
            </a:r>
            <a:r>
              <a:rPr sz="900" spc="-30" dirty="0">
                <a:solidFill>
                  <a:srgbClr val="FFFFFF"/>
                </a:solidFill>
                <a:latin typeface="ＭＳ ゴシック"/>
                <a:cs typeface="ＭＳ ゴシック"/>
              </a:rPr>
              <a:t>医</a:t>
            </a:r>
            <a:r>
              <a:rPr sz="900" spc="-40" dirty="0">
                <a:solidFill>
                  <a:srgbClr val="FFFFFF"/>
                </a:solidFill>
                <a:latin typeface="ＭＳ ゴシック"/>
                <a:cs typeface="ＭＳ ゴシック"/>
              </a:rPr>
              <a:t>一</a:t>
            </a:r>
            <a:r>
              <a:rPr sz="900" dirty="0">
                <a:solidFill>
                  <a:srgbClr val="FFFFFF"/>
                </a:solidFill>
                <a:latin typeface="ＭＳ ゴシック"/>
                <a:cs typeface="ＭＳ ゴシック"/>
              </a:rPr>
              <a:t>覧</a:t>
            </a:r>
            <a:endParaRPr sz="900" dirty="0">
              <a:latin typeface="ＭＳ ゴシック"/>
              <a:cs typeface="ＭＳ ゴシック"/>
            </a:endParaRPr>
          </a:p>
        </p:txBody>
      </p:sp>
      <p:sp>
        <p:nvSpPr>
          <p:cNvPr id="47" name="object 25"/>
          <p:cNvSpPr txBox="1"/>
          <p:nvPr/>
        </p:nvSpPr>
        <p:spPr>
          <a:xfrm>
            <a:off x="5040648" y="2419010"/>
            <a:ext cx="1350962" cy="212879"/>
          </a:xfrm>
          <a:prstGeom prst="rect">
            <a:avLst/>
          </a:prstGeom>
        </p:spPr>
        <p:txBody>
          <a:bodyPr vert="horz" wrap="square" lIns="0" tIns="73660" rIns="0" bIns="0" rtlCol="0">
            <a:spAutoFit/>
          </a:bodyPr>
          <a:lstStyle/>
          <a:p>
            <a:pPr marL="129539">
              <a:lnSpc>
                <a:spcPct val="100000"/>
              </a:lnSpc>
              <a:spcBef>
                <a:spcPts val="580"/>
              </a:spcBef>
            </a:pPr>
            <a:r>
              <a:rPr lang="ja-JP" altLang="en-US" sz="900" spc="-10" dirty="0">
                <a:solidFill>
                  <a:srgbClr val="FFFFFF"/>
                </a:solidFill>
                <a:latin typeface="ＭＳ ゴシック"/>
                <a:cs typeface="ＭＳ ゴシック"/>
              </a:rPr>
              <a:t>指導医絞り込みエリア</a:t>
            </a:r>
            <a:endParaRPr sz="900" dirty="0">
              <a:latin typeface="ＭＳ ゴシック"/>
              <a:cs typeface="ＭＳ ゴシック"/>
            </a:endParaRPr>
          </a:p>
        </p:txBody>
      </p:sp>
      <p:sp>
        <p:nvSpPr>
          <p:cNvPr id="52" name="object 26"/>
          <p:cNvSpPr/>
          <p:nvPr/>
        </p:nvSpPr>
        <p:spPr>
          <a:xfrm flipH="1">
            <a:off x="673244" y="5768748"/>
            <a:ext cx="1126935"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53" name="object 25"/>
          <p:cNvSpPr txBox="1"/>
          <p:nvPr/>
        </p:nvSpPr>
        <p:spPr>
          <a:xfrm>
            <a:off x="746312" y="5739360"/>
            <a:ext cx="980797" cy="212879"/>
          </a:xfrm>
          <a:prstGeom prst="rect">
            <a:avLst/>
          </a:prstGeom>
        </p:spPr>
        <p:txBody>
          <a:bodyPr vert="horz" wrap="square" lIns="0" tIns="73660" rIns="0" bIns="0" rtlCol="0">
            <a:spAutoFit/>
          </a:bodyPr>
          <a:lstStyle/>
          <a:p>
            <a:pPr marL="129539">
              <a:lnSpc>
                <a:spcPct val="100000"/>
              </a:lnSpc>
              <a:spcBef>
                <a:spcPts val="580"/>
              </a:spcBef>
            </a:pPr>
            <a:r>
              <a:rPr lang="ja-JP" altLang="en-US" sz="900" spc="-10" dirty="0">
                <a:solidFill>
                  <a:srgbClr val="FFFFFF"/>
                </a:solidFill>
                <a:latin typeface="ＭＳ ゴシック"/>
                <a:cs typeface="ＭＳ ゴシック"/>
              </a:rPr>
              <a:t>研修医</a:t>
            </a:r>
            <a:r>
              <a:rPr sz="900" spc="-40" dirty="0" err="1" smtClean="0">
                <a:solidFill>
                  <a:srgbClr val="FFFFFF"/>
                </a:solidFill>
                <a:latin typeface="ＭＳ ゴシック"/>
                <a:cs typeface="ＭＳ ゴシック"/>
              </a:rPr>
              <a:t>一</a:t>
            </a:r>
            <a:r>
              <a:rPr sz="900" dirty="0" err="1" smtClean="0">
                <a:solidFill>
                  <a:srgbClr val="FFFFFF"/>
                </a:solidFill>
                <a:latin typeface="ＭＳ ゴシック"/>
                <a:cs typeface="ＭＳ ゴシック"/>
              </a:rPr>
              <a:t>覧</a:t>
            </a:r>
            <a:endParaRPr sz="900" dirty="0">
              <a:latin typeface="ＭＳ ゴシック"/>
              <a:cs typeface="ＭＳ ゴシック"/>
            </a:endParaRPr>
          </a:p>
        </p:txBody>
      </p:sp>
      <p:sp>
        <p:nvSpPr>
          <p:cNvPr id="28" name="角丸四角形 27"/>
          <p:cNvSpPr/>
          <p:nvPr/>
        </p:nvSpPr>
        <p:spPr>
          <a:xfrm>
            <a:off x="2639165" y="5092596"/>
            <a:ext cx="2579406" cy="411802"/>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51" name="object 26"/>
          <p:cNvSpPr/>
          <p:nvPr/>
        </p:nvSpPr>
        <p:spPr>
          <a:xfrm>
            <a:off x="4805053" y="5092596"/>
            <a:ext cx="1557020"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50" name="object 25"/>
          <p:cNvSpPr txBox="1"/>
          <p:nvPr/>
        </p:nvSpPr>
        <p:spPr>
          <a:xfrm>
            <a:off x="5004942" y="5082423"/>
            <a:ext cx="1350962" cy="212879"/>
          </a:xfrm>
          <a:prstGeom prst="rect">
            <a:avLst/>
          </a:prstGeom>
        </p:spPr>
        <p:txBody>
          <a:bodyPr vert="horz" wrap="square" lIns="0" tIns="73660" rIns="0" bIns="0" rtlCol="0">
            <a:spAutoFit/>
          </a:bodyPr>
          <a:lstStyle/>
          <a:p>
            <a:pPr marL="129539">
              <a:lnSpc>
                <a:spcPct val="100000"/>
              </a:lnSpc>
              <a:spcBef>
                <a:spcPts val="580"/>
              </a:spcBef>
            </a:pPr>
            <a:r>
              <a:rPr lang="ja-JP" altLang="en-US" sz="900" spc="-10" dirty="0" smtClean="0">
                <a:solidFill>
                  <a:srgbClr val="FFFFFF"/>
                </a:solidFill>
                <a:latin typeface="ＭＳ ゴシック"/>
                <a:cs typeface="ＭＳ ゴシック"/>
              </a:rPr>
              <a:t>研修医絞り込み</a:t>
            </a:r>
            <a:r>
              <a:rPr lang="ja-JP" altLang="en-US" sz="900" spc="-10" dirty="0">
                <a:solidFill>
                  <a:srgbClr val="FFFFFF"/>
                </a:solidFill>
                <a:latin typeface="ＭＳ ゴシック"/>
                <a:cs typeface="ＭＳ ゴシック"/>
              </a:rPr>
              <a:t>エリア</a:t>
            </a:r>
            <a:endParaRPr sz="900" dirty="0">
              <a:latin typeface="ＭＳ ゴシック"/>
              <a:cs typeface="ＭＳ ゴシック"/>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1700" y="2702167"/>
            <a:ext cx="5603240" cy="1388457"/>
          </a:xfrm>
          <a:prstGeom prst="rect">
            <a:avLst/>
          </a:prstGeom>
        </p:spPr>
        <p:txBody>
          <a:bodyPr vert="horz" wrap="square" lIns="0" tIns="85725" rIns="0" bIns="0" rtlCol="0">
            <a:spAutoFit/>
          </a:bodyPr>
          <a:lstStyle/>
          <a:p>
            <a:pPr marL="139700" indent="-127635">
              <a:lnSpc>
                <a:spcPct val="100000"/>
              </a:lnSpc>
              <a:spcBef>
                <a:spcPts val="675"/>
              </a:spcBef>
              <a:buSzPct val="90000"/>
              <a:buChar char="■"/>
              <a:tabLst>
                <a:tab pos="140335" algn="l"/>
              </a:tabLst>
            </a:pPr>
            <a:r>
              <a:rPr sz="1000" spc="5" dirty="0">
                <a:solidFill>
                  <a:srgbClr val="A9511A"/>
                </a:solidFill>
                <a:latin typeface="ＭＳ ゴシック"/>
                <a:cs typeface="ＭＳ ゴシック"/>
              </a:rPr>
              <a:t>研</a:t>
            </a:r>
            <a:r>
              <a:rPr sz="1000" spc="-20" dirty="0">
                <a:solidFill>
                  <a:srgbClr val="A9511A"/>
                </a:solidFill>
                <a:latin typeface="ＭＳ ゴシック"/>
                <a:cs typeface="ＭＳ ゴシック"/>
              </a:rPr>
              <a:t>修医療</a:t>
            </a:r>
            <a:r>
              <a:rPr sz="1000" spc="-10" dirty="0">
                <a:solidFill>
                  <a:srgbClr val="A9511A"/>
                </a:solidFill>
                <a:latin typeface="ＭＳ ゴシック"/>
                <a:cs typeface="ＭＳ ゴシック"/>
              </a:rPr>
              <a:t>機</a:t>
            </a:r>
            <a:r>
              <a:rPr sz="1000" spc="-25" dirty="0">
                <a:solidFill>
                  <a:srgbClr val="A9511A"/>
                </a:solidFill>
                <a:latin typeface="ＭＳ ゴシック"/>
                <a:cs typeface="ＭＳ ゴシック"/>
              </a:rPr>
              <a:t>関</a:t>
            </a:r>
            <a:r>
              <a:rPr sz="1000" spc="-55" dirty="0">
                <a:solidFill>
                  <a:srgbClr val="A9511A"/>
                </a:solidFill>
                <a:latin typeface="ＭＳ ゴシック"/>
                <a:cs typeface="ＭＳ ゴシック"/>
              </a:rPr>
              <a:t>単</a:t>
            </a:r>
            <a:r>
              <a:rPr sz="1000" spc="-25" dirty="0">
                <a:solidFill>
                  <a:srgbClr val="A9511A"/>
                </a:solidFill>
                <a:latin typeface="ＭＳ ゴシック"/>
                <a:cs typeface="ＭＳ ゴシック"/>
              </a:rPr>
              <a:t>位</a:t>
            </a:r>
            <a:r>
              <a:rPr sz="1000" spc="-15" dirty="0">
                <a:solidFill>
                  <a:srgbClr val="A9511A"/>
                </a:solidFill>
                <a:latin typeface="ＭＳ ゴシック"/>
                <a:cs typeface="ＭＳ ゴシック"/>
              </a:rPr>
              <a:t>評</a:t>
            </a:r>
            <a:r>
              <a:rPr sz="1000" dirty="0">
                <a:solidFill>
                  <a:srgbClr val="A9511A"/>
                </a:solidFill>
                <a:latin typeface="ＭＳ ゴシック"/>
                <a:cs typeface="ＭＳ ゴシック"/>
              </a:rPr>
              <a:t>価</a:t>
            </a:r>
            <a:endParaRPr sz="1000" dirty="0">
              <a:latin typeface="ＭＳ ゴシック"/>
              <a:cs typeface="ＭＳ ゴシック"/>
            </a:endParaRPr>
          </a:p>
          <a:p>
            <a:pPr marL="12700">
              <a:lnSpc>
                <a:spcPct val="100000"/>
              </a:lnSpc>
              <a:spcBef>
                <a:spcPts val="580"/>
              </a:spcBef>
            </a:pPr>
            <a:r>
              <a:rPr sz="1000" dirty="0">
                <a:solidFill>
                  <a:srgbClr val="231F20"/>
                </a:solidFill>
                <a:latin typeface="ＭＳ ゴシック"/>
                <a:cs typeface="ＭＳ ゴシック"/>
              </a:rPr>
              <a:t>1.</a:t>
            </a:r>
            <a:r>
              <a:rPr sz="1000" spc="5" dirty="0" smtClean="0">
                <a:solidFill>
                  <a:srgbClr val="231F20"/>
                </a:solidFill>
                <a:latin typeface="ＭＳ ゴシック"/>
                <a:cs typeface="ＭＳ ゴシック"/>
              </a:rPr>
              <a:t>研</a:t>
            </a:r>
            <a:r>
              <a:rPr sz="1000" spc="-20" dirty="0" smtClean="0">
                <a:solidFill>
                  <a:srgbClr val="231F20"/>
                </a:solidFill>
                <a:latin typeface="ＭＳ ゴシック"/>
                <a:cs typeface="ＭＳ ゴシック"/>
              </a:rPr>
              <a:t>修医療</a:t>
            </a:r>
            <a:r>
              <a:rPr sz="1000" spc="-10" dirty="0" smtClean="0">
                <a:solidFill>
                  <a:srgbClr val="231F20"/>
                </a:solidFill>
                <a:latin typeface="ＭＳ ゴシック"/>
                <a:cs typeface="ＭＳ ゴシック"/>
              </a:rPr>
              <a:t>機</a:t>
            </a:r>
            <a:r>
              <a:rPr sz="1000" spc="-25" dirty="0" smtClean="0">
                <a:solidFill>
                  <a:srgbClr val="231F20"/>
                </a:solidFill>
                <a:latin typeface="ＭＳ ゴシック"/>
                <a:cs typeface="ＭＳ ゴシック"/>
              </a:rPr>
              <a:t>関</a:t>
            </a:r>
            <a:r>
              <a:rPr sz="1000" spc="-55" dirty="0" smtClean="0">
                <a:solidFill>
                  <a:srgbClr val="231F20"/>
                </a:solidFill>
                <a:latin typeface="ＭＳ ゴシック"/>
                <a:cs typeface="ＭＳ ゴシック"/>
              </a:rPr>
              <a:t>単</a:t>
            </a:r>
            <a:r>
              <a:rPr sz="1000" spc="-50" dirty="0" smtClean="0">
                <a:solidFill>
                  <a:srgbClr val="231F20"/>
                </a:solidFill>
                <a:latin typeface="ＭＳ ゴシック"/>
                <a:cs typeface="ＭＳ ゴシック"/>
              </a:rPr>
              <a:t>位</a:t>
            </a:r>
            <a:r>
              <a:rPr sz="1000" spc="-45" dirty="0" smtClean="0">
                <a:solidFill>
                  <a:srgbClr val="231F20"/>
                </a:solidFill>
                <a:latin typeface="ＭＳ ゴシック"/>
                <a:cs typeface="ＭＳ ゴシック"/>
              </a:rPr>
              <a:t>での</a:t>
            </a:r>
            <a:r>
              <a:rPr sz="1000" spc="-15" dirty="0" smtClean="0">
                <a:solidFill>
                  <a:srgbClr val="231F20"/>
                </a:solidFill>
                <a:latin typeface="ＭＳ ゴシック"/>
                <a:cs typeface="ＭＳ ゴシック"/>
              </a:rPr>
              <a:t>評</a:t>
            </a:r>
            <a:r>
              <a:rPr sz="1000" spc="-65" dirty="0" smtClean="0">
                <a:solidFill>
                  <a:srgbClr val="231F20"/>
                </a:solidFill>
                <a:latin typeface="ＭＳ ゴシック"/>
                <a:cs typeface="ＭＳ ゴシック"/>
              </a:rPr>
              <a:t>価</a:t>
            </a:r>
            <a:r>
              <a:rPr sz="1000" spc="-35" dirty="0" smtClean="0">
                <a:solidFill>
                  <a:srgbClr val="231F20"/>
                </a:solidFill>
                <a:latin typeface="ＭＳ ゴシック"/>
                <a:cs typeface="ＭＳ ゴシック"/>
              </a:rPr>
              <a:t>を</a:t>
            </a:r>
            <a:r>
              <a:rPr lang="ja-JP" altLang="en-US" sz="1000" spc="-105" dirty="0">
                <a:solidFill>
                  <a:srgbClr val="231F20"/>
                </a:solidFill>
                <a:latin typeface="ＭＳ ゴシック"/>
                <a:cs typeface="ＭＳ ゴシック"/>
              </a:rPr>
              <a:t>確認します</a:t>
            </a:r>
            <a:r>
              <a:rPr sz="1000" spc="-210" dirty="0" smtClean="0">
                <a:solidFill>
                  <a:srgbClr val="231F20"/>
                </a:solidFill>
                <a:latin typeface="ＭＳ ゴシック"/>
                <a:cs typeface="ＭＳ ゴシック"/>
              </a:rPr>
              <a:t>。</a:t>
            </a:r>
            <a:endParaRPr sz="1000" dirty="0">
              <a:latin typeface="ＭＳ ゴシック"/>
              <a:cs typeface="ＭＳ ゴシック"/>
            </a:endParaRPr>
          </a:p>
          <a:p>
            <a:pPr marL="12700" marR="1403350" indent="127635">
              <a:lnSpc>
                <a:spcPct val="148200"/>
              </a:lnSpc>
            </a:pPr>
            <a:r>
              <a:rPr sz="1000" spc="-45" dirty="0" err="1">
                <a:solidFill>
                  <a:srgbClr val="231F20"/>
                </a:solidFill>
                <a:latin typeface="ＭＳ ゴシック"/>
                <a:cs typeface="ＭＳ ゴシック"/>
              </a:rPr>
              <a:t>当</a:t>
            </a:r>
            <a:r>
              <a:rPr sz="1000" spc="-10" dirty="0" err="1">
                <a:solidFill>
                  <a:srgbClr val="231F20"/>
                </a:solidFill>
                <a:latin typeface="ＭＳ ゴシック"/>
                <a:cs typeface="ＭＳ ゴシック"/>
              </a:rPr>
              <a:t>該</a:t>
            </a:r>
            <a:r>
              <a:rPr sz="1000" spc="5" dirty="0" err="1">
                <a:solidFill>
                  <a:srgbClr val="231F20"/>
                </a:solidFill>
                <a:latin typeface="ＭＳ ゴシック"/>
                <a:cs typeface="ＭＳ ゴシック"/>
              </a:rPr>
              <a:t>研</a:t>
            </a:r>
            <a:r>
              <a:rPr sz="1000" spc="-20" dirty="0" err="1">
                <a:solidFill>
                  <a:srgbClr val="231F20"/>
                </a:solidFill>
                <a:latin typeface="ＭＳ ゴシック"/>
                <a:cs typeface="ＭＳ ゴシック"/>
              </a:rPr>
              <a:t>修</a:t>
            </a:r>
            <a:r>
              <a:rPr sz="1000" spc="-40" dirty="0" err="1">
                <a:solidFill>
                  <a:srgbClr val="231F20"/>
                </a:solidFill>
                <a:latin typeface="ＭＳ ゴシック"/>
                <a:cs typeface="ＭＳ ゴシック"/>
              </a:rPr>
              <a:t>医</a:t>
            </a:r>
            <a:r>
              <a:rPr sz="1000" spc="-20" dirty="0" err="1">
                <a:solidFill>
                  <a:srgbClr val="231F20"/>
                </a:solidFill>
                <a:latin typeface="ＭＳ ゴシック"/>
                <a:cs typeface="ＭＳ ゴシック"/>
              </a:rPr>
              <a:t>の</a:t>
            </a:r>
            <a:r>
              <a:rPr sz="1000" spc="-35" dirty="0" err="1">
                <a:solidFill>
                  <a:srgbClr val="231F20"/>
                </a:solidFill>
                <a:latin typeface="ＭＳ ゴシック"/>
                <a:cs typeface="ＭＳ ゴシック"/>
              </a:rPr>
              <a:t>行</a:t>
            </a:r>
            <a:r>
              <a:rPr sz="1000" spc="-65" dirty="0" err="1">
                <a:solidFill>
                  <a:srgbClr val="231F20"/>
                </a:solidFill>
                <a:latin typeface="ＭＳ ゴシック"/>
                <a:cs typeface="ＭＳ ゴシック"/>
              </a:rPr>
              <a:t>に</a:t>
            </a:r>
            <a:r>
              <a:rPr sz="1000" spc="-55" dirty="0" err="1">
                <a:solidFill>
                  <a:srgbClr val="231F20"/>
                </a:solidFill>
                <a:latin typeface="ＭＳ ゴシック"/>
                <a:cs typeface="ＭＳ ゴシック"/>
              </a:rPr>
              <a:t>あ</a:t>
            </a:r>
            <a:r>
              <a:rPr sz="1000" spc="-320" dirty="0" err="1">
                <a:solidFill>
                  <a:srgbClr val="231F20"/>
                </a:solidFill>
                <a:latin typeface="ＭＳ ゴシック"/>
                <a:cs typeface="ＭＳ ゴシック"/>
              </a:rPr>
              <a:t>る</a:t>
            </a:r>
            <a:r>
              <a:rPr sz="1000" spc="10" dirty="0" err="1">
                <a:solidFill>
                  <a:srgbClr val="231F20"/>
                </a:solidFill>
                <a:latin typeface="ＭＳ ゴシック"/>
                <a:cs typeface="ＭＳ ゴシック"/>
              </a:rPr>
              <a:t>「</a:t>
            </a:r>
            <a:r>
              <a:rPr sz="1000" spc="5" dirty="0" err="1">
                <a:solidFill>
                  <a:srgbClr val="231F20"/>
                </a:solidFill>
                <a:latin typeface="ＭＳ ゴシック"/>
                <a:cs typeface="ＭＳ ゴシック"/>
              </a:rPr>
              <a:t>研</a:t>
            </a:r>
            <a:r>
              <a:rPr sz="1000" spc="-20" dirty="0" err="1">
                <a:solidFill>
                  <a:srgbClr val="231F20"/>
                </a:solidFill>
                <a:latin typeface="ＭＳ ゴシック"/>
                <a:cs typeface="ＭＳ ゴシック"/>
              </a:rPr>
              <a:t>修医療</a:t>
            </a:r>
            <a:r>
              <a:rPr sz="1000" spc="-10" dirty="0" err="1">
                <a:solidFill>
                  <a:srgbClr val="231F20"/>
                </a:solidFill>
                <a:latin typeface="ＭＳ ゴシック"/>
                <a:cs typeface="ＭＳ ゴシック"/>
              </a:rPr>
              <a:t>機</a:t>
            </a:r>
            <a:r>
              <a:rPr sz="1000" spc="-25" dirty="0" err="1">
                <a:solidFill>
                  <a:srgbClr val="231F20"/>
                </a:solidFill>
                <a:latin typeface="ＭＳ ゴシック"/>
                <a:cs typeface="ＭＳ ゴシック"/>
              </a:rPr>
              <a:t>関</a:t>
            </a:r>
            <a:r>
              <a:rPr sz="1000" spc="-55" dirty="0" err="1">
                <a:solidFill>
                  <a:srgbClr val="231F20"/>
                </a:solidFill>
                <a:latin typeface="ＭＳ ゴシック"/>
                <a:cs typeface="ＭＳ ゴシック"/>
              </a:rPr>
              <a:t>単</a:t>
            </a:r>
            <a:r>
              <a:rPr sz="1000" spc="-25" dirty="0" err="1">
                <a:solidFill>
                  <a:srgbClr val="231F20"/>
                </a:solidFill>
                <a:latin typeface="ＭＳ ゴシック"/>
                <a:cs typeface="ＭＳ ゴシック"/>
              </a:rPr>
              <a:t>位</a:t>
            </a:r>
            <a:r>
              <a:rPr sz="1000" spc="-15" dirty="0" err="1">
                <a:solidFill>
                  <a:srgbClr val="231F20"/>
                </a:solidFill>
                <a:latin typeface="ＭＳ ゴシック"/>
                <a:cs typeface="ＭＳ ゴシック"/>
              </a:rPr>
              <a:t>評</a:t>
            </a:r>
            <a:r>
              <a:rPr sz="1000" spc="-35" dirty="0" err="1">
                <a:solidFill>
                  <a:srgbClr val="231F20"/>
                </a:solidFill>
                <a:latin typeface="ＭＳ ゴシック"/>
                <a:cs typeface="ＭＳ ゴシック"/>
              </a:rPr>
              <a:t>価</a:t>
            </a:r>
            <a:r>
              <a:rPr sz="1000" spc="10" dirty="0" err="1">
                <a:solidFill>
                  <a:srgbClr val="231F20"/>
                </a:solidFill>
                <a:latin typeface="ＭＳ ゴシック"/>
                <a:cs typeface="ＭＳ ゴシック"/>
              </a:rPr>
              <a:t>」</a:t>
            </a:r>
            <a:r>
              <a:rPr sz="1000" spc="-105" dirty="0" err="1" smtClean="0">
                <a:solidFill>
                  <a:srgbClr val="231F20"/>
                </a:solidFill>
                <a:latin typeface="ＭＳ ゴシック"/>
                <a:cs typeface="ＭＳ ゴシック"/>
              </a:rPr>
              <a:t>ボ</a:t>
            </a:r>
            <a:r>
              <a:rPr sz="1000" spc="-145" dirty="0" err="1" smtClean="0">
                <a:solidFill>
                  <a:srgbClr val="231F20"/>
                </a:solidFill>
                <a:latin typeface="ＭＳ ゴシック"/>
                <a:cs typeface="ＭＳ ゴシック"/>
              </a:rPr>
              <a:t>タ</a:t>
            </a:r>
            <a:r>
              <a:rPr sz="1000" spc="-85" dirty="0" err="1" smtClean="0">
                <a:solidFill>
                  <a:srgbClr val="231F20"/>
                </a:solidFill>
                <a:latin typeface="ＭＳ ゴシック"/>
                <a:cs typeface="ＭＳ ゴシック"/>
              </a:rPr>
              <a:t>ン</a:t>
            </a:r>
            <a:r>
              <a:rPr sz="1000" spc="-55" dirty="0" err="1" smtClean="0">
                <a:solidFill>
                  <a:srgbClr val="231F20"/>
                </a:solidFill>
                <a:latin typeface="ＭＳ ゴシック"/>
                <a:cs typeface="ＭＳ ゴシック"/>
              </a:rPr>
              <a:t>を</a:t>
            </a:r>
            <a:r>
              <a:rPr sz="1000" spc="-165" dirty="0" err="1" smtClean="0">
                <a:solidFill>
                  <a:srgbClr val="231F20"/>
                </a:solidFill>
                <a:latin typeface="ＭＳ ゴシック"/>
                <a:cs typeface="ＭＳ ゴシック"/>
              </a:rPr>
              <a:t>ク</a:t>
            </a:r>
            <a:r>
              <a:rPr sz="1000" spc="-170" dirty="0" err="1" smtClean="0">
                <a:solidFill>
                  <a:srgbClr val="231F20"/>
                </a:solidFill>
                <a:latin typeface="ＭＳ ゴシック"/>
                <a:cs typeface="ＭＳ ゴシック"/>
              </a:rPr>
              <a:t>リ</a:t>
            </a:r>
            <a:r>
              <a:rPr sz="1000" spc="-100" dirty="0" err="1" smtClean="0">
                <a:solidFill>
                  <a:srgbClr val="231F20"/>
                </a:solidFill>
                <a:latin typeface="ＭＳ ゴシック"/>
                <a:cs typeface="ＭＳ ゴシック"/>
              </a:rPr>
              <a:t>ッ</a:t>
            </a:r>
            <a:r>
              <a:rPr sz="1000" spc="-170" dirty="0" err="1" smtClean="0">
                <a:solidFill>
                  <a:srgbClr val="231F20"/>
                </a:solidFill>
                <a:latin typeface="ＭＳ ゴシック"/>
                <a:cs typeface="ＭＳ ゴシック"/>
              </a:rPr>
              <a:t>ク</a:t>
            </a:r>
            <a:r>
              <a:rPr sz="1000" spc="-105" dirty="0" err="1" smtClean="0">
                <a:solidFill>
                  <a:srgbClr val="231F20"/>
                </a:solidFill>
                <a:latin typeface="ＭＳ ゴシック"/>
                <a:cs typeface="ＭＳ ゴシック"/>
              </a:rPr>
              <a:t>し</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lang="ja-JP" altLang="en-US" sz="1000" spc="-210" dirty="0" err="1" smtClean="0">
                <a:solidFill>
                  <a:srgbClr val="231F20"/>
                </a:solidFill>
                <a:latin typeface="ＭＳ ゴシック"/>
                <a:cs typeface="ＭＳ ゴシック"/>
              </a:rPr>
              <a:t>。</a:t>
            </a:r>
            <a:r>
              <a:rPr sz="1000" spc="-215" dirty="0" smtClean="0">
                <a:solidFill>
                  <a:srgbClr val="231F20"/>
                </a:solidFill>
                <a:latin typeface="ＭＳ ゴシック"/>
                <a:cs typeface="ＭＳ ゴシック"/>
              </a:rPr>
              <a:t>2</a:t>
            </a:r>
            <a:r>
              <a:rPr sz="1000" spc="-215" dirty="0">
                <a:solidFill>
                  <a:srgbClr val="231F20"/>
                </a:solidFill>
                <a:latin typeface="ＭＳ ゴシック"/>
                <a:cs typeface="ＭＳ ゴシック"/>
              </a:rPr>
              <a:t>.</a:t>
            </a:r>
            <a:r>
              <a:rPr sz="1000" spc="10" dirty="0">
                <a:solidFill>
                  <a:srgbClr val="231F20"/>
                </a:solidFill>
                <a:latin typeface="ＭＳ ゴシック"/>
                <a:cs typeface="ＭＳ ゴシック"/>
              </a:rPr>
              <a:t>「</a:t>
            </a:r>
            <a:r>
              <a:rPr sz="1000" spc="5" dirty="0" smtClean="0">
                <a:solidFill>
                  <a:srgbClr val="231F20"/>
                </a:solidFill>
                <a:latin typeface="ＭＳ ゴシック"/>
                <a:cs typeface="ＭＳ ゴシック"/>
              </a:rPr>
              <a:t>研</a:t>
            </a:r>
            <a:r>
              <a:rPr sz="1000" spc="-20" dirty="0" smtClean="0">
                <a:solidFill>
                  <a:srgbClr val="231F20"/>
                </a:solidFill>
                <a:latin typeface="ＭＳ ゴシック"/>
                <a:cs typeface="ＭＳ ゴシック"/>
              </a:rPr>
              <a:t>修</a:t>
            </a:r>
            <a:r>
              <a:rPr sz="1000" spc="-10" dirty="0" smtClean="0">
                <a:solidFill>
                  <a:srgbClr val="231F20"/>
                </a:solidFill>
                <a:latin typeface="ＭＳ ゴシック"/>
                <a:cs typeface="ＭＳ ゴシック"/>
              </a:rPr>
              <a:t>機</a:t>
            </a:r>
            <a:r>
              <a:rPr sz="1000" spc="-35" dirty="0" smtClean="0">
                <a:solidFill>
                  <a:srgbClr val="231F20"/>
                </a:solidFill>
                <a:latin typeface="ＭＳ ゴシック"/>
                <a:cs typeface="ＭＳ ゴシック"/>
              </a:rPr>
              <a:t>関</a:t>
            </a:r>
            <a:r>
              <a:rPr lang="ja-JP" altLang="en-US" sz="1000" spc="-35" dirty="0">
                <a:solidFill>
                  <a:srgbClr val="231F20"/>
                </a:solidFill>
                <a:latin typeface="ＭＳ ゴシック"/>
                <a:cs typeface="ＭＳ ゴシック"/>
              </a:rPr>
              <a:t>名称</a:t>
            </a:r>
            <a:r>
              <a:rPr sz="1000" spc="10" dirty="0" smtClean="0">
                <a:solidFill>
                  <a:srgbClr val="231F20"/>
                </a:solidFill>
                <a:latin typeface="ＭＳ ゴシック"/>
                <a:cs typeface="ＭＳ ゴシック"/>
              </a:rPr>
              <a:t>」</a:t>
            </a:r>
            <a:r>
              <a:rPr sz="1000" spc="-20" dirty="0" err="1">
                <a:solidFill>
                  <a:srgbClr val="231F20"/>
                </a:solidFill>
                <a:latin typeface="ＭＳ ゴシック"/>
                <a:cs typeface="ＭＳ ゴシック"/>
              </a:rPr>
              <a:t>の</a:t>
            </a:r>
            <a:r>
              <a:rPr sz="1000" spc="-35" dirty="0" err="1">
                <a:solidFill>
                  <a:srgbClr val="231F20"/>
                </a:solidFill>
                <a:latin typeface="ＭＳ ゴシック"/>
                <a:cs typeface="ＭＳ ゴシック"/>
              </a:rPr>
              <a:t>行</a:t>
            </a:r>
            <a:r>
              <a:rPr sz="1000" spc="-65" dirty="0" err="1">
                <a:solidFill>
                  <a:srgbClr val="231F20"/>
                </a:solidFill>
                <a:latin typeface="ＭＳ ゴシック"/>
                <a:cs typeface="ＭＳ ゴシック"/>
              </a:rPr>
              <a:t>に</a:t>
            </a:r>
            <a:r>
              <a:rPr sz="1000" spc="-55" dirty="0" err="1">
                <a:solidFill>
                  <a:srgbClr val="231F20"/>
                </a:solidFill>
                <a:latin typeface="ＭＳ ゴシック"/>
                <a:cs typeface="ＭＳ ゴシック"/>
              </a:rPr>
              <a:t>あ</a:t>
            </a:r>
            <a:r>
              <a:rPr sz="1000" spc="-320" dirty="0" err="1">
                <a:solidFill>
                  <a:srgbClr val="231F20"/>
                </a:solidFill>
                <a:latin typeface="ＭＳ ゴシック"/>
                <a:cs typeface="ＭＳ ゴシック"/>
              </a:rPr>
              <a:t>る</a:t>
            </a:r>
            <a:r>
              <a:rPr sz="1000" spc="10" dirty="0" smtClean="0">
                <a:solidFill>
                  <a:srgbClr val="231F20"/>
                </a:solidFill>
                <a:latin typeface="ＭＳ ゴシック"/>
                <a:cs typeface="ＭＳ ゴシック"/>
              </a:rPr>
              <a:t>「</a:t>
            </a:r>
            <a:r>
              <a:rPr lang="ja-JP" altLang="en-US" sz="1000" spc="-30" dirty="0" smtClean="0">
                <a:solidFill>
                  <a:srgbClr val="231F20"/>
                </a:solidFill>
                <a:latin typeface="ＭＳ ゴシック"/>
                <a:cs typeface="ＭＳ ゴシック"/>
              </a:rPr>
              <a:t>確認</a:t>
            </a:r>
            <a:r>
              <a:rPr lang="en-US" altLang="ja-JP" sz="1000" spc="-30" dirty="0" smtClean="0">
                <a:solidFill>
                  <a:srgbClr val="231F20"/>
                </a:solidFill>
                <a:latin typeface="ＭＳ ゴシック"/>
                <a:cs typeface="ＭＳ ゴシック"/>
              </a:rPr>
              <a:t>/</a:t>
            </a:r>
            <a:r>
              <a:rPr lang="ja-JP" altLang="en-US" sz="1000" spc="-30" dirty="0" smtClean="0">
                <a:solidFill>
                  <a:srgbClr val="231F20"/>
                </a:solidFill>
                <a:latin typeface="ＭＳ ゴシック"/>
                <a:cs typeface="ＭＳ ゴシック"/>
              </a:rPr>
              <a:t>代行入力</a:t>
            </a:r>
            <a:r>
              <a:rPr sz="1000" spc="10" dirty="0" smtClean="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2700">
              <a:lnSpc>
                <a:spcPct val="100000"/>
              </a:lnSpc>
              <a:spcBef>
                <a:spcPts val="580"/>
              </a:spcBef>
            </a:pPr>
            <a:r>
              <a:rPr sz="1000" spc="-25" dirty="0">
                <a:solidFill>
                  <a:srgbClr val="231F20"/>
                </a:solidFill>
                <a:latin typeface="ＭＳ ゴシック"/>
                <a:cs typeface="ＭＳ ゴシック"/>
              </a:rPr>
              <a:t>3.＜</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修医療</a:t>
            </a:r>
            <a:r>
              <a:rPr sz="1000" spc="-10" dirty="0">
                <a:solidFill>
                  <a:srgbClr val="231F20"/>
                </a:solidFill>
                <a:latin typeface="ＭＳ ゴシック"/>
                <a:cs typeface="ＭＳ ゴシック"/>
              </a:rPr>
              <a:t>機</a:t>
            </a:r>
            <a:r>
              <a:rPr sz="1000" spc="-25" dirty="0">
                <a:solidFill>
                  <a:srgbClr val="231F20"/>
                </a:solidFill>
                <a:latin typeface="ＭＳ ゴシック"/>
                <a:cs typeface="ＭＳ ゴシック"/>
              </a:rPr>
              <a:t>関</a:t>
            </a:r>
            <a:r>
              <a:rPr sz="1000" spc="-55" dirty="0">
                <a:solidFill>
                  <a:srgbClr val="231F20"/>
                </a:solidFill>
                <a:latin typeface="ＭＳ ゴシック"/>
                <a:cs typeface="ＭＳ ゴシック"/>
              </a:rPr>
              <a:t>単</a:t>
            </a:r>
            <a:r>
              <a:rPr sz="1000" spc="-25" dirty="0">
                <a:solidFill>
                  <a:srgbClr val="231F20"/>
                </a:solidFill>
                <a:latin typeface="ＭＳ ゴシック"/>
                <a:cs typeface="ＭＳ ゴシック"/>
              </a:rPr>
              <a:t>位</a:t>
            </a:r>
            <a:r>
              <a:rPr sz="1000" spc="-15" dirty="0">
                <a:solidFill>
                  <a:srgbClr val="231F20"/>
                </a:solidFill>
                <a:latin typeface="ＭＳ ゴシック"/>
                <a:cs typeface="ＭＳ ゴシック"/>
              </a:rPr>
              <a:t>評</a:t>
            </a:r>
            <a:r>
              <a:rPr sz="1000" spc="-45" dirty="0">
                <a:solidFill>
                  <a:srgbClr val="231F20"/>
                </a:solidFill>
                <a:latin typeface="ＭＳ ゴシック"/>
                <a:cs typeface="ＭＳ ゴシック"/>
              </a:rPr>
              <a:t>価</a:t>
            </a:r>
            <a:r>
              <a:rPr sz="1000" spc="-95" dirty="0">
                <a:solidFill>
                  <a:srgbClr val="231F20"/>
                </a:solidFill>
                <a:latin typeface="ＭＳ ゴシック"/>
                <a:cs typeface="ＭＳ ゴシック"/>
              </a:rPr>
              <a:t>＞</a:t>
            </a:r>
            <a:r>
              <a:rPr sz="1000" spc="-25" dirty="0">
                <a:solidFill>
                  <a:srgbClr val="231F20"/>
                </a:solidFill>
                <a:latin typeface="ＭＳ ゴシック"/>
                <a:cs typeface="ＭＳ ゴシック"/>
              </a:rPr>
              <a:t>が</a:t>
            </a:r>
            <a:r>
              <a:rPr sz="1000" spc="-30" dirty="0">
                <a:solidFill>
                  <a:srgbClr val="231F20"/>
                </a:solidFill>
                <a:latin typeface="ＭＳ ゴシック"/>
                <a:cs typeface="ＭＳ ゴシック"/>
              </a:rPr>
              <a:t>表</a:t>
            </a:r>
            <a:r>
              <a:rPr sz="1000" spc="-85" dirty="0">
                <a:solidFill>
                  <a:srgbClr val="231F20"/>
                </a:solidFill>
                <a:latin typeface="ＭＳ ゴシック"/>
                <a:cs typeface="ＭＳ ゴシック"/>
              </a:rPr>
              <a:t>示さ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80" dirty="0">
                <a:solidFill>
                  <a:srgbClr val="231F20"/>
                </a:solidFill>
                <a:latin typeface="ＭＳ ゴシック"/>
                <a:cs typeface="ＭＳ ゴシック"/>
              </a:rPr>
              <a:t>す</a:t>
            </a:r>
            <a:r>
              <a:rPr sz="1000" spc="-70" dirty="0">
                <a:solidFill>
                  <a:srgbClr val="231F20"/>
                </a:solidFill>
                <a:latin typeface="ＭＳ ゴシック"/>
                <a:cs typeface="ＭＳ ゴシック"/>
              </a:rPr>
              <a:t>の</a:t>
            </a:r>
            <a:r>
              <a:rPr sz="1000" spc="-105" dirty="0">
                <a:solidFill>
                  <a:srgbClr val="231F20"/>
                </a:solidFill>
                <a:latin typeface="ＭＳ ゴシック"/>
                <a:cs typeface="ＭＳ ゴシック"/>
              </a:rPr>
              <a:t>で</a:t>
            </a:r>
            <a:r>
              <a:rPr sz="1000" spc="10" dirty="0">
                <a:solidFill>
                  <a:srgbClr val="231F20"/>
                </a:solidFill>
                <a:latin typeface="ＭＳ ゴシック"/>
                <a:cs typeface="ＭＳ ゴシック"/>
              </a:rPr>
              <a:t>、</a:t>
            </a:r>
            <a:r>
              <a:rPr sz="1000" spc="-30" dirty="0">
                <a:solidFill>
                  <a:srgbClr val="231F20"/>
                </a:solidFill>
                <a:latin typeface="ＭＳ ゴシック"/>
                <a:cs typeface="ＭＳ ゴシック"/>
              </a:rPr>
              <a:t>各</a:t>
            </a:r>
            <a:r>
              <a:rPr sz="1000" spc="-15" dirty="0">
                <a:solidFill>
                  <a:srgbClr val="231F20"/>
                </a:solidFill>
                <a:latin typeface="ＭＳ ゴシック"/>
                <a:cs typeface="ＭＳ ゴシック"/>
              </a:rPr>
              <a:t>評</a:t>
            </a:r>
            <a:r>
              <a:rPr sz="1000" spc="-20" dirty="0">
                <a:solidFill>
                  <a:srgbClr val="231F20"/>
                </a:solidFill>
                <a:latin typeface="ＭＳ ゴシック"/>
                <a:cs typeface="ＭＳ ゴシック"/>
              </a:rPr>
              <a:t>価</a:t>
            </a:r>
            <a:r>
              <a:rPr sz="1000" spc="-70" dirty="0">
                <a:solidFill>
                  <a:srgbClr val="231F20"/>
                </a:solidFill>
                <a:latin typeface="ＭＳ ゴシック"/>
                <a:cs typeface="ＭＳ ゴシック"/>
              </a:rPr>
              <a:t>項</a:t>
            </a:r>
            <a:r>
              <a:rPr sz="1000" spc="-120" dirty="0">
                <a:solidFill>
                  <a:srgbClr val="231F20"/>
                </a:solidFill>
                <a:latin typeface="ＭＳ ゴシック"/>
                <a:cs typeface="ＭＳ ゴシック"/>
              </a:rPr>
              <a:t>目</a:t>
            </a:r>
            <a:r>
              <a:rPr sz="1000" spc="-35" dirty="0">
                <a:solidFill>
                  <a:srgbClr val="231F20"/>
                </a:solidFill>
                <a:latin typeface="ＭＳ ゴシック"/>
                <a:cs typeface="ＭＳ ゴシック"/>
              </a:rPr>
              <a:t>を</a:t>
            </a:r>
            <a:r>
              <a:rPr sz="1000" spc="-30" dirty="0">
                <a:solidFill>
                  <a:srgbClr val="231F20"/>
                </a:solidFill>
                <a:latin typeface="ＭＳ ゴシック"/>
                <a:cs typeface="ＭＳ ゴシック"/>
              </a:rPr>
              <a:t>参</a:t>
            </a:r>
            <a:r>
              <a:rPr sz="1000" spc="-114" dirty="0">
                <a:solidFill>
                  <a:srgbClr val="231F20"/>
                </a:solidFill>
                <a:latin typeface="ＭＳ ゴシック"/>
                <a:cs typeface="ＭＳ ゴシック"/>
              </a:rPr>
              <a:t>照</a:t>
            </a:r>
            <a:r>
              <a:rPr sz="1000" spc="-190" dirty="0">
                <a:solidFill>
                  <a:srgbClr val="231F20"/>
                </a:solidFill>
                <a:latin typeface="ＭＳ ゴシック"/>
                <a:cs typeface="ＭＳ ゴシック"/>
              </a:rPr>
              <a:t>し</a:t>
            </a:r>
            <a:r>
              <a:rPr sz="1000" spc="-215" dirty="0">
                <a:solidFill>
                  <a:srgbClr val="231F20"/>
                </a:solidFill>
                <a:latin typeface="ＭＳ ゴシック"/>
                <a:cs typeface="ＭＳ ゴシック"/>
              </a:rPr>
              <a:t>て</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40335">
              <a:lnSpc>
                <a:spcPct val="100000"/>
              </a:lnSpc>
              <a:spcBef>
                <a:spcPts val="580"/>
              </a:spcBef>
            </a:pPr>
            <a:r>
              <a:rPr sz="1000" spc="-140" dirty="0" err="1">
                <a:solidFill>
                  <a:srgbClr val="231F20"/>
                </a:solidFill>
                <a:latin typeface="ＭＳ ゴシック"/>
                <a:cs typeface="ＭＳ ゴシック"/>
              </a:rPr>
              <a:t>タ</a:t>
            </a:r>
            <a:r>
              <a:rPr sz="1000" spc="-80" dirty="0" err="1">
                <a:solidFill>
                  <a:srgbClr val="231F20"/>
                </a:solidFill>
                <a:latin typeface="ＭＳ ゴシック"/>
                <a:cs typeface="ＭＳ ゴシック"/>
              </a:rPr>
              <a:t>ブ</a:t>
            </a:r>
            <a:r>
              <a:rPr sz="1000" spc="-40" dirty="0" err="1">
                <a:solidFill>
                  <a:srgbClr val="231F20"/>
                </a:solidFill>
                <a:latin typeface="ＭＳ ゴシック"/>
                <a:cs typeface="ＭＳ ゴシック"/>
              </a:rPr>
              <a:t>を</a:t>
            </a:r>
            <a:r>
              <a:rPr sz="1000" spc="-120" dirty="0" err="1">
                <a:solidFill>
                  <a:srgbClr val="231F20"/>
                </a:solidFill>
                <a:latin typeface="ＭＳ ゴシック"/>
                <a:cs typeface="ＭＳ ゴシック"/>
              </a:rPr>
              <a:t>切</a:t>
            </a:r>
            <a:r>
              <a:rPr sz="1000" spc="-95" dirty="0" err="1">
                <a:solidFill>
                  <a:srgbClr val="231F20"/>
                </a:solidFill>
                <a:latin typeface="ＭＳ ゴシック"/>
                <a:cs typeface="ＭＳ ゴシック"/>
              </a:rPr>
              <a:t>り</a:t>
            </a:r>
            <a:r>
              <a:rPr sz="1000" spc="-80" dirty="0" err="1">
                <a:solidFill>
                  <a:srgbClr val="231F20"/>
                </a:solidFill>
                <a:latin typeface="ＭＳ ゴシック"/>
                <a:cs typeface="ＭＳ ゴシック"/>
              </a:rPr>
              <a:t>替</a:t>
            </a:r>
            <a:r>
              <a:rPr sz="1000" spc="-145" dirty="0" err="1">
                <a:solidFill>
                  <a:srgbClr val="231F20"/>
                </a:solidFill>
                <a:latin typeface="ＭＳ ゴシック"/>
                <a:cs typeface="ＭＳ ゴシック"/>
              </a:rPr>
              <a:t>え</a:t>
            </a:r>
            <a:r>
              <a:rPr sz="1000" spc="-105" dirty="0" err="1">
                <a:solidFill>
                  <a:srgbClr val="231F20"/>
                </a:solidFill>
                <a:latin typeface="ＭＳ ゴシック"/>
                <a:cs typeface="ＭＳ ゴシック"/>
              </a:rPr>
              <a:t>て</a:t>
            </a:r>
            <a:r>
              <a:rPr sz="1000" spc="-610" dirty="0" smtClean="0">
                <a:solidFill>
                  <a:srgbClr val="231F20"/>
                </a:solidFill>
                <a:latin typeface="ＭＳ ゴシック"/>
                <a:cs typeface="ＭＳ ゴシック"/>
              </a:rPr>
              <a:t>、</a:t>
            </a:r>
            <a:r>
              <a:rPr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　</a:t>
            </a:r>
            <a:r>
              <a:rPr sz="1000" spc="-20" dirty="0" err="1" smtClean="0">
                <a:solidFill>
                  <a:srgbClr val="231F20"/>
                </a:solidFill>
                <a:latin typeface="ＭＳ ゴシック"/>
                <a:cs typeface="ＭＳ ゴシック"/>
              </a:rPr>
              <a:t>福</a:t>
            </a:r>
            <a:r>
              <a:rPr sz="1000" spc="-25" dirty="0" err="1" smtClean="0">
                <a:solidFill>
                  <a:srgbClr val="231F20"/>
                </a:solidFill>
                <a:latin typeface="ＭＳ ゴシック"/>
                <a:cs typeface="ＭＳ ゴシック"/>
              </a:rPr>
              <a:t>利厚生</a:t>
            </a:r>
            <a:r>
              <a:rPr sz="1000" spc="-535" dirty="0" smtClean="0">
                <a:solidFill>
                  <a:srgbClr val="231F20"/>
                </a:solidFill>
                <a:latin typeface="ＭＳ ゴシック"/>
                <a:cs typeface="ＭＳ ゴシック"/>
              </a:rPr>
              <a:t>」</a:t>
            </a:r>
            <a:r>
              <a:rPr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　</a:t>
            </a:r>
            <a:r>
              <a:rPr sz="1000" spc="-35" dirty="0" err="1" smtClean="0">
                <a:solidFill>
                  <a:srgbClr val="231F20"/>
                </a:solidFill>
                <a:latin typeface="ＭＳ ゴシック"/>
                <a:cs typeface="ＭＳ ゴシック"/>
              </a:rPr>
              <a:t>設</a:t>
            </a:r>
            <a:r>
              <a:rPr sz="1000" spc="-45" dirty="0" err="1" smtClean="0">
                <a:solidFill>
                  <a:srgbClr val="231F20"/>
                </a:solidFill>
                <a:latin typeface="ＭＳ ゴシック"/>
                <a:cs typeface="ＭＳ ゴシック"/>
              </a:rPr>
              <a:t>備</a:t>
            </a:r>
            <a:r>
              <a:rPr sz="1000" spc="-535" dirty="0" smtClean="0">
                <a:solidFill>
                  <a:srgbClr val="231F20"/>
                </a:solidFill>
                <a:latin typeface="ＭＳ ゴシック"/>
                <a:cs typeface="ＭＳ ゴシック"/>
              </a:rPr>
              <a:t>」</a:t>
            </a:r>
            <a:r>
              <a:rPr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　</a:t>
            </a:r>
            <a:r>
              <a:rPr sz="1000" spc="-30" dirty="0" err="1" smtClean="0">
                <a:solidFill>
                  <a:srgbClr val="231F20"/>
                </a:solidFill>
                <a:latin typeface="ＭＳ ゴシック"/>
                <a:cs typeface="ＭＳ ゴシック"/>
              </a:rPr>
              <a:t>人</a:t>
            </a:r>
            <a:r>
              <a:rPr sz="1000" spc="-25" dirty="0" err="1" smtClean="0">
                <a:solidFill>
                  <a:srgbClr val="231F20"/>
                </a:solidFill>
                <a:latin typeface="ＭＳ ゴシック"/>
                <a:cs typeface="ＭＳ ゴシック"/>
              </a:rPr>
              <a:t>的</a:t>
            </a:r>
            <a:r>
              <a:rPr sz="1000" spc="-30" dirty="0" err="1" smtClean="0">
                <a:solidFill>
                  <a:srgbClr val="231F20"/>
                </a:solidFill>
                <a:latin typeface="ＭＳ ゴシック"/>
                <a:cs typeface="ＭＳ ゴシック"/>
              </a:rPr>
              <a:t>支</a:t>
            </a:r>
            <a:r>
              <a:rPr sz="1000" dirty="0" err="1" smtClean="0">
                <a:solidFill>
                  <a:srgbClr val="231F20"/>
                </a:solidFill>
                <a:latin typeface="ＭＳ ゴシック"/>
                <a:cs typeface="ＭＳ ゴシック"/>
              </a:rPr>
              <a:t>援</a:t>
            </a:r>
            <a:r>
              <a:rPr sz="1000" spc="-20" dirty="0" err="1" smtClean="0">
                <a:solidFill>
                  <a:srgbClr val="231F20"/>
                </a:solidFill>
                <a:latin typeface="ＭＳ ゴシック"/>
                <a:cs typeface="ＭＳ ゴシック"/>
              </a:rPr>
              <a:t>体</a:t>
            </a:r>
            <a:r>
              <a:rPr sz="1000" spc="-35" dirty="0" err="1" smtClean="0">
                <a:solidFill>
                  <a:srgbClr val="231F20"/>
                </a:solidFill>
                <a:latin typeface="ＭＳ ゴシック"/>
                <a:cs typeface="ＭＳ ゴシック"/>
              </a:rPr>
              <a:t>制</a:t>
            </a:r>
            <a:r>
              <a:rPr sz="1000" spc="10" dirty="0" err="1">
                <a:solidFill>
                  <a:srgbClr val="231F20"/>
                </a:solidFill>
                <a:latin typeface="ＭＳ ゴシック"/>
                <a:cs typeface="ＭＳ ゴシック"/>
              </a:rPr>
              <a:t>」</a:t>
            </a:r>
            <a:r>
              <a:rPr sz="1000" spc="-45" dirty="0" err="1" smtClean="0">
                <a:solidFill>
                  <a:srgbClr val="231F20"/>
                </a:solidFill>
                <a:latin typeface="ＭＳ ゴシック"/>
                <a:cs typeface="ＭＳ ゴシック"/>
              </a:rPr>
              <a:t>そ</a:t>
            </a:r>
            <a:r>
              <a:rPr sz="1000" spc="-85" dirty="0" err="1" smtClean="0">
                <a:solidFill>
                  <a:srgbClr val="231F20"/>
                </a:solidFill>
                <a:latin typeface="ＭＳ ゴシック"/>
                <a:cs typeface="ＭＳ ゴシック"/>
              </a:rPr>
              <a:t>れ</a:t>
            </a:r>
            <a:r>
              <a:rPr sz="1000" spc="-45" dirty="0" err="1" smtClean="0">
                <a:solidFill>
                  <a:srgbClr val="231F20"/>
                </a:solidFill>
                <a:latin typeface="ＭＳ ゴシック"/>
                <a:cs typeface="ＭＳ ゴシック"/>
              </a:rPr>
              <a:t>ぞ</a:t>
            </a:r>
            <a:r>
              <a:rPr sz="1000" spc="-20" dirty="0" err="1" smtClean="0">
                <a:solidFill>
                  <a:srgbClr val="231F20"/>
                </a:solidFill>
                <a:latin typeface="ＭＳ ゴシック"/>
                <a:cs typeface="ＭＳ ゴシック"/>
              </a:rPr>
              <a:t>れ</a:t>
            </a:r>
            <a:r>
              <a:rPr sz="1000" spc="-40" dirty="0" err="1" smtClean="0">
                <a:solidFill>
                  <a:srgbClr val="231F20"/>
                </a:solidFill>
                <a:latin typeface="ＭＳ ゴシック"/>
                <a:cs typeface="ＭＳ ゴシック"/>
              </a:rPr>
              <a:t>の</a:t>
            </a:r>
            <a:r>
              <a:rPr sz="1000" spc="-70" dirty="0" err="1" smtClean="0">
                <a:solidFill>
                  <a:srgbClr val="231F20"/>
                </a:solidFill>
                <a:latin typeface="ＭＳ ゴシック"/>
                <a:cs typeface="ＭＳ ゴシック"/>
              </a:rPr>
              <a:t>項</a:t>
            </a:r>
            <a:r>
              <a:rPr sz="1000" spc="-120" dirty="0" err="1" smtClean="0">
                <a:solidFill>
                  <a:srgbClr val="231F20"/>
                </a:solidFill>
                <a:latin typeface="ＭＳ ゴシック"/>
                <a:cs typeface="ＭＳ ゴシック"/>
              </a:rPr>
              <a:t>目</a:t>
            </a:r>
            <a:r>
              <a:rPr sz="1000" spc="-35" dirty="0" err="1" smtClean="0">
                <a:solidFill>
                  <a:srgbClr val="231F20"/>
                </a:solidFill>
                <a:latin typeface="ＭＳ ゴシック"/>
                <a:cs typeface="ＭＳ ゴシック"/>
              </a:rPr>
              <a:t>を</a:t>
            </a:r>
            <a:r>
              <a:rPr sz="1000" spc="-10" dirty="0" err="1" smtClean="0">
                <a:solidFill>
                  <a:srgbClr val="231F20"/>
                </a:solidFill>
                <a:latin typeface="ＭＳ ゴシック"/>
                <a:cs typeface="ＭＳ ゴシック"/>
              </a:rPr>
              <a:t>確</a:t>
            </a:r>
            <a:r>
              <a:rPr sz="1000" spc="-35" dirty="0" err="1" smtClean="0">
                <a:solidFill>
                  <a:srgbClr val="231F20"/>
                </a:solidFill>
                <a:latin typeface="ＭＳ ゴシック"/>
                <a:cs typeface="ＭＳ ゴシック"/>
              </a:rPr>
              <a:t>認</a:t>
            </a:r>
            <a:r>
              <a:rPr sz="1000" spc="-140" dirty="0" err="1" smtClean="0">
                <a:solidFill>
                  <a:srgbClr val="231F20"/>
                </a:solidFill>
                <a:latin typeface="ＭＳ ゴシック"/>
                <a:cs typeface="ＭＳ ゴシック"/>
              </a:rPr>
              <a:t>す</a:t>
            </a:r>
            <a:r>
              <a:rPr sz="1000" spc="-110" dirty="0" err="1" smtClean="0">
                <a:solidFill>
                  <a:srgbClr val="231F20"/>
                </a:solidFill>
                <a:latin typeface="ＭＳ ゴシック"/>
                <a:cs typeface="ＭＳ ゴシック"/>
              </a:rPr>
              <a:t>る</a:t>
            </a:r>
            <a:r>
              <a:rPr sz="1000" spc="-120" dirty="0" err="1" smtClean="0">
                <a:solidFill>
                  <a:srgbClr val="231F20"/>
                </a:solidFill>
                <a:latin typeface="ＭＳ ゴシック"/>
                <a:cs typeface="ＭＳ ゴシック"/>
              </a:rPr>
              <a:t>こ</a:t>
            </a:r>
            <a:r>
              <a:rPr sz="1000" spc="-85" dirty="0" err="1" smtClean="0">
                <a:solidFill>
                  <a:srgbClr val="231F20"/>
                </a:solidFill>
                <a:latin typeface="ＭＳ ゴシック"/>
                <a:cs typeface="ＭＳ ゴシック"/>
              </a:rPr>
              <a:t>と</a:t>
            </a:r>
            <a:r>
              <a:rPr sz="1000" spc="-55" dirty="0" err="1" smtClean="0">
                <a:solidFill>
                  <a:srgbClr val="231F20"/>
                </a:solidFill>
                <a:latin typeface="ＭＳ ゴシック"/>
                <a:cs typeface="ＭＳ ゴシック"/>
              </a:rPr>
              <a:t>が</a:t>
            </a:r>
            <a:r>
              <a:rPr sz="1000" spc="-65" dirty="0" err="1" smtClean="0">
                <a:solidFill>
                  <a:srgbClr val="231F20"/>
                </a:solidFill>
                <a:latin typeface="ＭＳ ゴシック"/>
                <a:cs typeface="ＭＳ ゴシック"/>
              </a:rPr>
              <a:t>で</a:t>
            </a:r>
            <a:r>
              <a:rPr sz="1000" spc="-80" dirty="0" err="1" smtClean="0">
                <a:solidFill>
                  <a:srgbClr val="231F20"/>
                </a:solidFill>
                <a:latin typeface="ＭＳ ゴシック"/>
                <a:cs typeface="ＭＳ ゴシック"/>
              </a:rPr>
              <a:t>き</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p:txBody>
      </p:sp>
      <p:sp>
        <p:nvSpPr>
          <p:cNvPr id="3" name="object 3"/>
          <p:cNvSpPr txBox="1"/>
          <p:nvPr/>
        </p:nvSpPr>
        <p:spPr>
          <a:xfrm>
            <a:off x="721700" y="6557990"/>
            <a:ext cx="4410710" cy="926792"/>
          </a:xfrm>
          <a:prstGeom prst="rect">
            <a:avLst/>
          </a:prstGeom>
        </p:spPr>
        <p:txBody>
          <a:bodyPr vert="horz" wrap="square" lIns="0" tIns="85725" rIns="0" bIns="0" rtlCol="0">
            <a:spAutoFit/>
          </a:bodyPr>
          <a:lstStyle/>
          <a:p>
            <a:pPr marL="139700" indent="-127635">
              <a:lnSpc>
                <a:spcPct val="100000"/>
              </a:lnSpc>
              <a:spcBef>
                <a:spcPts val="675"/>
              </a:spcBef>
              <a:buSzPct val="90000"/>
              <a:buChar char="■"/>
              <a:tabLst>
                <a:tab pos="140335" algn="l"/>
              </a:tabLst>
            </a:pPr>
            <a:r>
              <a:rPr sz="1000" spc="-75" dirty="0">
                <a:solidFill>
                  <a:srgbClr val="A9511A"/>
                </a:solidFill>
                <a:latin typeface="ＭＳ ゴシック"/>
                <a:cs typeface="ＭＳ ゴシック"/>
              </a:rPr>
              <a:t>プ</a:t>
            </a:r>
            <a:r>
              <a:rPr sz="1000" spc="-95" dirty="0">
                <a:solidFill>
                  <a:srgbClr val="A9511A"/>
                </a:solidFill>
                <a:latin typeface="ＭＳ ゴシック"/>
                <a:cs typeface="ＭＳ ゴシック"/>
              </a:rPr>
              <a:t>ロ</a:t>
            </a:r>
            <a:r>
              <a:rPr sz="1000" spc="-70" dirty="0">
                <a:solidFill>
                  <a:srgbClr val="A9511A"/>
                </a:solidFill>
                <a:latin typeface="ＭＳ ゴシック"/>
                <a:cs typeface="ＭＳ ゴシック"/>
              </a:rPr>
              <a:t>グ</a:t>
            </a:r>
            <a:r>
              <a:rPr sz="1000" spc="-114" dirty="0">
                <a:solidFill>
                  <a:srgbClr val="A9511A"/>
                </a:solidFill>
                <a:latin typeface="ＭＳ ゴシック"/>
                <a:cs typeface="ＭＳ ゴシック"/>
              </a:rPr>
              <a:t>ラ</a:t>
            </a:r>
            <a:r>
              <a:rPr sz="1000" spc="-30" dirty="0">
                <a:solidFill>
                  <a:srgbClr val="A9511A"/>
                </a:solidFill>
                <a:latin typeface="ＭＳ ゴシック"/>
                <a:cs typeface="ＭＳ ゴシック"/>
              </a:rPr>
              <a:t>ム</a:t>
            </a:r>
            <a:r>
              <a:rPr sz="1000" spc="-25" dirty="0">
                <a:solidFill>
                  <a:srgbClr val="A9511A"/>
                </a:solidFill>
                <a:latin typeface="ＭＳ ゴシック"/>
                <a:cs typeface="ＭＳ ゴシック"/>
              </a:rPr>
              <a:t>全</a:t>
            </a:r>
            <a:r>
              <a:rPr sz="1000" spc="-15" dirty="0">
                <a:solidFill>
                  <a:srgbClr val="A9511A"/>
                </a:solidFill>
                <a:latin typeface="ＭＳ ゴシック"/>
                <a:cs typeface="ＭＳ ゴシック"/>
              </a:rPr>
              <a:t>体評価</a:t>
            </a:r>
            <a:endParaRPr sz="1000" dirty="0">
              <a:latin typeface="ＭＳ ゴシック"/>
              <a:cs typeface="ＭＳ ゴシック"/>
            </a:endParaRPr>
          </a:p>
          <a:p>
            <a:pPr marL="12700">
              <a:lnSpc>
                <a:spcPct val="100000"/>
              </a:lnSpc>
              <a:spcBef>
                <a:spcPts val="580"/>
              </a:spcBef>
            </a:pPr>
            <a:r>
              <a:rPr sz="1000" spc="-25" dirty="0">
                <a:solidFill>
                  <a:srgbClr val="231F20"/>
                </a:solidFill>
                <a:latin typeface="ＭＳ ゴシック"/>
                <a:cs typeface="ＭＳ ゴシック"/>
              </a:rPr>
              <a:t>1.</a:t>
            </a:r>
            <a:r>
              <a:rPr sz="1000" spc="-75" dirty="0" smtClean="0">
                <a:solidFill>
                  <a:srgbClr val="231F20"/>
                </a:solidFill>
                <a:latin typeface="ＭＳ ゴシック"/>
                <a:cs typeface="ＭＳ ゴシック"/>
              </a:rPr>
              <a:t>プ</a:t>
            </a:r>
            <a:r>
              <a:rPr sz="1000" spc="-95" dirty="0" smtClean="0">
                <a:solidFill>
                  <a:srgbClr val="231F20"/>
                </a:solidFill>
                <a:latin typeface="ＭＳ ゴシック"/>
                <a:cs typeface="ＭＳ ゴシック"/>
              </a:rPr>
              <a:t>ロ</a:t>
            </a:r>
            <a:r>
              <a:rPr sz="1000" spc="-70" dirty="0" smtClean="0">
                <a:solidFill>
                  <a:srgbClr val="231F20"/>
                </a:solidFill>
                <a:latin typeface="ＭＳ ゴシック"/>
                <a:cs typeface="ＭＳ ゴシック"/>
              </a:rPr>
              <a:t>グ</a:t>
            </a:r>
            <a:r>
              <a:rPr sz="1000" spc="-114" dirty="0" smtClean="0">
                <a:solidFill>
                  <a:srgbClr val="231F20"/>
                </a:solidFill>
                <a:latin typeface="ＭＳ ゴシック"/>
                <a:cs typeface="ＭＳ ゴシック"/>
              </a:rPr>
              <a:t>ラ</a:t>
            </a:r>
            <a:r>
              <a:rPr sz="1000" spc="-30" dirty="0" smtClean="0">
                <a:solidFill>
                  <a:srgbClr val="231F20"/>
                </a:solidFill>
                <a:latin typeface="ＭＳ ゴシック"/>
                <a:cs typeface="ＭＳ ゴシック"/>
              </a:rPr>
              <a:t>ム</a:t>
            </a:r>
            <a:r>
              <a:rPr sz="1000" spc="-25" dirty="0" smtClean="0">
                <a:solidFill>
                  <a:srgbClr val="231F20"/>
                </a:solidFill>
                <a:latin typeface="ＭＳ ゴシック"/>
                <a:cs typeface="ＭＳ ゴシック"/>
              </a:rPr>
              <a:t>全体</a:t>
            </a:r>
            <a:r>
              <a:rPr sz="1000" spc="-45" dirty="0" smtClean="0">
                <a:solidFill>
                  <a:srgbClr val="231F20"/>
                </a:solidFill>
                <a:latin typeface="ＭＳ ゴシック"/>
                <a:cs typeface="ＭＳ ゴシック"/>
              </a:rPr>
              <a:t>の</a:t>
            </a:r>
            <a:r>
              <a:rPr sz="1000" spc="-15" dirty="0" smtClean="0">
                <a:solidFill>
                  <a:srgbClr val="231F20"/>
                </a:solidFill>
                <a:latin typeface="ＭＳ ゴシック"/>
                <a:cs typeface="ＭＳ ゴシック"/>
              </a:rPr>
              <a:t>評</a:t>
            </a:r>
            <a:r>
              <a:rPr sz="1000" spc="-65" dirty="0" smtClean="0">
                <a:solidFill>
                  <a:srgbClr val="231F20"/>
                </a:solidFill>
                <a:latin typeface="ＭＳ ゴシック"/>
                <a:cs typeface="ＭＳ ゴシック"/>
              </a:rPr>
              <a:t>価</a:t>
            </a:r>
            <a:r>
              <a:rPr sz="1000" spc="-35" dirty="0" smtClean="0">
                <a:solidFill>
                  <a:srgbClr val="231F20"/>
                </a:solidFill>
                <a:latin typeface="ＭＳ ゴシック"/>
                <a:cs typeface="ＭＳ ゴシック"/>
              </a:rPr>
              <a:t>を</a:t>
            </a:r>
            <a:r>
              <a:rPr lang="ja-JP" altLang="en-US" sz="1000" spc="-30" dirty="0">
                <a:solidFill>
                  <a:srgbClr val="231F20"/>
                </a:solidFill>
                <a:latin typeface="ＭＳ ゴシック"/>
                <a:cs typeface="ＭＳ ゴシック"/>
              </a:rPr>
              <a:t>確認</a:t>
            </a:r>
            <a:r>
              <a:rPr sz="1000" spc="-105" dirty="0" err="1" smtClean="0">
                <a:solidFill>
                  <a:srgbClr val="231F20"/>
                </a:solidFill>
                <a:latin typeface="ＭＳ ゴシック"/>
                <a:cs typeface="ＭＳ ゴシック"/>
              </a:rPr>
              <a:t>し</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2700" marR="5080" indent="127635">
              <a:lnSpc>
                <a:spcPct val="148200"/>
              </a:lnSpc>
            </a:pPr>
            <a:r>
              <a:rPr sz="1000" spc="5" dirty="0" err="1">
                <a:solidFill>
                  <a:srgbClr val="231F20"/>
                </a:solidFill>
                <a:latin typeface="ＭＳ ゴシック"/>
                <a:cs typeface="ＭＳ ゴシック"/>
              </a:rPr>
              <a:t>研</a:t>
            </a:r>
            <a:r>
              <a:rPr sz="1000" spc="-20" dirty="0" err="1">
                <a:solidFill>
                  <a:srgbClr val="231F20"/>
                </a:solidFill>
                <a:latin typeface="ＭＳ ゴシック"/>
                <a:cs typeface="ＭＳ ゴシック"/>
              </a:rPr>
              <a:t>修</a:t>
            </a:r>
            <a:r>
              <a:rPr sz="1000" spc="-40" dirty="0" err="1">
                <a:solidFill>
                  <a:srgbClr val="231F20"/>
                </a:solidFill>
                <a:latin typeface="ＭＳ ゴシック"/>
                <a:cs typeface="ＭＳ ゴシック"/>
              </a:rPr>
              <a:t>医</a:t>
            </a:r>
            <a:r>
              <a:rPr sz="1000" spc="-20" dirty="0" err="1">
                <a:solidFill>
                  <a:srgbClr val="231F20"/>
                </a:solidFill>
                <a:latin typeface="ＭＳ ゴシック"/>
                <a:cs typeface="ＭＳ ゴシック"/>
              </a:rPr>
              <a:t>の</a:t>
            </a:r>
            <a:r>
              <a:rPr sz="1000" spc="-35" dirty="0" err="1">
                <a:solidFill>
                  <a:srgbClr val="231F20"/>
                </a:solidFill>
                <a:latin typeface="ＭＳ ゴシック"/>
                <a:cs typeface="ＭＳ ゴシック"/>
              </a:rPr>
              <a:t>行</a:t>
            </a:r>
            <a:r>
              <a:rPr sz="1000" spc="-65" dirty="0" err="1">
                <a:solidFill>
                  <a:srgbClr val="231F20"/>
                </a:solidFill>
                <a:latin typeface="ＭＳ ゴシック"/>
                <a:cs typeface="ＭＳ ゴシック"/>
              </a:rPr>
              <a:t>に</a:t>
            </a:r>
            <a:r>
              <a:rPr sz="1000" spc="-55" dirty="0" err="1">
                <a:solidFill>
                  <a:srgbClr val="231F20"/>
                </a:solidFill>
                <a:latin typeface="ＭＳ ゴシック"/>
                <a:cs typeface="ＭＳ ゴシック"/>
              </a:rPr>
              <a:t>あ</a:t>
            </a:r>
            <a:r>
              <a:rPr sz="1000" spc="-320" dirty="0" err="1">
                <a:solidFill>
                  <a:srgbClr val="231F20"/>
                </a:solidFill>
                <a:latin typeface="ＭＳ ゴシック"/>
                <a:cs typeface="ＭＳ ゴシック"/>
              </a:rPr>
              <a:t>る</a:t>
            </a:r>
            <a:r>
              <a:rPr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研修</a:t>
            </a:r>
            <a:r>
              <a:rPr sz="1000" spc="-75" dirty="0" err="1" smtClean="0">
                <a:solidFill>
                  <a:srgbClr val="231F20"/>
                </a:solidFill>
                <a:latin typeface="ＭＳ ゴシック"/>
                <a:cs typeface="ＭＳ ゴシック"/>
              </a:rPr>
              <a:t>プ</a:t>
            </a:r>
            <a:r>
              <a:rPr sz="1000" spc="-95" dirty="0" err="1" smtClean="0">
                <a:solidFill>
                  <a:srgbClr val="231F20"/>
                </a:solidFill>
                <a:latin typeface="ＭＳ ゴシック"/>
                <a:cs typeface="ＭＳ ゴシック"/>
              </a:rPr>
              <a:t>ロ</a:t>
            </a:r>
            <a:r>
              <a:rPr sz="1000" spc="-70" dirty="0" err="1" smtClean="0">
                <a:solidFill>
                  <a:srgbClr val="231F20"/>
                </a:solidFill>
                <a:latin typeface="ＭＳ ゴシック"/>
                <a:cs typeface="ＭＳ ゴシック"/>
              </a:rPr>
              <a:t>グ</a:t>
            </a:r>
            <a:r>
              <a:rPr sz="1000" spc="-114" dirty="0" err="1" smtClean="0">
                <a:solidFill>
                  <a:srgbClr val="231F20"/>
                </a:solidFill>
                <a:latin typeface="ＭＳ ゴシック"/>
                <a:cs typeface="ＭＳ ゴシック"/>
              </a:rPr>
              <a:t>ラ</a:t>
            </a:r>
            <a:r>
              <a:rPr sz="1000" spc="-30" dirty="0" err="1" smtClean="0">
                <a:solidFill>
                  <a:srgbClr val="231F20"/>
                </a:solidFill>
                <a:latin typeface="ＭＳ ゴシック"/>
                <a:cs typeface="ＭＳ ゴシック"/>
              </a:rPr>
              <a:t>ム</a:t>
            </a:r>
            <a:r>
              <a:rPr sz="1000" spc="-15" dirty="0" err="1" smtClean="0">
                <a:solidFill>
                  <a:srgbClr val="231F20"/>
                </a:solidFill>
                <a:latin typeface="ＭＳ ゴシック"/>
                <a:cs typeface="ＭＳ ゴシック"/>
              </a:rPr>
              <a:t>評</a:t>
            </a:r>
            <a:r>
              <a:rPr sz="1000" spc="-35" dirty="0" err="1" smtClean="0">
                <a:solidFill>
                  <a:srgbClr val="231F20"/>
                </a:solidFill>
                <a:latin typeface="ＭＳ ゴシック"/>
                <a:cs typeface="ＭＳ ゴシック"/>
              </a:rPr>
              <a:t>価</a:t>
            </a:r>
            <a:r>
              <a:rPr sz="1000" spc="10" dirty="0" err="1">
                <a:solidFill>
                  <a:srgbClr val="231F20"/>
                </a:solidFill>
                <a:latin typeface="ＭＳ ゴシック"/>
                <a:cs typeface="ＭＳ ゴシック"/>
              </a:rPr>
              <a:t>」</a:t>
            </a:r>
            <a:r>
              <a:rPr sz="1000" spc="-105" dirty="0" err="1">
                <a:solidFill>
                  <a:srgbClr val="231F20"/>
                </a:solidFill>
                <a:latin typeface="ＭＳ ゴシック"/>
                <a:cs typeface="ＭＳ ゴシック"/>
              </a:rPr>
              <a:t>ボ</a:t>
            </a:r>
            <a:r>
              <a:rPr sz="1000" spc="-145" dirty="0" err="1">
                <a:solidFill>
                  <a:srgbClr val="231F20"/>
                </a:solidFill>
                <a:latin typeface="ＭＳ ゴシック"/>
                <a:cs typeface="ＭＳ ゴシック"/>
              </a:rPr>
              <a:t>タ</a:t>
            </a:r>
            <a:r>
              <a:rPr sz="1000" spc="-85" dirty="0" err="1">
                <a:solidFill>
                  <a:srgbClr val="231F20"/>
                </a:solidFill>
                <a:latin typeface="ＭＳ ゴシック"/>
                <a:cs typeface="ＭＳ ゴシック"/>
              </a:rPr>
              <a:t>ン</a:t>
            </a:r>
            <a:r>
              <a:rPr sz="1000" spc="-55" dirty="0" err="1">
                <a:solidFill>
                  <a:srgbClr val="231F20"/>
                </a:solidFill>
                <a:latin typeface="ＭＳ ゴシック"/>
                <a:cs typeface="ＭＳ ゴシック"/>
              </a:rPr>
              <a:t>を</a:t>
            </a:r>
            <a:r>
              <a:rPr sz="1000" spc="-165" dirty="0" err="1">
                <a:solidFill>
                  <a:srgbClr val="231F20"/>
                </a:solidFill>
                <a:latin typeface="ＭＳ ゴシック"/>
                <a:cs typeface="ＭＳ ゴシック"/>
              </a:rPr>
              <a:t>ク</a:t>
            </a:r>
            <a:r>
              <a:rPr sz="1000" spc="-170" dirty="0" err="1">
                <a:solidFill>
                  <a:srgbClr val="231F20"/>
                </a:solidFill>
                <a:latin typeface="ＭＳ ゴシック"/>
                <a:cs typeface="ＭＳ ゴシック"/>
              </a:rPr>
              <a:t>リ</a:t>
            </a:r>
            <a:r>
              <a:rPr sz="1000" spc="-100" dirty="0" err="1">
                <a:solidFill>
                  <a:srgbClr val="231F20"/>
                </a:solidFill>
                <a:latin typeface="ＭＳ ゴシック"/>
                <a:cs typeface="ＭＳ ゴシック"/>
              </a:rPr>
              <a:t>ッ</a:t>
            </a:r>
            <a:r>
              <a:rPr sz="1000" spc="-170" dirty="0" err="1">
                <a:solidFill>
                  <a:srgbClr val="231F20"/>
                </a:solidFill>
                <a:latin typeface="ＭＳ ゴシック"/>
                <a:cs typeface="ＭＳ ゴシック"/>
              </a:rPr>
              <a:t>ク</a:t>
            </a:r>
            <a:r>
              <a:rPr sz="1000" spc="-190" dirty="0" err="1">
                <a:solidFill>
                  <a:srgbClr val="231F20"/>
                </a:solidFill>
                <a:latin typeface="ＭＳ ゴシック"/>
                <a:cs typeface="ＭＳ ゴシック"/>
              </a:rPr>
              <a:t>し</a:t>
            </a:r>
            <a:r>
              <a:rPr sz="1000" spc="-215" dirty="0" err="1">
                <a:solidFill>
                  <a:srgbClr val="231F20"/>
                </a:solidFill>
                <a:latin typeface="ＭＳ ゴシック"/>
                <a:cs typeface="ＭＳ ゴシック"/>
              </a:rPr>
              <a:t>て</a:t>
            </a:r>
            <a:r>
              <a:rPr sz="1000" spc="-155" dirty="0" err="1">
                <a:solidFill>
                  <a:srgbClr val="231F20"/>
                </a:solidFill>
                <a:latin typeface="ＭＳ ゴシック"/>
                <a:cs typeface="ＭＳ ゴシック"/>
              </a:rPr>
              <a:t>く</a:t>
            </a:r>
            <a:r>
              <a:rPr sz="1000" spc="-105" dirty="0" err="1">
                <a:solidFill>
                  <a:srgbClr val="231F20"/>
                </a:solidFill>
                <a:latin typeface="ＭＳ ゴシック"/>
                <a:cs typeface="ＭＳ ゴシック"/>
              </a:rPr>
              <a:t>だ</a:t>
            </a:r>
            <a:r>
              <a:rPr sz="1000" spc="-100" dirty="0" err="1">
                <a:solidFill>
                  <a:srgbClr val="231F20"/>
                </a:solidFill>
                <a:latin typeface="ＭＳ ゴシック"/>
                <a:cs typeface="ＭＳ ゴシック"/>
              </a:rPr>
              <a:t>さ</a:t>
            </a:r>
            <a:r>
              <a:rPr sz="1000" spc="-65" dirty="0" err="1">
                <a:solidFill>
                  <a:srgbClr val="231F20"/>
                </a:solidFill>
                <a:latin typeface="ＭＳ ゴシック"/>
                <a:cs typeface="ＭＳ ゴシック"/>
              </a:rPr>
              <a:t>い</a:t>
            </a:r>
            <a:r>
              <a:rPr sz="1000" dirty="0">
                <a:solidFill>
                  <a:srgbClr val="231F20"/>
                </a:solidFill>
                <a:latin typeface="ＭＳ ゴシック"/>
                <a:cs typeface="ＭＳ ゴシック"/>
              </a:rPr>
              <a:t>。 </a:t>
            </a:r>
            <a:r>
              <a:rPr lang="ja-JP" altLang="en-US" sz="1000" dirty="0">
                <a:solidFill>
                  <a:srgbClr val="231F20"/>
                </a:solidFill>
                <a:latin typeface="ＭＳ ゴシック"/>
                <a:cs typeface="ＭＳ ゴシック"/>
              </a:rPr>
              <a:t>　</a:t>
            </a:r>
            <a:r>
              <a:rPr sz="1000" spc="-15" dirty="0" smtClean="0">
                <a:solidFill>
                  <a:srgbClr val="231F20"/>
                </a:solidFill>
                <a:latin typeface="ＭＳ ゴシック"/>
                <a:cs typeface="ＭＳ ゴシック"/>
              </a:rPr>
              <a:t>2</a:t>
            </a:r>
            <a:r>
              <a:rPr sz="1000" dirty="0">
                <a:solidFill>
                  <a:srgbClr val="231F20"/>
                </a:solidFill>
                <a:latin typeface="ＭＳ ゴシック"/>
                <a:cs typeface="ＭＳ ゴシック"/>
              </a:rPr>
              <a:t>.</a:t>
            </a:r>
            <a:r>
              <a:rPr sz="1000" spc="-95" dirty="0">
                <a:solidFill>
                  <a:srgbClr val="231F20"/>
                </a:solidFill>
                <a:latin typeface="ＭＳ ゴシック"/>
                <a:cs typeface="ＭＳ ゴシック"/>
              </a:rPr>
              <a:t>＜</a:t>
            </a:r>
            <a:r>
              <a:rPr sz="1000" spc="-75" dirty="0">
                <a:solidFill>
                  <a:srgbClr val="231F20"/>
                </a:solidFill>
                <a:latin typeface="ＭＳ ゴシック"/>
                <a:cs typeface="ＭＳ ゴシック"/>
              </a:rPr>
              <a:t>プ</a:t>
            </a:r>
            <a:r>
              <a:rPr sz="1000" spc="-95" dirty="0">
                <a:solidFill>
                  <a:srgbClr val="231F20"/>
                </a:solidFill>
                <a:latin typeface="ＭＳ ゴシック"/>
                <a:cs typeface="ＭＳ ゴシック"/>
              </a:rPr>
              <a:t>ロ</a:t>
            </a:r>
            <a:r>
              <a:rPr sz="1000" spc="-70" dirty="0">
                <a:solidFill>
                  <a:srgbClr val="231F20"/>
                </a:solidFill>
                <a:latin typeface="ＭＳ ゴシック"/>
                <a:cs typeface="ＭＳ ゴシック"/>
              </a:rPr>
              <a:t>グ</a:t>
            </a:r>
            <a:r>
              <a:rPr sz="1000" spc="-114" dirty="0">
                <a:solidFill>
                  <a:srgbClr val="231F20"/>
                </a:solidFill>
                <a:latin typeface="ＭＳ ゴシック"/>
                <a:cs typeface="ＭＳ ゴシック"/>
              </a:rPr>
              <a:t>ラ</a:t>
            </a:r>
            <a:r>
              <a:rPr sz="1000" spc="-30" dirty="0">
                <a:solidFill>
                  <a:srgbClr val="231F20"/>
                </a:solidFill>
                <a:latin typeface="ＭＳ ゴシック"/>
                <a:cs typeface="ＭＳ ゴシック"/>
              </a:rPr>
              <a:t>ム</a:t>
            </a:r>
            <a:r>
              <a:rPr sz="1000" spc="-25" dirty="0">
                <a:solidFill>
                  <a:srgbClr val="231F20"/>
                </a:solidFill>
                <a:latin typeface="ＭＳ ゴシック"/>
                <a:cs typeface="ＭＳ ゴシック"/>
              </a:rPr>
              <a:t>全</a:t>
            </a:r>
            <a:r>
              <a:rPr sz="1000" spc="-15" dirty="0">
                <a:solidFill>
                  <a:srgbClr val="231F20"/>
                </a:solidFill>
                <a:latin typeface="ＭＳ ゴシック"/>
                <a:cs typeface="ＭＳ ゴシック"/>
              </a:rPr>
              <a:t>体評</a:t>
            </a:r>
            <a:r>
              <a:rPr sz="1000" spc="-45" dirty="0">
                <a:solidFill>
                  <a:srgbClr val="231F20"/>
                </a:solidFill>
                <a:latin typeface="ＭＳ ゴシック"/>
                <a:cs typeface="ＭＳ ゴシック"/>
              </a:rPr>
              <a:t>価</a:t>
            </a:r>
            <a:r>
              <a:rPr sz="1000" spc="-95" dirty="0">
                <a:solidFill>
                  <a:srgbClr val="231F20"/>
                </a:solidFill>
                <a:latin typeface="ＭＳ ゴシック"/>
                <a:cs typeface="ＭＳ ゴシック"/>
              </a:rPr>
              <a:t>＞</a:t>
            </a:r>
            <a:r>
              <a:rPr sz="1000" spc="-25" dirty="0">
                <a:solidFill>
                  <a:srgbClr val="231F20"/>
                </a:solidFill>
                <a:latin typeface="ＭＳ ゴシック"/>
                <a:cs typeface="ＭＳ ゴシック"/>
              </a:rPr>
              <a:t>が</a:t>
            </a:r>
            <a:r>
              <a:rPr sz="1000" spc="-30" dirty="0">
                <a:solidFill>
                  <a:srgbClr val="231F20"/>
                </a:solidFill>
                <a:latin typeface="ＭＳ ゴシック"/>
                <a:cs typeface="ＭＳ ゴシック"/>
              </a:rPr>
              <a:t>表</a:t>
            </a:r>
            <a:r>
              <a:rPr sz="1000" spc="-85" dirty="0">
                <a:solidFill>
                  <a:srgbClr val="231F20"/>
                </a:solidFill>
                <a:latin typeface="ＭＳ ゴシック"/>
                <a:cs typeface="ＭＳ ゴシック"/>
              </a:rPr>
              <a:t>示さ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80" dirty="0">
                <a:solidFill>
                  <a:srgbClr val="231F20"/>
                </a:solidFill>
                <a:latin typeface="ＭＳ ゴシック"/>
                <a:cs typeface="ＭＳ ゴシック"/>
              </a:rPr>
              <a:t>す</a:t>
            </a:r>
            <a:r>
              <a:rPr sz="1000" spc="-70" dirty="0">
                <a:solidFill>
                  <a:srgbClr val="231F20"/>
                </a:solidFill>
                <a:latin typeface="ＭＳ ゴシック"/>
                <a:cs typeface="ＭＳ ゴシック"/>
              </a:rPr>
              <a:t>の</a:t>
            </a:r>
            <a:r>
              <a:rPr sz="1000" spc="-105" dirty="0">
                <a:solidFill>
                  <a:srgbClr val="231F20"/>
                </a:solidFill>
                <a:latin typeface="ＭＳ ゴシック"/>
                <a:cs typeface="ＭＳ ゴシック"/>
              </a:rPr>
              <a:t>で</a:t>
            </a:r>
            <a:r>
              <a:rPr sz="1000" spc="10" dirty="0">
                <a:solidFill>
                  <a:srgbClr val="231F20"/>
                </a:solidFill>
                <a:latin typeface="ＭＳ ゴシック"/>
                <a:cs typeface="ＭＳ ゴシック"/>
              </a:rPr>
              <a:t>、</a:t>
            </a:r>
            <a:r>
              <a:rPr sz="1000" spc="-30" dirty="0" smtClean="0">
                <a:solidFill>
                  <a:srgbClr val="231F20"/>
                </a:solidFill>
                <a:latin typeface="ＭＳ ゴシック"/>
                <a:cs typeface="ＭＳ ゴシック"/>
              </a:rPr>
              <a:t>各</a:t>
            </a:r>
            <a:r>
              <a:rPr sz="1000" spc="-15" dirty="0" smtClean="0">
                <a:solidFill>
                  <a:srgbClr val="231F20"/>
                </a:solidFill>
                <a:latin typeface="ＭＳ ゴシック"/>
                <a:cs typeface="ＭＳ ゴシック"/>
              </a:rPr>
              <a:t>評</a:t>
            </a:r>
            <a:r>
              <a:rPr sz="1000" spc="-20" dirty="0" smtClean="0">
                <a:solidFill>
                  <a:srgbClr val="231F20"/>
                </a:solidFill>
                <a:latin typeface="ＭＳ ゴシック"/>
                <a:cs typeface="ＭＳ ゴシック"/>
              </a:rPr>
              <a:t>価</a:t>
            </a:r>
            <a:r>
              <a:rPr sz="1000" spc="-70" dirty="0" smtClean="0">
                <a:solidFill>
                  <a:srgbClr val="231F20"/>
                </a:solidFill>
                <a:latin typeface="ＭＳ ゴシック"/>
                <a:cs typeface="ＭＳ ゴシック"/>
              </a:rPr>
              <a:t>項</a:t>
            </a:r>
            <a:r>
              <a:rPr sz="1000" spc="-120" dirty="0" smtClean="0">
                <a:solidFill>
                  <a:srgbClr val="231F20"/>
                </a:solidFill>
                <a:latin typeface="ＭＳ ゴシック"/>
                <a:cs typeface="ＭＳ ゴシック"/>
              </a:rPr>
              <a:t>目</a:t>
            </a:r>
            <a:r>
              <a:rPr sz="1000" spc="-35" dirty="0" smtClean="0">
                <a:solidFill>
                  <a:srgbClr val="231F20"/>
                </a:solidFill>
                <a:latin typeface="ＭＳ ゴシック"/>
                <a:cs typeface="ＭＳ ゴシック"/>
              </a:rPr>
              <a:t>を</a:t>
            </a:r>
            <a:r>
              <a:rPr lang="ja-JP" altLang="en-US" sz="1000" spc="-30" dirty="0">
                <a:solidFill>
                  <a:srgbClr val="231F20"/>
                </a:solidFill>
                <a:latin typeface="ＭＳ ゴシック"/>
                <a:cs typeface="ＭＳ ゴシック"/>
              </a:rPr>
              <a:t>確認</a:t>
            </a:r>
            <a:r>
              <a:rPr sz="1000" spc="-190" dirty="0" err="1" smtClean="0">
                <a:solidFill>
                  <a:srgbClr val="231F20"/>
                </a:solidFill>
                <a:latin typeface="ＭＳ ゴシック"/>
                <a:cs typeface="ＭＳ ゴシック"/>
              </a:rPr>
              <a:t>し</a:t>
            </a:r>
            <a:r>
              <a:rPr sz="1000" spc="-215" dirty="0" err="1" smtClean="0">
                <a:solidFill>
                  <a:srgbClr val="231F20"/>
                </a:solidFill>
                <a:latin typeface="ＭＳ ゴシック"/>
                <a:cs typeface="ＭＳ ゴシック"/>
              </a:rPr>
              <a:t>て</a:t>
            </a:r>
            <a:r>
              <a:rPr sz="1000" spc="-155" dirty="0" err="1" smtClean="0">
                <a:solidFill>
                  <a:srgbClr val="231F20"/>
                </a:solidFill>
                <a:latin typeface="ＭＳ ゴシック"/>
                <a:cs typeface="ＭＳ ゴシック"/>
              </a:rPr>
              <a:t>く</a:t>
            </a:r>
            <a:r>
              <a:rPr sz="1000" spc="-105" dirty="0" err="1" smtClean="0">
                <a:solidFill>
                  <a:srgbClr val="231F20"/>
                </a:solidFill>
                <a:latin typeface="ＭＳ ゴシック"/>
                <a:cs typeface="ＭＳ ゴシック"/>
              </a:rPr>
              <a:t>だ</a:t>
            </a:r>
            <a:r>
              <a:rPr sz="1000" spc="-100" dirty="0" err="1" smtClean="0">
                <a:solidFill>
                  <a:srgbClr val="231F20"/>
                </a:solidFill>
                <a:latin typeface="ＭＳ ゴシック"/>
                <a:cs typeface="ＭＳ ゴシック"/>
              </a:rPr>
              <a:t>さ</a:t>
            </a:r>
            <a:r>
              <a:rPr sz="1000" spc="-65" dirty="0" err="1" smtClean="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p:txBody>
      </p:sp>
      <p:sp>
        <p:nvSpPr>
          <p:cNvPr id="7" name="object 7"/>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6</a:t>
            </a:fld>
            <a:endParaRPr dirty="0"/>
          </a:p>
        </p:txBody>
      </p:sp>
      <p:pic>
        <p:nvPicPr>
          <p:cNvPr id="8" name="図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1299" y="499974"/>
            <a:ext cx="3450351" cy="2140767"/>
          </a:xfrm>
          <a:prstGeom prst="rect">
            <a:avLst/>
          </a:prstGeom>
        </p:spPr>
      </p:pic>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299" y="4161994"/>
            <a:ext cx="3359906" cy="2328415"/>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1299" y="7552363"/>
            <a:ext cx="3121001" cy="2532896"/>
          </a:xfrm>
          <a:prstGeom prst="rect">
            <a:avLst/>
          </a:prstGeom>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41" y="1716974"/>
            <a:ext cx="6078239" cy="2267909"/>
          </a:xfrm>
          <a:prstGeom prst="rect">
            <a:avLst/>
          </a:prstGeom>
        </p:spPr>
      </p:pic>
      <p:sp>
        <p:nvSpPr>
          <p:cNvPr id="26" name="角丸四角形 25"/>
          <p:cNvSpPr/>
          <p:nvPr/>
        </p:nvSpPr>
        <p:spPr>
          <a:xfrm>
            <a:off x="1195050" y="2015472"/>
            <a:ext cx="5426135" cy="465681"/>
          </a:xfrm>
          <a:prstGeom prst="roundRect">
            <a:avLst/>
          </a:prstGeom>
          <a:ln w="12598">
            <a:solidFill>
              <a:srgbClr val="DA2128"/>
            </a:solidFill>
            <a:round/>
          </a:ln>
        </p:spPr>
        <p:txBody>
          <a:bodyPr wrap="square" lIns="0" tIns="0" rIns="0" bIns="0" rtlCol="0" anchor="ctr"/>
          <a:lstStyle/>
          <a:p>
            <a:pPr algn="ctr"/>
            <a:endParaRPr kumimoji="1" lang="ja-JP" altLang="en-US"/>
          </a:p>
        </p:txBody>
      </p:sp>
      <p:pic>
        <p:nvPicPr>
          <p:cNvPr id="6" name="図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072" y="4476454"/>
            <a:ext cx="6090432" cy="3139712"/>
          </a:xfrm>
          <a:prstGeom prst="rect">
            <a:avLst/>
          </a:prstGeom>
        </p:spPr>
      </p:pic>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 name="object 3"/>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marL="403860">
              <a:lnSpc>
                <a:spcPct val="100000"/>
              </a:lnSpc>
              <a:spcBef>
                <a:spcPts val="290"/>
              </a:spcBef>
            </a:pPr>
            <a:r>
              <a:rPr sz="2200" spc="5" dirty="0" err="1" smtClean="0">
                <a:solidFill>
                  <a:srgbClr val="FFFFFF"/>
                </a:solidFill>
                <a:latin typeface="HGPｺﾞｼｯｸE"/>
                <a:cs typeface="HGPｺﾞｼｯｸE"/>
              </a:rPr>
              <a:t>指</a:t>
            </a:r>
            <a:r>
              <a:rPr sz="2200" spc="-40" dirty="0" err="1" smtClean="0">
                <a:solidFill>
                  <a:srgbClr val="FFFFFF"/>
                </a:solidFill>
                <a:latin typeface="HGPｺﾞｼｯｸE"/>
                <a:cs typeface="HGPｺﾞｼｯｸE"/>
              </a:rPr>
              <a:t>導</a:t>
            </a:r>
            <a:r>
              <a:rPr sz="2200" spc="-70" dirty="0" err="1" smtClean="0">
                <a:solidFill>
                  <a:srgbClr val="FFFFFF"/>
                </a:solidFill>
                <a:latin typeface="HGPｺﾞｼｯｸE"/>
                <a:cs typeface="HGPｺﾞｼｯｸE"/>
              </a:rPr>
              <a:t>医</a:t>
            </a:r>
            <a:r>
              <a:rPr sz="2200" spc="-15" dirty="0" err="1" smtClean="0">
                <a:solidFill>
                  <a:srgbClr val="FFFFFF"/>
                </a:solidFill>
                <a:latin typeface="HGPｺﾞｼｯｸE"/>
                <a:cs typeface="HGPｺﾞｼｯｸE"/>
              </a:rPr>
              <a:t>の</a:t>
            </a:r>
            <a:r>
              <a:rPr sz="2200" spc="-5" dirty="0" err="1" smtClean="0">
                <a:solidFill>
                  <a:srgbClr val="FFFFFF"/>
                </a:solidFill>
                <a:latin typeface="HGPｺﾞｼｯｸE"/>
                <a:cs typeface="HGPｺﾞｼｯｸE"/>
              </a:rPr>
              <a:t>mini</a:t>
            </a:r>
            <a:r>
              <a:rPr sz="2200" spc="-5" dirty="0" smtClean="0">
                <a:solidFill>
                  <a:srgbClr val="FFFFFF"/>
                </a:solidFill>
                <a:latin typeface="HGPｺﾞｼｯｸE"/>
                <a:cs typeface="HGPｺﾞｼｯｸE"/>
              </a:rPr>
              <a:t>-CEX/DOPS/</a:t>
            </a:r>
            <a:r>
              <a:rPr sz="2200" spc="-5" dirty="0" err="1" smtClean="0">
                <a:solidFill>
                  <a:srgbClr val="FFFFFF"/>
                </a:solidFill>
                <a:latin typeface="HGPｺﾞｼｯｸE"/>
                <a:cs typeface="HGPｺﾞｼｯｸE"/>
              </a:rPr>
              <a:t>CbD</a:t>
            </a:r>
            <a:r>
              <a:rPr sz="2200" spc="-35" dirty="0" err="1" smtClean="0">
                <a:solidFill>
                  <a:srgbClr val="FFFFFF"/>
                </a:solidFill>
                <a:latin typeface="HGPｺﾞｼｯｸE"/>
                <a:cs typeface="HGPｺﾞｼｯｸE"/>
              </a:rPr>
              <a:t>入</a:t>
            </a:r>
            <a:r>
              <a:rPr sz="2200" spc="-75" dirty="0" err="1" smtClean="0">
                <a:solidFill>
                  <a:srgbClr val="FFFFFF"/>
                </a:solidFill>
                <a:latin typeface="HGPｺﾞｼｯｸE"/>
                <a:cs typeface="HGPｺﾞｼｯｸE"/>
              </a:rPr>
              <a:t>力</a:t>
            </a:r>
            <a:r>
              <a:rPr sz="2200" spc="15" dirty="0" err="1" smtClean="0">
                <a:solidFill>
                  <a:srgbClr val="FFFFFF"/>
                </a:solidFill>
                <a:latin typeface="HGPｺﾞｼｯｸE"/>
                <a:cs typeface="HGPｺﾞｼｯｸE"/>
              </a:rPr>
              <a:t>状</a:t>
            </a:r>
            <a:r>
              <a:rPr sz="2200" spc="-65" dirty="0" err="1" smtClean="0">
                <a:solidFill>
                  <a:srgbClr val="FFFFFF"/>
                </a:solidFill>
                <a:latin typeface="HGPｺﾞｼｯｸE"/>
                <a:cs typeface="HGPｺﾞｼｯｸE"/>
              </a:rPr>
              <a:t>況</a:t>
            </a:r>
            <a:r>
              <a:rPr sz="2200" spc="20" dirty="0" err="1" smtClean="0">
                <a:solidFill>
                  <a:srgbClr val="FFFFFF"/>
                </a:solidFill>
                <a:latin typeface="HGPｺﾞｼｯｸE"/>
                <a:cs typeface="HGPｺﾞｼｯｸE"/>
              </a:rPr>
              <a:t>確</a:t>
            </a:r>
            <a:r>
              <a:rPr sz="2200" spc="-5" dirty="0" err="1" smtClean="0">
                <a:solidFill>
                  <a:srgbClr val="FFFFFF"/>
                </a:solidFill>
                <a:latin typeface="HGPｺﾞｼｯｸE"/>
                <a:cs typeface="HGPｺﾞｼｯｸE"/>
              </a:rPr>
              <a:t>認</a:t>
            </a:r>
            <a:endParaRPr sz="2200" dirty="0">
              <a:latin typeface="HGPｺﾞｼｯｸE"/>
              <a:cs typeface="HGPｺﾞｼｯｸE"/>
            </a:endParaRPr>
          </a:p>
        </p:txBody>
      </p:sp>
      <p:sp>
        <p:nvSpPr>
          <p:cNvPr id="4" name="object 4"/>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40" dirty="0">
                <a:solidFill>
                  <a:srgbClr val="FFFFFF"/>
                </a:solidFill>
                <a:latin typeface="ＭＳ Ｐゴシック"/>
                <a:cs typeface="ＭＳ Ｐゴシック"/>
              </a:rPr>
              <a:t>（</a:t>
            </a:r>
            <a:r>
              <a:rPr sz="1000" spc="-10" dirty="0">
                <a:solidFill>
                  <a:srgbClr val="FFFFFF"/>
                </a:solidFill>
                <a:latin typeface="ＭＳ Ｐゴシック"/>
                <a:cs typeface="ＭＳ Ｐゴシック"/>
              </a:rPr>
              <a:t>指</a:t>
            </a:r>
            <a:r>
              <a:rPr sz="1000" spc="-20" dirty="0">
                <a:solidFill>
                  <a:srgbClr val="FFFFFF"/>
                </a:solidFill>
                <a:latin typeface="ＭＳ Ｐゴシック"/>
                <a:cs typeface="ＭＳ Ｐゴシック"/>
              </a:rPr>
              <a:t>導</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a:latin typeface="ＭＳ Ｐゴシック"/>
              <a:cs typeface="ＭＳ Ｐゴシック"/>
            </a:endParaRPr>
          </a:p>
        </p:txBody>
      </p:sp>
      <p:sp>
        <p:nvSpPr>
          <p:cNvPr id="23" name="object 23"/>
          <p:cNvSpPr txBox="1"/>
          <p:nvPr/>
        </p:nvSpPr>
        <p:spPr>
          <a:xfrm>
            <a:off x="734402" y="7827904"/>
            <a:ext cx="6333150" cy="2373983"/>
          </a:xfrm>
          <a:prstGeom prst="rect">
            <a:avLst/>
          </a:prstGeom>
        </p:spPr>
        <p:txBody>
          <a:bodyPr vert="horz" wrap="square" lIns="0" tIns="12700" rIns="0" bIns="0" rtlCol="0">
            <a:spAutoFit/>
          </a:bodyPr>
          <a:lstStyle/>
          <a:p>
            <a:pPr marL="140335">
              <a:lnSpc>
                <a:spcPct val="100000"/>
              </a:lnSpc>
              <a:spcBef>
                <a:spcPts val="100"/>
              </a:spcBef>
            </a:pP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40" dirty="0">
                <a:solidFill>
                  <a:srgbClr val="231F20"/>
                </a:solidFill>
                <a:latin typeface="ＭＳ ゴシック"/>
                <a:cs typeface="ＭＳ ゴシック"/>
              </a:rPr>
              <a:t>医</a:t>
            </a:r>
            <a:r>
              <a:rPr sz="1000" spc="-65" dirty="0">
                <a:solidFill>
                  <a:srgbClr val="231F20"/>
                </a:solidFill>
                <a:latin typeface="ＭＳ ゴシック"/>
                <a:cs typeface="ＭＳ ゴシック"/>
              </a:rPr>
              <a:t>に</a:t>
            </a:r>
            <a:r>
              <a:rPr sz="1000" spc="-125" dirty="0">
                <a:solidFill>
                  <a:srgbClr val="231F20"/>
                </a:solidFill>
                <a:latin typeface="ＭＳ ゴシック"/>
                <a:cs typeface="ＭＳ ゴシック"/>
              </a:rPr>
              <a:t>よ</a:t>
            </a:r>
            <a:r>
              <a:rPr sz="1000" dirty="0">
                <a:solidFill>
                  <a:srgbClr val="231F20"/>
                </a:solidFill>
                <a:latin typeface="ＭＳ ゴシック"/>
                <a:cs typeface="ＭＳ ゴシック"/>
              </a:rPr>
              <a:t>る</a:t>
            </a:r>
            <a:r>
              <a:rPr sz="1000" spc="-275" dirty="0">
                <a:solidFill>
                  <a:srgbClr val="231F20"/>
                </a:solidFill>
                <a:latin typeface="ＭＳ ゴシック"/>
                <a:cs typeface="ＭＳ ゴシック"/>
              </a:rPr>
              <a:t> </a:t>
            </a:r>
            <a:r>
              <a:rPr sz="1000" spc="-10" dirty="0">
                <a:solidFill>
                  <a:srgbClr val="231F20"/>
                </a:solidFill>
                <a:latin typeface="ＭＳ ゴシック"/>
                <a:cs typeface="ＭＳ ゴシック"/>
              </a:rPr>
              <a:t>mini-CEX/DOPS/CbD</a:t>
            </a:r>
            <a:r>
              <a:rPr sz="1000" spc="-315" dirty="0">
                <a:solidFill>
                  <a:srgbClr val="231F20"/>
                </a:solidFill>
                <a:latin typeface="ＭＳ ゴシック"/>
                <a:cs typeface="ＭＳ ゴシック"/>
              </a:rPr>
              <a:t> </a:t>
            </a:r>
            <a:r>
              <a:rPr sz="1000" spc="-35" dirty="0">
                <a:solidFill>
                  <a:srgbClr val="231F20"/>
                </a:solidFill>
                <a:latin typeface="ＭＳ ゴシック"/>
                <a:cs typeface="ＭＳ ゴシック"/>
              </a:rPr>
              <a:t>入</a:t>
            </a:r>
            <a:r>
              <a:rPr sz="1000" spc="-45" dirty="0">
                <a:solidFill>
                  <a:srgbClr val="231F20"/>
                </a:solidFill>
                <a:latin typeface="ＭＳ ゴシック"/>
                <a:cs typeface="ＭＳ ゴシック"/>
              </a:rPr>
              <a:t>力</a:t>
            </a:r>
            <a:r>
              <a:rPr sz="1000" spc="-10" dirty="0">
                <a:solidFill>
                  <a:srgbClr val="231F20"/>
                </a:solidFill>
                <a:latin typeface="ＭＳ ゴシック"/>
                <a:cs typeface="ＭＳ ゴシック"/>
              </a:rPr>
              <a:t>状</a:t>
            </a:r>
            <a:r>
              <a:rPr sz="1000" spc="-80" dirty="0">
                <a:solidFill>
                  <a:srgbClr val="231F20"/>
                </a:solidFill>
                <a:latin typeface="ＭＳ ゴシック"/>
                <a:cs typeface="ＭＳ ゴシック"/>
              </a:rPr>
              <a:t>況</a:t>
            </a:r>
            <a:r>
              <a:rPr sz="1000" spc="-35" dirty="0">
                <a:solidFill>
                  <a:srgbClr val="231F20"/>
                </a:solidFill>
                <a:latin typeface="ＭＳ ゴシック"/>
                <a:cs typeface="ＭＳ ゴシック"/>
              </a:rPr>
              <a:t>を</a:t>
            </a:r>
            <a:r>
              <a:rPr sz="1000" spc="-10" dirty="0">
                <a:solidFill>
                  <a:srgbClr val="231F20"/>
                </a:solidFill>
                <a:latin typeface="ＭＳ ゴシック"/>
                <a:cs typeface="ＭＳ ゴシック"/>
              </a:rPr>
              <a:t>確</a:t>
            </a:r>
            <a:r>
              <a:rPr sz="1000" spc="-110" dirty="0">
                <a:solidFill>
                  <a:srgbClr val="231F20"/>
                </a:solidFill>
                <a:latin typeface="ＭＳ ゴシック"/>
                <a:cs typeface="ＭＳ ゴシック"/>
              </a:rPr>
              <a:t>認</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71450" indent="-159385">
              <a:lnSpc>
                <a:spcPct val="100000"/>
              </a:lnSpc>
              <a:buChar char="■"/>
              <a:tabLst>
                <a:tab pos="172085" algn="l"/>
              </a:tabLst>
            </a:pPr>
            <a:r>
              <a:rPr sz="1000" spc="-10" dirty="0">
                <a:solidFill>
                  <a:srgbClr val="A9511A"/>
                </a:solidFill>
                <a:latin typeface="ＭＳ ゴシック"/>
                <a:cs typeface="ＭＳ ゴシック"/>
              </a:rPr>
              <a:t>mini-CEX/DOPS/CbD</a:t>
            </a:r>
            <a:r>
              <a:rPr sz="1000" spc="-320" dirty="0">
                <a:solidFill>
                  <a:srgbClr val="A9511A"/>
                </a:solidFill>
                <a:latin typeface="ＭＳ ゴシック"/>
                <a:cs typeface="ＭＳ ゴシック"/>
              </a:rPr>
              <a:t> </a:t>
            </a:r>
            <a:r>
              <a:rPr sz="1000" spc="-35" dirty="0">
                <a:solidFill>
                  <a:srgbClr val="A9511A"/>
                </a:solidFill>
                <a:latin typeface="ＭＳ ゴシック"/>
                <a:cs typeface="ＭＳ ゴシック"/>
              </a:rPr>
              <a:t>入</a:t>
            </a:r>
            <a:r>
              <a:rPr sz="1000" spc="-45" dirty="0">
                <a:solidFill>
                  <a:srgbClr val="A9511A"/>
                </a:solidFill>
                <a:latin typeface="ＭＳ ゴシック"/>
                <a:cs typeface="ＭＳ ゴシック"/>
              </a:rPr>
              <a:t>力</a:t>
            </a:r>
            <a:r>
              <a:rPr sz="1000" spc="-10" dirty="0">
                <a:solidFill>
                  <a:srgbClr val="A9511A"/>
                </a:solidFill>
                <a:latin typeface="ＭＳ ゴシック"/>
                <a:cs typeface="ＭＳ ゴシック"/>
              </a:rPr>
              <a:t>状</a:t>
            </a:r>
            <a:r>
              <a:rPr sz="1000" spc="-40" dirty="0">
                <a:solidFill>
                  <a:srgbClr val="A9511A"/>
                </a:solidFill>
                <a:latin typeface="ＭＳ ゴシック"/>
                <a:cs typeface="ＭＳ ゴシック"/>
              </a:rPr>
              <a:t>況</a:t>
            </a:r>
            <a:r>
              <a:rPr sz="1000" spc="-10" dirty="0">
                <a:solidFill>
                  <a:srgbClr val="A9511A"/>
                </a:solidFill>
                <a:latin typeface="ＭＳ ゴシック"/>
                <a:cs typeface="ＭＳ ゴシック"/>
              </a:rPr>
              <a:t>確</a:t>
            </a:r>
            <a:r>
              <a:rPr sz="1000" dirty="0">
                <a:solidFill>
                  <a:srgbClr val="A9511A"/>
                </a:solidFill>
                <a:latin typeface="ＭＳ ゴシック"/>
                <a:cs typeface="ＭＳ ゴシック"/>
              </a:rPr>
              <a:t>認</a:t>
            </a:r>
            <a:endParaRPr sz="1000" dirty="0">
              <a:latin typeface="ＭＳ ゴシック"/>
              <a:cs typeface="ＭＳ ゴシック"/>
            </a:endParaRPr>
          </a:p>
          <a:p>
            <a:pPr marL="144780" indent="-132715">
              <a:lnSpc>
                <a:spcPct val="100000"/>
              </a:lnSpc>
              <a:spcBef>
                <a:spcPts val="575"/>
              </a:spcBef>
              <a:buAutoNum type="arabicPeriod"/>
              <a:tabLst>
                <a:tab pos="145415" algn="l"/>
              </a:tabLst>
            </a:pPr>
            <a:r>
              <a:rPr sz="1000" dirty="0">
                <a:solidFill>
                  <a:srgbClr val="231F20"/>
                </a:solidFill>
                <a:latin typeface="ＭＳ ゴシック"/>
                <a:cs typeface="ＭＳ ゴシック"/>
              </a:rPr>
              <a:t>施設を選択します。</a:t>
            </a:r>
            <a:endParaRPr sz="1000" dirty="0">
              <a:latin typeface="ＭＳ ゴシック"/>
              <a:cs typeface="ＭＳ ゴシック"/>
            </a:endParaRPr>
          </a:p>
          <a:p>
            <a:pPr marL="76835">
              <a:lnSpc>
                <a:spcPct val="100000"/>
              </a:lnSpc>
              <a:spcBef>
                <a:spcPts val="580"/>
              </a:spcBef>
            </a:pPr>
            <a:r>
              <a:rPr sz="1000" dirty="0">
                <a:solidFill>
                  <a:srgbClr val="231F20"/>
                </a:solidFill>
                <a:latin typeface="ＭＳ ゴシック"/>
                <a:cs typeface="ＭＳ ゴシック"/>
              </a:rPr>
              <a:t>「施設選択エリア」にある「施設選択」ボタンをクリックして開いた一覧画面から施設を選んでください。</a:t>
            </a:r>
            <a:endParaRPr sz="1000" dirty="0">
              <a:latin typeface="ＭＳ ゴシック"/>
              <a:cs typeface="ＭＳ ゴシック"/>
            </a:endParaRPr>
          </a:p>
          <a:p>
            <a:pPr marL="147955" indent="-135890">
              <a:lnSpc>
                <a:spcPct val="100000"/>
              </a:lnSpc>
              <a:spcBef>
                <a:spcPts val="580"/>
              </a:spcBef>
              <a:buAutoNum type="arabicPeriod" startAt="2"/>
              <a:tabLst>
                <a:tab pos="148590" algn="l"/>
              </a:tabLst>
            </a:pPr>
            <a:r>
              <a:rPr sz="1000" dirty="0">
                <a:solidFill>
                  <a:srgbClr val="231F20"/>
                </a:solidFill>
                <a:latin typeface="ＭＳ ゴシック"/>
                <a:cs typeface="ＭＳ ゴシック"/>
              </a:rPr>
              <a:t>指導医一覧から参照したい指導医を選んでください。</a:t>
            </a:r>
            <a:endParaRPr sz="1000" dirty="0">
              <a:latin typeface="ＭＳ ゴシック"/>
              <a:cs typeface="ＭＳ ゴシック"/>
            </a:endParaRPr>
          </a:p>
          <a:p>
            <a:pPr marL="140335">
              <a:lnSpc>
                <a:spcPct val="100000"/>
              </a:lnSpc>
              <a:spcBef>
                <a:spcPts val="580"/>
              </a:spcBef>
            </a:pPr>
            <a:r>
              <a:rPr sz="1000" dirty="0" err="1">
                <a:solidFill>
                  <a:srgbClr val="231F20"/>
                </a:solidFill>
                <a:latin typeface="ＭＳ ゴシック"/>
                <a:cs typeface="ＭＳ ゴシック"/>
              </a:rPr>
              <a:t>表示されている指導医が多い場合は「指導医絞り込みエリア」で氏名や、あいうえお順での絞り込みができます</a:t>
            </a:r>
            <a:r>
              <a:rPr sz="1000" dirty="0" smtClean="0">
                <a:solidFill>
                  <a:srgbClr val="231F20"/>
                </a:solidFill>
                <a:latin typeface="ＭＳ ゴシック"/>
                <a:cs typeface="ＭＳ ゴシック"/>
              </a:rPr>
              <a:t>。</a:t>
            </a:r>
            <a:endParaRPr sz="1000" dirty="0" smtClean="0">
              <a:latin typeface="ＭＳ ゴシック"/>
              <a:cs typeface="ＭＳ ゴシック"/>
            </a:endParaRPr>
          </a:p>
          <a:p>
            <a:pPr marL="140335" marR="1889125" indent="-128270">
              <a:lnSpc>
                <a:spcPct val="148200"/>
              </a:lnSpc>
              <a:buAutoNum type="arabicPeriod" startAt="3"/>
              <a:tabLst>
                <a:tab pos="147320" algn="l"/>
              </a:tabLst>
            </a:pPr>
            <a:r>
              <a:rPr sz="1000" dirty="0" err="1" smtClean="0">
                <a:solidFill>
                  <a:srgbClr val="231F20"/>
                </a:solidFill>
                <a:latin typeface="ＭＳ ゴシック"/>
                <a:cs typeface="ＭＳ ゴシック"/>
              </a:rPr>
              <a:t>指導医の行にある「mini-CEX</a:t>
            </a:r>
            <a:r>
              <a:rPr sz="1000" dirty="0" smtClean="0">
                <a:solidFill>
                  <a:srgbClr val="231F20"/>
                </a:solidFill>
                <a:latin typeface="ＭＳ ゴシック"/>
                <a:cs typeface="ＭＳ ゴシック"/>
              </a:rPr>
              <a:t>/DOPS/</a:t>
            </a:r>
            <a:r>
              <a:rPr sz="1000" dirty="0" err="1" smtClean="0">
                <a:solidFill>
                  <a:srgbClr val="231F20"/>
                </a:solidFill>
                <a:latin typeface="ＭＳ ゴシック"/>
                <a:cs typeface="ＭＳ ゴシック"/>
              </a:rPr>
              <a:t>CbD</a:t>
            </a:r>
            <a:r>
              <a:rPr sz="1000" dirty="0" smtClean="0">
                <a:solidFill>
                  <a:srgbClr val="231F20"/>
                </a:solidFill>
                <a:latin typeface="ＭＳ ゴシック"/>
                <a:cs typeface="ＭＳ ゴシック"/>
              </a:rPr>
              <a:t> </a:t>
            </a:r>
            <a:r>
              <a:rPr sz="1000" dirty="0" err="1" smtClean="0">
                <a:solidFill>
                  <a:srgbClr val="231F20"/>
                </a:solidFill>
                <a:latin typeface="ＭＳ ゴシック"/>
                <a:cs typeface="ＭＳ ゴシック"/>
              </a:rPr>
              <a:t>一覧表示」ボタンをクリックします</a:t>
            </a:r>
            <a:r>
              <a:rPr sz="1000" dirty="0" smtClean="0">
                <a:solidFill>
                  <a:srgbClr val="231F20"/>
                </a:solidFill>
                <a:latin typeface="ＭＳ ゴシック"/>
                <a:cs typeface="ＭＳ ゴシック"/>
              </a:rPr>
              <a:t>。 mini-CEX/DOPS/</a:t>
            </a:r>
            <a:r>
              <a:rPr sz="1000" dirty="0" err="1" smtClean="0">
                <a:solidFill>
                  <a:srgbClr val="231F20"/>
                </a:solidFill>
                <a:latin typeface="ＭＳ ゴシック"/>
                <a:cs typeface="ＭＳ ゴシック"/>
              </a:rPr>
              <a:t>CbD</a:t>
            </a:r>
            <a:r>
              <a:rPr sz="1000" dirty="0" smtClean="0">
                <a:solidFill>
                  <a:srgbClr val="231F20"/>
                </a:solidFill>
                <a:latin typeface="ＭＳ ゴシック"/>
                <a:cs typeface="ＭＳ ゴシック"/>
              </a:rPr>
              <a:t> </a:t>
            </a:r>
            <a:r>
              <a:rPr sz="1000" dirty="0" err="1" smtClean="0">
                <a:solidFill>
                  <a:srgbClr val="231F20"/>
                </a:solidFill>
                <a:latin typeface="ＭＳ ゴシック"/>
                <a:cs typeface="ＭＳ ゴシック"/>
              </a:rPr>
              <a:t>の参照の入力状況が確認できます</a:t>
            </a:r>
            <a:r>
              <a:rPr sz="1000" dirty="0" smtClean="0">
                <a:solidFill>
                  <a:srgbClr val="231F20"/>
                </a:solidFill>
                <a:latin typeface="ＭＳ ゴシック"/>
                <a:cs typeface="ＭＳ ゴシック"/>
              </a:rPr>
              <a:t>。</a:t>
            </a:r>
            <a:endParaRPr sz="1000" dirty="0" smtClean="0">
              <a:latin typeface="ＭＳ ゴシック"/>
              <a:cs typeface="ＭＳ ゴシック"/>
            </a:endParaRPr>
          </a:p>
          <a:p>
            <a:pPr marL="76835">
              <a:lnSpc>
                <a:spcPct val="100000"/>
              </a:lnSpc>
              <a:spcBef>
                <a:spcPts val="575"/>
              </a:spcBef>
            </a:pPr>
            <a:r>
              <a:rPr sz="1000" dirty="0" smtClean="0">
                <a:solidFill>
                  <a:srgbClr val="231F20"/>
                </a:solidFill>
                <a:latin typeface="ＭＳ ゴシック"/>
                <a:cs typeface="ＭＳ ゴシック"/>
              </a:rPr>
              <a:t>「</a:t>
            </a:r>
            <a:r>
              <a:rPr sz="1000" dirty="0">
                <a:solidFill>
                  <a:srgbClr val="231F20"/>
                </a:solidFill>
                <a:latin typeface="ＭＳ ゴシック"/>
                <a:cs typeface="ＭＳ ゴシック"/>
              </a:rPr>
              <a:t>表示切替エリア」で、mini-CEX、DOPS、CbD を切り替えて閲覧してください。</a:t>
            </a:r>
            <a:endParaRPr sz="1000" dirty="0">
              <a:latin typeface="ＭＳ ゴシック"/>
              <a:cs typeface="ＭＳ ゴシック"/>
            </a:endParaRPr>
          </a:p>
        </p:txBody>
      </p:sp>
      <p:sp>
        <p:nvSpPr>
          <p:cNvPr id="24" name="object 24"/>
          <p:cNvSpPr txBox="1"/>
          <p:nvPr/>
        </p:nvSpPr>
        <p:spPr>
          <a:xfrm>
            <a:off x="2850680" y="3984883"/>
            <a:ext cx="1298575" cy="162560"/>
          </a:xfrm>
          <a:prstGeom prst="rect">
            <a:avLst/>
          </a:prstGeom>
        </p:spPr>
        <p:txBody>
          <a:bodyPr vert="horz" wrap="square" lIns="0" tIns="12700" rIns="0" bIns="0" rtlCol="0">
            <a:spAutoFit/>
          </a:bodyPr>
          <a:lstStyle/>
          <a:p>
            <a:pPr marL="364490">
              <a:lnSpc>
                <a:spcPct val="100000"/>
              </a:lnSpc>
              <a:spcBef>
                <a:spcPts val="100"/>
              </a:spcBef>
            </a:pPr>
            <a:r>
              <a:rPr sz="900" spc="-25" dirty="0">
                <a:solidFill>
                  <a:srgbClr val="FFFFFF"/>
                </a:solidFill>
                <a:latin typeface="ＭＳ ゴシック"/>
                <a:cs typeface="ＭＳ ゴシック"/>
              </a:rPr>
              <a:t>表</a:t>
            </a:r>
            <a:r>
              <a:rPr sz="900" spc="-10" dirty="0">
                <a:solidFill>
                  <a:srgbClr val="FFFFFF"/>
                </a:solidFill>
                <a:latin typeface="ＭＳ ゴシック"/>
                <a:cs typeface="ＭＳ ゴシック"/>
              </a:rPr>
              <a:t>示</a:t>
            </a:r>
            <a:r>
              <a:rPr sz="900" spc="-25" dirty="0">
                <a:solidFill>
                  <a:srgbClr val="FFFFFF"/>
                </a:solidFill>
                <a:latin typeface="ＭＳ ゴシック"/>
                <a:cs typeface="ＭＳ ゴシック"/>
              </a:rPr>
              <a:t>切</a:t>
            </a:r>
            <a:r>
              <a:rPr sz="900" spc="-65" dirty="0">
                <a:solidFill>
                  <a:srgbClr val="FFFFFF"/>
                </a:solidFill>
                <a:latin typeface="ＭＳ ゴシック"/>
                <a:cs typeface="ＭＳ ゴシック"/>
              </a:rPr>
              <a:t>替</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a:latin typeface="ＭＳ ゴシック"/>
              <a:cs typeface="ＭＳ ゴシック"/>
            </a:endParaRPr>
          </a:p>
        </p:txBody>
      </p:sp>
      <p:sp>
        <p:nvSpPr>
          <p:cNvPr id="32" name="object 32"/>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60</a:t>
            </a:fld>
            <a:endParaRPr dirty="0"/>
          </a:p>
        </p:txBody>
      </p:sp>
      <p:sp>
        <p:nvSpPr>
          <p:cNvPr id="30" name="object 30"/>
          <p:cNvSpPr txBox="1"/>
          <p:nvPr/>
        </p:nvSpPr>
        <p:spPr>
          <a:xfrm>
            <a:off x="3235411" y="1398544"/>
            <a:ext cx="108775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30" dirty="0">
                <a:solidFill>
                  <a:srgbClr val="231F20"/>
                </a:solidFill>
                <a:latin typeface="ＭＳ ゴシック"/>
                <a:cs typeface="ＭＳ ゴシック"/>
              </a:rPr>
              <a:t> </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5" dirty="0">
                <a:solidFill>
                  <a:srgbClr val="231F20"/>
                </a:solidFill>
                <a:latin typeface="ＭＳ ゴシック"/>
                <a:cs typeface="ＭＳ ゴシック"/>
              </a:rPr>
              <a:t>医</a:t>
            </a:r>
            <a:r>
              <a:rPr sz="1000" spc="-20" dirty="0">
                <a:solidFill>
                  <a:srgbClr val="231F20"/>
                </a:solidFill>
                <a:latin typeface="ＭＳ ゴシック"/>
                <a:cs typeface="ＭＳ ゴシック"/>
              </a:rPr>
              <a:t>選</a:t>
            </a:r>
            <a:r>
              <a:rPr sz="1000" spc="-25" dirty="0">
                <a:solidFill>
                  <a:srgbClr val="231F20"/>
                </a:solidFill>
                <a:latin typeface="ＭＳ ゴシック"/>
                <a:cs typeface="ＭＳ ゴシック"/>
              </a:rPr>
              <a:t>択</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31" name="object 31"/>
          <p:cNvSpPr txBox="1"/>
          <p:nvPr/>
        </p:nvSpPr>
        <p:spPr>
          <a:xfrm>
            <a:off x="2931851" y="4137301"/>
            <a:ext cx="1906270" cy="177800"/>
          </a:xfrm>
          <a:prstGeom prst="rect">
            <a:avLst/>
          </a:prstGeom>
        </p:spPr>
        <p:txBody>
          <a:bodyPr vert="horz" wrap="square" lIns="0" tIns="12700" rIns="0" bIns="0" rtlCol="0">
            <a:spAutoFit/>
          </a:bodyPr>
          <a:lstStyle/>
          <a:p>
            <a:pPr marL="12700">
              <a:lnSpc>
                <a:spcPct val="100000"/>
              </a:lnSpc>
              <a:spcBef>
                <a:spcPts val="100"/>
              </a:spcBef>
            </a:pPr>
            <a:r>
              <a:rPr sz="1000" spc="-10" dirty="0">
                <a:solidFill>
                  <a:srgbClr val="231F20"/>
                </a:solidFill>
                <a:latin typeface="ＭＳ ゴシック"/>
                <a:cs typeface="ＭＳ ゴシック"/>
              </a:rPr>
              <a:t>&lt;mini-CEX/DOPS/CbD</a:t>
            </a:r>
            <a:r>
              <a:rPr sz="1000" spc="-290" dirty="0">
                <a:solidFill>
                  <a:srgbClr val="231F20"/>
                </a:solidFill>
                <a:latin typeface="ＭＳ ゴシック"/>
                <a:cs typeface="ＭＳ ゴシック"/>
              </a:rPr>
              <a:t> </a:t>
            </a:r>
            <a:r>
              <a:rPr sz="1000" spc="-15" dirty="0">
                <a:solidFill>
                  <a:srgbClr val="231F20"/>
                </a:solidFill>
                <a:latin typeface="ＭＳ ゴシック"/>
                <a:cs typeface="ＭＳ ゴシック"/>
              </a:rPr>
              <a:t>の</a:t>
            </a:r>
            <a:r>
              <a:rPr sz="1000" spc="-30" dirty="0">
                <a:solidFill>
                  <a:srgbClr val="231F20"/>
                </a:solidFill>
                <a:latin typeface="ＭＳ ゴシック"/>
                <a:cs typeface="ＭＳ ゴシック"/>
              </a:rPr>
              <a:t>参</a:t>
            </a:r>
            <a:r>
              <a:rPr sz="1000" spc="-25" dirty="0">
                <a:solidFill>
                  <a:srgbClr val="231F20"/>
                </a:solidFill>
                <a:latin typeface="ＭＳ ゴシック"/>
                <a:cs typeface="ＭＳ ゴシック"/>
              </a:rPr>
              <a:t>照</a:t>
            </a:r>
            <a:r>
              <a:rPr sz="1000" spc="-20" dirty="0">
                <a:solidFill>
                  <a:srgbClr val="231F20"/>
                </a:solidFill>
                <a:latin typeface="ＭＳ ゴシック"/>
                <a:cs typeface="ＭＳ ゴシック"/>
              </a:rPr>
              <a:t>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27" name="角丸四角形 26"/>
          <p:cNvSpPr/>
          <p:nvPr/>
        </p:nvSpPr>
        <p:spPr>
          <a:xfrm>
            <a:off x="4838121" y="3387899"/>
            <a:ext cx="1319819" cy="228600"/>
          </a:xfrm>
          <a:prstGeom prst="roundRect">
            <a:avLst>
              <a:gd name="adj" fmla="val 17073"/>
            </a:avLst>
          </a:prstGeom>
          <a:ln w="12598">
            <a:solidFill>
              <a:srgbClr val="DA2128"/>
            </a:solidFill>
            <a:round/>
          </a:ln>
        </p:spPr>
        <p:txBody>
          <a:bodyPr wrap="square" lIns="0" tIns="0" rIns="0" bIns="0" rtlCol="0" anchor="ctr"/>
          <a:lstStyle/>
          <a:p>
            <a:pPr algn="ctr"/>
            <a:endParaRPr kumimoji="1" lang="ja-JP" altLang="en-US"/>
          </a:p>
        </p:txBody>
      </p:sp>
      <p:sp>
        <p:nvSpPr>
          <p:cNvPr id="36" name="角丸四角形 35"/>
          <p:cNvSpPr/>
          <p:nvPr/>
        </p:nvSpPr>
        <p:spPr>
          <a:xfrm>
            <a:off x="2639217" y="2529567"/>
            <a:ext cx="2523520" cy="401740"/>
          </a:xfrm>
          <a:prstGeom prst="roundRect">
            <a:avLst>
              <a:gd name="adj" fmla="val 17073"/>
            </a:avLst>
          </a:prstGeom>
          <a:ln w="12598">
            <a:solidFill>
              <a:srgbClr val="DA2128"/>
            </a:solidFill>
            <a:round/>
          </a:ln>
        </p:spPr>
        <p:txBody>
          <a:bodyPr wrap="square" lIns="0" tIns="0" rIns="0" bIns="0" rtlCol="0" anchor="ctr"/>
          <a:lstStyle/>
          <a:p>
            <a:pPr algn="ctr"/>
            <a:endParaRPr kumimoji="1" lang="ja-JP" altLang="en-US"/>
          </a:p>
        </p:txBody>
      </p:sp>
      <p:sp>
        <p:nvSpPr>
          <p:cNvPr id="38" name="角丸四角形 37"/>
          <p:cNvSpPr/>
          <p:nvPr/>
        </p:nvSpPr>
        <p:spPr>
          <a:xfrm>
            <a:off x="1263650" y="5074060"/>
            <a:ext cx="1905000" cy="272640"/>
          </a:xfrm>
          <a:prstGeom prst="roundRect">
            <a:avLst>
              <a:gd name="adj" fmla="val 17073"/>
            </a:avLst>
          </a:prstGeom>
          <a:ln w="12598">
            <a:solidFill>
              <a:srgbClr val="0070C0"/>
            </a:solidFill>
            <a:round/>
          </a:ln>
        </p:spPr>
        <p:txBody>
          <a:bodyPr wrap="square" lIns="0" tIns="0" rIns="0" bIns="0" rtlCol="0" anchor="ctr"/>
          <a:lstStyle/>
          <a:p>
            <a:pPr algn="ctr"/>
            <a:endParaRPr kumimoji="1" lang="ja-JP" altLang="en-US"/>
          </a:p>
        </p:txBody>
      </p:sp>
      <p:sp>
        <p:nvSpPr>
          <p:cNvPr id="41" name="object 26"/>
          <p:cNvSpPr/>
          <p:nvPr/>
        </p:nvSpPr>
        <p:spPr>
          <a:xfrm>
            <a:off x="2993675" y="4960503"/>
            <a:ext cx="1419343"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0070C0"/>
          </a:solidFill>
        </p:spPr>
        <p:txBody>
          <a:bodyPr wrap="square" lIns="0" tIns="0" rIns="0" bIns="0" rtlCol="0"/>
          <a:lstStyle/>
          <a:p>
            <a:endParaRPr/>
          </a:p>
        </p:txBody>
      </p:sp>
      <p:sp>
        <p:nvSpPr>
          <p:cNvPr id="42" name="object 25"/>
          <p:cNvSpPr txBox="1"/>
          <p:nvPr/>
        </p:nvSpPr>
        <p:spPr>
          <a:xfrm>
            <a:off x="3331613" y="4925516"/>
            <a:ext cx="1081405" cy="212879"/>
          </a:xfrm>
          <a:prstGeom prst="rect">
            <a:avLst/>
          </a:prstGeom>
        </p:spPr>
        <p:txBody>
          <a:bodyPr vert="horz" wrap="square" lIns="0" tIns="73660" rIns="0" bIns="0" rtlCol="0">
            <a:spAutoFit/>
          </a:bodyPr>
          <a:lstStyle/>
          <a:p>
            <a:pPr marL="129539">
              <a:lnSpc>
                <a:spcPct val="100000"/>
              </a:lnSpc>
              <a:spcBef>
                <a:spcPts val="580"/>
              </a:spcBef>
            </a:pPr>
            <a:r>
              <a:rPr lang="ja-JP" altLang="en-US" sz="900" dirty="0">
                <a:solidFill>
                  <a:srgbClr val="FFFFFF"/>
                </a:solidFill>
                <a:latin typeface="ＭＳ ゴシック"/>
                <a:cs typeface="ＭＳ ゴシック"/>
              </a:rPr>
              <a:t>表示切替エリア</a:t>
            </a:r>
            <a:endParaRPr sz="900" dirty="0">
              <a:latin typeface="ＭＳ ゴシック"/>
              <a:cs typeface="ＭＳ ゴシック"/>
            </a:endParaRPr>
          </a:p>
        </p:txBody>
      </p:sp>
      <p:sp>
        <p:nvSpPr>
          <p:cNvPr id="43" name="object 26"/>
          <p:cNvSpPr/>
          <p:nvPr/>
        </p:nvSpPr>
        <p:spPr>
          <a:xfrm>
            <a:off x="5313178" y="1925745"/>
            <a:ext cx="1236894"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45" name="object 25"/>
          <p:cNvSpPr txBox="1"/>
          <p:nvPr/>
        </p:nvSpPr>
        <p:spPr>
          <a:xfrm>
            <a:off x="5527173" y="1898171"/>
            <a:ext cx="1081405" cy="212879"/>
          </a:xfrm>
          <a:prstGeom prst="rect">
            <a:avLst/>
          </a:prstGeom>
        </p:spPr>
        <p:txBody>
          <a:bodyPr vert="horz" wrap="square" lIns="0" tIns="73660" rIns="0" bIns="0" rtlCol="0">
            <a:spAutoFit/>
          </a:bodyPr>
          <a:lstStyle/>
          <a:p>
            <a:pPr marL="129539">
              <a:lnSpc>
                <a:spcPct val="100000"/>
              </a:lnSpc>
              <a:spcBef>
                <a:spcPts val="580"/>
              </a:spcBef>
            </a:pPr>
            <a:r>
              <a:rPr lang="ja-JP" altLang="en-US" sz="900" spc="-10" dirty="0">
                <a:solidFill>
                  <a:srgbClr val="FFFFFF"/>
                </a:solidFill>
                <a:latin typeface="ＭＳ ゴシック"/>
                <a:cs typeface="ＭＳ ゴシック"/>
              </a:rPr>
              <a:t>施設選択エリア</a:t>
            </a:r>
            <a:endParaRPr sz="900" dirty="0">
              <a:latin typeface="ＭＳ ゴシック"/>
              <a:cs typeface="ＭＳ ゴシック"/>
            </a:endParaRPr>
          </a:p>
        </p:txBody>
      </p:sp>
      <p:sp>
        <p:nvSpPr>
          <p:cNvPr id="40" name="object 26"/>
          <p:cNvSpPr/>
          <p:nvPr/>
        </p:nvSpPr>
        <p:spPr>
          <a:xfrm flipH="1">
            <a:off x="734401" y="3160139"/>
            <a:ext cx="1010305"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25" name="object 25"/>
          <p:cNvSpPr txBox="1"/>
          <p:nvPr/>
        </p:nvSpPr>
        <p:spPr>
          <a:xfrm>
            <a:off x="747405" y="3136900"/>
            <a:ext cx="1081405" cy="212879"/>
          </a:xfrm>
          <a:prstGeom prst="rect">
            <a:avLst/>
          </a:prstGeom>
        </p:spPr>
        <p:txBody>
          <a:bodyPr vert="horz" wrap="square" lIns="0" tIns="73660" rIns="0" bIns="0" rtlCol="0">
            <a:spAutoFit/>
          </a:bodyPr>
          <a:lstStyle/>
          <a:p>
            <a:pPr marL="129539">
              <a:lnSpc>
                <a:spcPct val="100000"/>
              </a:lnSpc>
              <a:spcBef>
                <a:spcPts val="580"/>
              </a:spcBef>
            </a:pPr>
            <a:r>
              <a:rPr sz="900" dirty="0">
                <a:solidFill>
                  <a:srgbClr val="FFFFFF"/>
                </a:solidFill>
                <a:latin typeface="ＭＳ ゴシック"/>
                <a:cs typeface="ＭＳ ゴシック"/>
              </a:rPr>
              <a:t>指導医一覧</a:t>
            </a:r>
            <a:endParaRPr sz="900" dirty="0">
              <a:latin typeface="ＭＳ ゴシック"/>
              <a:cs typeface="ＭＳ ゴシック"/>
            </a:endParaRPr>
          </a:p>
        </p:txBody>
      </p:sp>
      <p:sp>
        <p:nvSpPr>
          <p:cNvPr id="46" name="object 26"/>
          <p:cNvSpPr/>
          <p:nvPr/>
        </p:nvSpPr>
        <p:spPr>
          <a:xfrm>
            <a:off x="4969476" y="2555563"/>
            <a:ext cx="1668996"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44" name="object 25"/>
          <p:cNvSpPr txBox="1"/>
          <p:nvPr/>
        </p:nvSpPr>
        <p:spPr>
          <a:xfrm>
            <a:off x="5270223" y="2537166"/>
            <a:ext cx="1350962" cy="212879"/>
          </a:xfrm>
          <a:prstGeom prst="rect">
            <a:avLst/>
          </a:prstGeom>
        </p:spPr>
        <p:txBody>
          <a:bodyPr vert="horz" wrap="square" lIns="0" tIns="73660" rIns="0" bIns="0" rtlCol="0">
            <a:spAutoFit/>
          </a:bodyPr>
          <a:lstStyle/>
          <a:p>
            <a:pPr marL="129539">
              <a:lnSpc>
                <a:spcPct val="100000"/>
              </a:lnSpc>
              <a:spcBef>
                <a:spcPts val="580"/>
              </a:spcBef>
            </a:pPr>
            <a:r>
              <a:rPr lang="ja-JP" altLang="en-US" sz="900" spc="-10" dirty="0">
                <a:solidFill>
                  <a:srgbClr val="FFFFFF"/>
                </a:solidFill>
                <a:latin typeface="ＭＳ ゴシック"/>
                <a:cs typeface="ＭＳ ゴシック"/>
              </a:rPr>
              <a:t>指導医絞り込みエリア</a:t>
            </a:r>
            <a:endParaRPr sz="900" dirty="0">
              <a:latin typeface="ＭＳ ゴシック"/>
              <a:cs typeface="ＭＳ ゴシック"/>
            </a:endParaRPr>
          </a:p>
        </p:txBody>
      </p:sp>
    </p:spTree>
    <p:extLst>
      <p:ext uri="{BB962C8B-B14F-4D97-AF65-F5344CB8AC3E}">
        <p14:creationId xmlns:p14="http://schemas.microsoft.com/office/powerpoint/2010/main" val="255776678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171" y="1569117"/>
            <a:ext cx="6095786" cy="2188548"/>
          </a:xfrm>
          <a:prstGeom prst="rect">
            <a:avLst/>
          </a:prstGeom>
        </p:spPr>
      </p:pic>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b="27112"/>
          <a:stretch/>
        </p:blipFill>
        <p:spPr>
          <a:xfrm>
            <a:off x="734395" y="4209764"/>
            <a:ext cx="6008306" cy="1705094"/>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849" y="6266512"/>
            <a:ext cx="2556447" cy="3815593"/>
          </a:xfrm>
          <a:prstGeom prst="rect">
            <a:avLst/>
          </a:prstGeom>
        </p:spPr>
      </p:pic>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 name="object 3"/>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marL="499109">
              <a:lnSpc>
                <a:spcPct val="100000"/>
              </a:lnSpc>
              <a:spcBef>
                <a:spcPts val="290"/>
              </a:spcBef>
            </a:pPr>
            <a:r>
              <a:rPr sz="2200" spc="5" dirty="0">
                <a:solidFill>
                  <a:srgbClr val="FFFFFF"/>
                </a:solidFill>
                <a:latin typeface="HGPｺﾞｼｯｸE"/>
                <a:cs typeface="HGPｺﾞｼｯｸE"/>
              </a:rPr>
              <a:t>指</a:t>
            </a:r>
            <a:r>
              <a:rPr sz="2200" spc="-40" dirty="0">
                <a:solidFill>
                  <a:srgbClr val="FFFFFF"/>
                </a:solidFill>
                <a:latin typeface="HGPｺﾞｼｯｸE"/>
                <a:cs typeface="HGPｺﾞｼｯｸE"/>
              </a:rPr>
              <a:t>導</a:t>
            </a:r>
            <a:r>
              <a:rPr sz="2200" spc="-70" dirty="0">
                <a:solidFill>
                  <a:srgbClr val="FFFFFF"/>
                </a:solidFill>
                <a:latin typeface="HGPｺﾞｼｯｸE"/>
                <a:cs typeface="HGPｺﾞｼｯｸE"/>
              </a:rPr>
              <a:t>医</a:t>
            </a:r>
            <a:r>
              <a:rPr sz="2200" spc="-15" dirty="0">
                <a:solidFill>
                  <a:srgbClr val="FFFFFF"/>
                </a:solidFill>
                <a:latin typeface="HGPｺﾞｼｯｸE"/>
                <a:cs typeface="HGPｺﾞｼｯｸE"/>
              </a:rPr>
              <a:t>の</a:t>
            </a:r>
            <a:r>
              <a:rPr sz="2200" dirty="0">
                <a:solidFill>
                  <a:srgbClr val="FFFFFF"/>
                </a:solidFill>
                <a:latin typeface="HGPｺﾞｼｯｸE"/>
                <a:cs typeface="HGPｺﾞｼｯｸE"/>
              </a:rPr>
              <a:t>mini-CEX/DOPS/CbD</a:t>
            </a:r>
            <a:r>
              <a:rPr sz="2200" spc="30" dirty="0">
                <a:solidFill>
                  <a:srgbClr val="FFFFFF"/>
                </a:solidFill>
                <a:latin typeface="HGPｺﾞｼｯｸE"/>
                <a:cs typeface="HGPｺﾞｼｯｸE"/>
              </a:rPr>
              <a:t> </a:t>
            </a:r>
            <a:r>
              <a:rPr sz="2200" dirty="0">
                <a:solidFill>
                  <a:srgbClr val="FFFFFF"/>
                </a:solidFill>
                <a:latin typeface="HGPｺﾞｼｯｸE"/>
                <a:cs typeface="HGPｺﾞｼｯｸE"/>
              </a:rPr>
              <a:t>の</a:t>
            </a:r>
            <a:r>
              <a:rPr sz="2200" spc="-50" dirty="0">
                <a:solidFill>
                  <a:srgbClr val="FFFFFF"/>
                </a:solidFill>
                <a:latin typeface="HGPｺﾞｼｯｸE"/>
                <a:cs typeface="HGPｺﾞｼｯｸE"/>
              </a:rPr>
              <a:t>代</a:t>
            </a:r>
            <a:r>
              <a:rPr sz="2200" spc="-165" dirty="0">
                <a:solidFill>
                  <a:srgbClr val="FFFFFF"/>
                </a:solidFill>
                <a:latin typeface="HGPｺﾞｼｯｸE"/>
                <a:cs typeface="HGPｺﾞｼｯｸE"/>
              </a:rPr>
              <a:t>行</a:t>
            </a:r>
            <a:r>
              <a:rPr sz="2200" spc="-35" dirty="0">
                <a:solidFill>
                  <a:srgbClr val="FFFFFF"/>
                </a:solidFill>
                <a:latin typeface="HGPｺﾞｼｯｸE"/>
                <a:cs typeface="HGPｺﾞｼｯｸE"/>
              </a:rPr>
              <a:t>入</a:t>
            </a:r>
            <a:r>
              <a:rPr sz="2200" spc="-5" dirty="0">
                <a:solidFill>
                  <a:srgbClr val="FFFFFF"/>
                </a:solidFill>
                <a:latin typeface="HGPｺﾞｼｯｸE"/>
                <a:cs typeface="HGPｺﾞｼｯｸE"/>
              </a:rPr>
              <a:t>力</a:t>
            </a:r>
            <a:endParaRPr sz="2200" dirty="0">
              <a:latin typeface="HGPｺﾞｼｯｸE"/>
              <a:cs typeface="HGPｺﾞｼｯｸE"/>
            </a:endParaRPr>
          </a:p>
        </p:txBody>
      </p:sp>
      <p:sp>
        <p:nvSpPr>
          <p:cNvPr id="4" name="object 4"/>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40" dirty="0">
                <a:solidFill>
                  <a:srgbClr val="FFFFFF"/>
                </a:solidFill>
                <a:latin typeface="ＭＳ Ｐゴシック"/>
                <a:cs typeface="ＭＳ Ｐゴシック"/>
              </a:rPr>
              <a:t>（</a:t>
            </a:r>
            <a:r>
              <a:rPr sz="1000" spc="-10" dirty="0">
                <a:solidFill>
                  <a:srgbClr val="FFFFFF"/>
                </a:solidFill>
                <a:latin typeface="ＭＳ Ｐゴシック"/>
                <a:cs typeface="ＭＳ Ｐゴシック"/>
              </a:rPr>
              <a:t>指</a:t>
            </a:r>
            <a:r>
              <a:rPr sz="1000" spc="-20" dirty="0">
                <a:solidFill>
                  <a:srgbClr val="FFFFFF"/>
                </a:solidFill>
                <a:latin typeface="ＭＳ Ｐゴシック"/>
                <a:cs typeface="ＭＳ Ｐゴシック"/>
              </a:rPr>
              <a:t>導</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dirty="0">
              <a:latin typeface="ＭＳ Ｐゴシック"/>
              <a:cs typeface="ＭＳ Ｐゴシック"/>
            </a:endParaRPr>
          </a:p>
        </p:txBody>
      </p:sp>
      <p:sp>
        <p:nvSpPr>
          <p:cNvPr id="34" name="object 34"/>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61</a:t>
            </a:fld>
            <a:endParaRPr dirty="0"/>
          </a:p>
        </p:txBody>
      </p:sp>
      <p:sp>
        <p:nvSpPr>
          <p:cNvPr id="31" name="object 31"/>
          <p:cNvSpPr txBox="1"/>
          <p:nvPr/>
        </p:nvSpPr>
        <p:spPr>
          <a:xfrm>
            <a:off x="3233460" y="1352683"/>
            <a:ext cx="108775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30" dirty="0">
                <a:solidFill>
                  <a:srgbClr val="231F20"/>
                </a:solidFill>
                <a:latin typeface="ＭＳ ゴシック"/>
                <a:cs typeface="ＭＳ ゴシック"/>
              </a:rPr>
              <a:t> </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5" dirty="0">
                <a:solidFill>
                  <a:srgbClr val="231F20"/>
                </a:solidFill>
                <a:latin typeface="ＭＳ ゴシック"/>
                <a:cs typeface="ＭＳ ゴシック"/>
              </a:rPr>
              <a:t>医</a:t>
            </a:r>
            <a:r>
              <a:rPr sz="1000" spc="-20" dirty="0">
                <a:solidFill>
                  <a:srgbClr val="231F20"/>
                </a:solidFill>
                <a:latin typeface="ＭＳ ゴシック"/>
                <a:cs typeface="ＭＳ ゴシック"/>
              </a:rPr>
              <a:t>選</a:t>
            </a:r>
            <a:r>
              <a:rPr sz="1000" spc="-25" dirty="0">
                <a:solidFill>
                  <a:srgbClr val="231F20"/>
                </a:solidFill>
                <a:latin typeface="ＭＳ ゴシック"/>
                <a:cs typeface="ＭＳ ゴシック"/>
              </a:rPr>
              <a:t>択</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32" name="object 32"/>
          <p:cNvSpPr txBox="1"/>
          <p:nvPr/>
        </p:nvSpPr>
        <p:spPr>
          <a:xfrm>
            <a:off x="2583542" y="3933846"/>
            <a:ext cx="2462394"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dirty="0" smtClean="0">
                <a:solidFill>
                  <a:srgbClr val="231F20"/>
                </a:solidFill>
                <a:latin typeface="ＭＳ ゴシック"/>
                <a:cs typeface="ＭＳ ゴシック"/>
              </a:rPr>
              <a:t>mini-</a:t>
            </a:r>
            <a:r>
              <a:rPr sz="1000" spc="100" dirty="0" smtClean="0">
                <a:solidFill>
                  <a:srgbClr val="231F20"/>
                </a:solidFill>
                <a:latin typeface="ＭＳ ゴシック"/>
                <a:cs typeface="ＭＳ ゴシック"/>
              </a:rPr>
              <a:t>CEX/DOPS/</a:t>
            </a:r>
            <a:r>
              <a:rPr sz="1000" spc="100" dirty="0" err="1" smtClean="0">
                <a:solidFill>
                  <a:srgbClr val="231F20"/>
                </a:solidFill>
                <a:latin typeface="ＭＳ ゴシック"/>
                <a:cs typeface="ＭＳ ゴシック"/>
              </a:rPr>
              <a:t>CbD</a:t>
            </a:r>
            <a:r>
              <a:rPr sz="1000" dirty="0" err="1" smtClean="0">
                <a:solidFill>
                  <a:srgbClr val="231F20"/>
                </a:solidFill>
                <a:latin typeface="ＭＳ ゴシック"/>
                <a:cs typeface="ＭＳ ゴシック"/>
              </a:rPr>
              <a:t>の登録</a:t>
            </a:r>
            <a:r>
              <a:rPr sz="1000" dirty="0" smtClean="0">
                <a:solidFill>
                  <a:srgbClr val="231F20"/>
                </a:solidFill>
                <a:latin typeface="ＭＳ ゴシック"/>
                <a:cs typeface="ＭＳ ゴシック"/>
              </a:rPr>
              <a:t> </a:t>
            </a:r>
            <a:r>
              <a:rPr sz="1000" dirty="0">
                <a:solidFill>
                  <a:srgbClr val="231F20"/>
                </a:solidFill>
                <a:latin typeface="ＭＳ ゴシック"/>
                <a:cs typeface="ＭＳ ゴシック"/>
              </a:rPr>
              <a:t>/ 参照画面&gt;</a:t>
            </a:r>
            <a:endParaRPr sz="1000" dirty="0">
              <a:latin typeface="ＭＳ ゴシック"/>
              <a:cs typeface="ＭＳ ゴシック"/>
            </a:endParaRPr>
          </a:p>
        </p:txBody>
      </p:sp>
      <p:sp>
        <p:nvSpPr>
          <p:cNvPr id="33" name="object 33"/>
          <p:cNvSpPr txBox="1"/>
          <p:nvPr/>
        </p:nvSpPr>
        <p:spPr>
          <a:xfrm>
            <a:off x="1752251" y="6001785"/>
            <a:ext cx="969644"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新</a:t>
            </a:r>
            <a:r>
              <a:rPr sz="1000" spc="-25" dirty="0">
                <a:solidFill>
                  <a:srgbClr val="231F20"/>
                </a:solidFill>
                <a:latin typeface="ＭＳ ゴシック"/>
                <a:cs typeface="ＭＳ ゴシック"/>
              </a:rPr>
              <a:t>規</a:t>
            </a:r>
            <a:r>
              <a:rPr sz="1000" spc="-15" dirty="0">
                <a:solidFill>
                  <a:srgbClr val="231F20"/>
                </a:solidFill>
                <a:latin typeface="ＭＳ ゴシック"/>
                <a:cs typeface="ＭＳ ゴシック"/>
              </a:rPr>
              <a:t>登録</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35" name="角丸四角形 34"/>
          <p:cNvSpPr/>
          <p:nvPr/>
        </p:nvSpPr>
        <p:spPr>
          <a:xfrm>
            <a:off x="1328460" y="4972238"/>
            <a:ext cx="1905000" cy="272639"/>
          </a:xfrm>
          <a:prstGeom prst="roundRect">
            <a:avLst>
              <a:gd name="adj" fmla="val 17073"/>
            </a:avLst>
          </a:prstGeom>
          <a:ln w="12598">
            <a:solidFill>
              <a:srgbClr val="0070C0"/>
            </a:solidFill>
            <a:round/>
          </a:ln>
        </p:spPr>
        <p:txBody>
          <a:bodyPr wrap="square" lIns="0" tIns="0" rIns="0" bIns="0" rtlCol="0" anchor="ctr"/>
          <a:lstStyle/>
          <a:p>
            <a:pPr algn="ctr"/>
            <a:endParaRPr kumimoji="1" lang="ja-JP" altLang="en-US"/>
          </a:p>
        </p:txBody>
      </p:sp>
      <p:sp>
        <p:nvSpPr>
          <p:cNvPr id="36" name="object 26"/>
          <p:cNvSpPr/>
          <p:nvPr/>
        </p:nvSpPr>
        <p:spPr>
          <a:xfrm>
            <a:off x="3058485" y="4858681"/>
            <a:ext cx="1419343"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0070C0"/>
          </a:solidFill>
        </p:spPr>
        <p:txBody>
          <a:bodyPr wrap="square" lIns="0" tIns="0" rIns="0" bIns="0" rtlCol="0"/>
          <a:lstStyle/>
          <a:p>
            <a:endParaRPr/>
          </a:p>
        </p:txBody>
      </p:sp>
      <p:sp>
        <p:nvSpPr>
          <p:cNvPr id="37" name="object 25"/>
          <p:cNvSpPr txBox="1"/>
          <p:nvPr/>
        </p:nvSpPr>
        <p:spPr>
          <a:xfrm>
            <a:off x="3396423" y="4823694"/>
            <a:ext cx="1081405" cy="212879"/>
          </a:xfrm>
          <a:prstGeom prst="rect">
            <a:avLst/>
          </a:prstGeom>
        </p:spPr>
        <p:txBody>
          <a:bodyPr vert="horz" wrap="square" lIns="0" tIns="73660" rIns="0" bIns="0" rtlCol="0">
            <a:spAutoFit/>
          </a:bodyPr>
          <a:lstStyle/>
          <a:p>
            <a:pPr marL="129539">
              <a:lnSpc>
                <a:spcPct val="100000"/>
              </a:lnSpc>
              <a:spcBef>
                <a:spcPts val="580"/>
              </a:spcBef>
            </a:pPr>
            <a:r>
              <a:rPr lang="ja-JP" altLang="en-US" sz="900" dirty="0">
                <a:solidFill>
                  <a:srgbClr val="FFFFFF"/>
                </a:solidFill>
                <a:latin typeface="ＭＳ ゴシック"/>
                <a:cs typeface="ＭＳ ゴシック"/>
              </a:rPr>
              <a:t>表示切替エリア</a:t>
            </a:r>
            <a:endParaRPr sz="900" dirty="0">
              <a:latin typeface="ＭＳ ゴシック"/>
              <a:cs typeface="ＭＳ ゴシック"/>
            </a:endParaRPr>
          </a:p>
        </p:txBody>
      </p:sp>
      <p:sp>
        <p:nvSpPr>
          <p:cNvPr id="40" name="object 26"/>
          <p:cNvSpPr/>
          <p:nvPr/>
        </p:nvSpPr>
        <p:spPr>
          <a:xfrm flipH="1">
            <a:off x="522857" y="3144866"/>
            <a:ext cx="1070253"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41" name="object 26"/>
          <p:cNvSpPr/>
          <p:nvPr/>
        </p:nvSpPr>
        <p:spPr>
          <a:xfrm>
            <a:off x="4991752" y="2519596"/>
            <a:ext cx="1605898"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43" name="角丸四角形 42"/>
          <p:cNvSpPr/>
          <p:nvPr/>
        </p:nvSpPr>
        <p:spPr>
          <a:xfrm>
            <a:off x="4845050" y="3332350"/>
            <a:ext cx="1338365" cy="246363"/>
          </a:xfrm>
          <a:prstGeom prst="roundRect">
            <a:avLst>
              <a:gd name="adj" fmla="val 17073"/>
            </a:avLst>
          </a:prstGeom>
          <a:ln w="12598">
            <a:solidFill>
              <a:srgbClr val="DA2128"/>
            </a:solidFill>
            <a:round/>
          </a:ln>
        </p:spPr>
        <p:txBody>
          <a:bodyPr wrap="square" lIns="0" tIns="0" rIns="0" bIns="0" rtlCol="0" anchor="ctr"/>
          <a:lstStyle/>
          <a:p>
            <a:pPr algn="ctr"/>
            <a:endParaRPr kumimoji="1" lang="ja-JP" altLang="en-US"/>
          </a:p>
        </p:txBody>
      </p:sp>
      <p:sp>
        <p:nvSpPr>
          <p:cNvPr id="44" name="角丸四角形 43"/>
          <p:cNvSpPr/>
          <p:nvPr/>
        </p:nvSpPr>
        <p:spPr>
          <a:xfrm>
            <a:off x="2566221" y="2453446"/>
            <a:ext cx="2642509" cy="405626"/>
          </a:xfrm>
          <a:prstGeom prst="roundRect">
            <a:avLst>
              <a:gd name="adj" fmla="val 17073"/>
            </a:avLst>
          </a:prstGeom>
          <a:ln w="12598">
            <a:solidFill>
              <a:srgbClr val="DA2128"/>
            </a:solidFill>
            <a:round/>
          </a:ln>
        </p:spPr>
        <p:txBody>
          <a:bodyPr wrap="square" lIns="0" tIns="0" rIns="0" bIns="0" rtlCol="0" anchor="ctr"/>
          <a:lstStyle/>
          <a:p>
            <a:pPr algn="ctr"/>
            <a:endParaRPr kumimoji="1" lang="ja-JP" altLang="en-US"/>
          </a:p>
        </p:txBody>
      </p:sp>
      <p:sp>
        <p:nvSpPr>
          <p:cNvPr id="47" name="object 19"/>
          <p:cNvSpPr txBox="1"/>
          <p:nvPr/>
        </p:nvSpPr>
        <p:spPr>
          <a:xfrm>
            <a:off x="5031299" y="2497936"/>
            <a:ext cx="1743782" cy="212879"/>
          </a:xfrm>
          <a:prstGeom prst="rect">
            <a:avLst/>
          </a:prstGeom>
        </p:spPr>
        <p:txBody>
          <a:bodyPr vert="horz" wrap="square" lIns="0" tIns="73660" rIns="0" bIns="0" rtlCol="0">
            <a:spAutoFit/>
          </a:bodyPr>
          <a:lstStyle/>
          <a:p>
            <a:pPr marL="358140">
              <a:lnSpc>
                <a:spcPct val="100000"/>
              </a:lnSpc>
              <a:spcBef>
                <a:spcPts val="580"/>
              </a:spcBef>
            </a:pPr>
            <a:r>
              <a:rPr lang="ja-JP" altLang="en-US" sz="900" spc="-10" dirty="0">
                <a:solidFill>
                  <a:srgbClr val="FFFFFF"/>
                </a:solidFill>
                <a:latin typeface="ＭＳ ゴシック"/>
                <a:cs typeface="ＭＳ ゴシック"/>
              </a:rPr>
              <a:t>指導医絞り込み</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a:latin typeface="ＭＳ ゴシック"/>
              <a:cs typeface="ＭＳ ゴシック"/>
            </a:endParaRPr>
          </a:p>
        </p:txBody>
      </p:sp>
      <p:sp>
        <p:nvSpPr>
          <p:cNvPr id="48" name="object 19"/>
          <p:cNvSpPr txBox="1"/>
          <p:nvPr/>
        </p:nvSpPr>
        <p:spPr>
          <a:xfrm>
            <a:off x="331103" y="3120336"/>
            <a:ext cx="1301115" cy="212879"/>
          </a:xfrm>
          <a:prstGeom prst="rect">
            <a:avLst/>
          </a:prstGeom>
        </p:spPr>
        <p:txBody>
          <a:bodyPr vert="horz" wrap="square" lIns="0" tIns="73660" rIns="0" bIns="0" rtlCol="0">
            <a:spAutoFit/>
          </a:bodyPr>
          <a:lstStyle/>
          <a:p>
            <a:pPr marL="358140">
              <a:lnSpc>
                <a:spcPct val="100000"/>
              </a:lnSpc>
              <a:spcBef>
                <a:spcPts val="580"/>
              </a:spcBef>
            </a:pPr>
            <a:r>
              <a:rPr lang="ja-JP" altLang="en-US" sz="900" spc="-10" dirty="0">
                <a:solidFill>
                  <a:srgbClr val="FFFFFF"/>
                </a:solidFill>
                <a:latin typeface="ＭＳ ゴシック"/>
                <a:cs typeface="ＭＳ ゴシック"/>
              </a:rPr>
              <a:t>指導医一覧</a:t>
            </a:r>
            <a:endParaRPr sz="900" dirty="0">
              <a:latin typeface="ＭＳ ゴシック"/>
              <a:cs typeface="ＭＳ ゴシック"/>
            </a:endParaRPr>
          </a:p>
        </p:txBody>
      </p:sp>
      <p:sp>
        <p:nvSpPr>
          <p:cNvPr id="24" name="角丸四角形 23"/>
          <p:cNvSpPr/>
          <p:nvPr/>
        </p:nvSpPr>
        <p:spPr>
          <a:xfrm>
            <a:off x="1201966" y="1947077"/>
            <a:ext cx="5395684" cy="456454"/>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42" name="object 26"/>
          <p:cNvSpPr/>
          <p:nvPr/>
        </p:nvSpPr>
        <p:spPr>
          <a:xfrm>
            <a:off x="5359753" y="1761711"/>
            <a:ext cx="1381595"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46" name="object 19"/>
          <p:cNvSpPr txBox="1"/>
          <p:nvPr/>
        </p:nvSpPr>
        <p:spPr>
          <a:xfrm>
            <a:off x="5440233" y="1722341"/>
            <a:ext cx="1301115" cy="338455"/>
          </a:xfrm>
          <a:prstGeom prst="rect">
            <a:avLst/>
          </a:prstGeom>
        </p:spPr>
        <p:txBody>
          <a:bodyPr vert="horz" wrap="square" lIns="0" tIns="73660" rIns="0" bIns="0" rtlCol="0">
            <a:spAutoFit/>
          </a:bodyPr>
          <a:lstStyle/>
          <a:p>
            <a:pPr marL="358140">
              <a:lnSpc>
                <a:spcPct val="100000"/>
              </a:lnSpc>
              <a:spcBef>
                <a:spcPts val="580"/>
              </a:spcBef>
            </a:pPr>
            <a:r>
              <a:rPr sz="900" spc="-10" dirty="0">
                <a:solidFill>
                  <a:srgbClr val="FFFFFF"/>
                </a:solidFill>
                <a:latin typeface="ＭＳ ゴシック"/>
                <a:cs typeface="ＭＳ ゴシック"/>
              </a:rPr>
              <a:t>施</a:t>
            </a:r>
            <a:r>
              <a:rPr sz="900" spc="15" dirty="0">
                <a:solidFill>
                  <a:srgbClr val="FFFFFF"/>
                </a:solidFill>
                <a:latin typeface="ＭＳ ゴシック"/>
                <a:cs typeface="ＭＳ ゴシック"/>
              </a:rPr>
              <a:t>設</a:t>
            </a:r>
            <a:r>
              <a:rPr sz="900" spc="-15" dirty="0">
                <a:solidFill>
                  <a:srgbClr val="FFFFFF"/>
                </a:solidFill>
                <a:latin typeface="ＭＳ ゴシック"/>
                <a:cs typeface="ＭＳ ゴシック"/>
              </a:rPr>
              <a:t>選</a:t>
            </a:r>
            <a:r>
              <a:rPr sz="900" spc="-60" dirty="0">
                <a:solidFill>
                  <a:srgbClr val="FFFFFF"/>
                </a:solidFill>
                <a:latin typeface="ＭＳ ゴシック"/>
                <a:cs typeface="ＭＳ ゴシック"/>
              </a:rPr>
              <a:t>択</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43841" y="774700"/>
            <a:ext cx="6256950" cy="3217676"/>
          </a:xfrm>
          <a:prstGeom prst="rect">
            <a:avLst/>
          </a:prstGeom>
        </p:spPr>
        <p:txBody>
          <a:bodyPr vert="horz" wrap="square" lIns="0" tIns="85725" rIns="0" bIns="0" rtlCol="0">
            <a:spAutoFit/>
          </a:bodyPr>
          <a:lstStyle/>
          <a:p>
            <a:pPr marL="140335">
              <a:lnSpc>
                <a:spcPct val="100000"/>
              </a:lnSpc>
              <a:spcBef>
                <a:spcPts val="100"/>
              </a:spcBef>
            </a:pPr>
            <a:r>
              <a:rPr lang="ja-JP" altLang="en-US" sz="1000" spc="-15" dirty="0">
                <a:solidFill>
                  <a:srgbClr val="231F20"/>
                </a:solidFill>
                <a:latin typeface="ＭＳ ゴシック"/>
                <a:cs typeface="ＭＳ ゴシック"/>
              </a:rPr>
              <a:t>指</a:t>
            </a:r>
            <a:r>
              <a:rPr lang="ja-JP" altLang="en-US" sz="1000" spc="-30" dirty="0">
                <a:solidFill>
                  <a:srgbClr val="231F20"/>
                </a:solidFill>
                <a:latin typeface="ＭＳ ゴシック"/>
                <a:cs typeface="ＭＳ ゴシック"/>
              </a:rPr>
              <a:t>導</a:t>
            </a:r>
            <a:r>
              <a:rPr lang="ja-JP" altLang="en-US" sz="1000" spc="-40" dirty="0">
                <a:solidFill>
                  <a:srgbClr val="231F20"/>
                </a:solidFill>
                <a:latin typeface="ＭＳ ゴシック"/>
                <a:cs typeface="ＭＳ ゴシック"/>
              </a:rPr>
              <a:t>医</a:t>
            </a:r>
            <a:r>
              <a:rPr lang="ja-JP" altLang="en-US" sz="1000" spc="-65" dirty="0">
                <a:solidFill>
                  <a:srgbClr val="231F20"/>
                </a:solidFill>
                <a:latin typeface="ＭＳ ゴシック"/>
                <a:cs typeface="ＭＳ ゴシック"/>
              </a:rPr>
              <a:t>に</a:t>
            </a:r>
            <a:r>
              <a:rPr lang="ja-JP" altLang="en-US" sz="1000" spc="-125" dirty="0">
                <a:solidFill>
                  <a:srgbClr val="231F20"/>
                </a:solidFill>
                <a:latin typeface="ＭＳ ゴシック"/>
                <a:cs typeface="ＭＳ ゴシック"/>
              </a:rPr>
              <a:t>よ</a:t>
            </a:r>
            <a:r>
              <a:rPr lang="ja-JP" altLang="en-US" sz="1000" dirty="0">
                <a:solidFill>
                  <a:srgbClr val="231F20"/>
                </a:solidFill>
                <a:latin typeface="ＭＳ ゴシック"/>
                <a:cs typeface="ＭＳ ゴシック"/>
              </a:rPr>
              <a:t>る</a:t>
            </a:r>
            <a:r>
              <a:rPr lang="ja-JP" altLang="en-US" sz="1000" spc="-300" dirty="0">
                <a:solidFill>
                  <a:srgbClr val="231F20"/>
                </a:solidFill>
                <a:latin typeface="ＭＳ ゴシック"/>
                <a:cs typeface="ＭＳ ゴシック"/>
              </a:rPr>
              <a:t> </a:t>
            </a:r>
            <a:r>
              <a:rPr lang="en-US" altLang="ja-JP" sz="1000" spc="-10" dirty="0">
                <a:solidFill>
                  <a:srgbClr val="231F20"/>
                </a:solidFill>
                <a:latin typeface="ＭＳ ゴシック"/>
                <a:cs typeface="ＭＳ ゴシック"/>
              </a:rPr>
              <a:t>mini-CEX/DOPS/</a:t>
            </a:r>
            <a:r>
              <a:rPr lang="en-US" altLang="ja-JP" sz="1000" spc="-10" dirty="0" err="1">
                <a:solidFill>
                  <a:srgbClr val="231F20"/>
                </a:solidFill>
                <a:latin typeface="ＭＳ ゴシック"/>
                <a:cs typeface="ＭＳ ゴシック"/>
              </a:rPr>
              <a:t>CbD</a:t>
            </a:r>
            <a:r>
              <a:rPr lang="ja-JP" altLang="en-US" sz="1000" spc="-340" dirty="0">
                <a:solidFill>
                  <a:srgbClr val="231F20"/>
                </a:solidFill>
                <a:latin typeface="ＭＳ ゴシック"/>
                <a:cs typeface="ＭＳ ゴシック"/>
              </a:rPr>
              <a:t> </a:t>
            </a:r>
            <a:r>
              <a:rPr lang="ja-JP" altLang="en-US" sz="1000" spc="-35" dirty="0">
                <a:solidFill>
                  <a:srgbClr val="231F20"/>
                </a:solidFill>
                <a:latin typeface="ＭＳ ゴシック"/>
                <a:cs typeface="ＭＳ ゴシック"/>
              </a:rPr>
              <a:t>入</a:t>
            </a:r>
            <a:r>
              <a:rPr lang="ja-JP" altLang="en-US" sz="1000" spc="-85" dirty="0">
                <a:solidFill>
                  <a:srgbClr val="231F20"/>
                </a:solidFill>
                <a:latin typeface="ＭＳ ゴシック"/>
                <a:cs typeface="ＭＳ ゴシック"/>
              </a:rPr>
              <a:t>力</a:t>
            </a:r>
            <a:r>
              <a:rPr lang="ja-JP" altLang="en-US" sz="1000" spc="-25" dirty="0">
                <a:solidFill>
                  <a:srgbClr val="231F20"/>
                </a:solidFill>
                <a:latin typeface="ＭＳ ゴシック"/>
                <a:cs typeface="ＭＳ ゴシック"/>
              </a:rPr>
              <a:t>を</a:t>
            </a:r>
            <a:r>
              <a:rPr lang="ja-JP" altLang="en-US" sz="1000" spc="5" dirty="0">
                <a:solidFill>
                  <a:srgbClr val="231F20"/>
                </a:solidFill>
                <a:latin typeface="ＭＳ ゴシック"/>
                <a:cs typeface="ＭＳ ゴシック"/>
              </a:rPr>
              <a:t>研</a:t>
            </a:r>
            <a:r>
              <a:rPr lang="ja-JP" altLang="en-US" sz="1000" spc="-30" dirty="0">
                <a:solidFill>
                  <a:srgbClr val="231F20"/>
                </a:solidFill>
                <a:latin typeface="ＭＳ ゴシック"/>
                <a:cs typeface="ＭＳ ゴシック"/>
              </a:rPr>
              <a:t>修</a:t>
            </a:r>
            <a:r>
              <a:rPr lang="ja-JP" altLang="en-US" sz="1000" spc="-20" dirty="0">
                <a:solidFill>
                  <a:srgbClr val="231F20"/>
                </a:solidFill>
                <a:latin typeface="ＭＳ ゴシック"/>
                <a:cs typeface="ＭＳ ゴシック"/>
              </a:rPr>
              <a:t>施</a:t>
            </a:r>
            <a:r>
              <a:rPr lang="ja-JP" altLang="en-US" sz="1000" spc="-10" dirty="0">
                <a:solidFill>
                  <a:srgbClr val="231F20"/>
                </a:solidFill>
                <a:latin typeface="ＭＳ ゴシック"/>
                <a:cs typeface="ＭＳ ゴシック"/>
              </a:rPr>
              <a:t>設</a:t>
            </a:r>
            <a:r>
              <a:rPr lang="ja-JP" altLang="en-US" sz="1000" spc="-45" dirty="0">
                <a:solidFill>
                  <a:srgbClr val="231F20"/>
                </a:solidFill>
                <a:latin typeface="ＭＳ ゴシック"/>
                <a:cs typeface="ＭＳ ゴシック"/>
              </a:rPr>
              <a:t>担</a:t>
            </a:r>
            <a:r>
              <a:rPr lang="ja-JP" altLang="en-US" sz="1000" spc="-35" dirty="0">
                <a:solidFill>
                  <a:srgbClr val="231F20"/>
                </a:solidFill>
                <a:latin typeface="ＭＳ ゴシック"/>
                <a:cs typeface="ＭＳ ゴシック"/>
              </a:rPr>
              <a:t>当</a:t>
            </a:r>
            <a:r>
              <a:rPr lang="ja-JP" altLang="en-US" sz="1000" spc="-20" dirty="0">
                <a:solidFill>
                  <a:srgbClr val="231F20"/>
                </a:solidFill>
                <a:latin typeface="ＭＳ ゴシック"/>
                <a:cs typeface="ＭＳ ゴシック"/>
              </a:rPr>
              <a:t>者</a:t>
            </a:r>
            <a:r>
              <a:rPr lang="ja-JP" altLang="en-US" sz="1000" spc="-30" dirty="0">
                <a:solidFill>
                  <a:srgbClr val="231F20"/>
                </a:solidFill>
                <a:latin typeface="ＭＳ ゴシック"/>
                <a:cs typeface="ＭＳ ゴシック"/>
              </a:rPr>
              <a:t>が</a:t>
            </a:r>
            <a:r>
              <a:rPr lang="ja-JP" altLang="en-US" sz="1000" spc="-45" dirty="0">
                <a:solidFill>
                  <a:srgbClr val="231F20"/>
                </a:solidFill>
                <a:latin typeface="ＭＳ ゴシック"/>
                <a:cs typeface="ＭＳ ゴシック"/>
              </a:rPr>
              <a:t>代</a:t>
            </a:r>
            <a:r>
              <a:rPr lang="ja-JP" altLang="en-US" sz="1000" spc="-25" dirty="0">
                <a:solidFill>
                  <a:srgbClr val="231F20"/>
                </a:solidFill>
                <a:latin typeface="ＭＳ ゴシック"/>
                <a:cs typeface="ＭＳ ゴシック"/>
              </a:rPr>
              <a:t>行</a:t>
            </a:r>
            <a:r>
              <a:rPr lang="ja-JP" altLang="en-US" sz="1000" spc="-140" dirty="0">
                <a:solidFill>
                  <a:srgbClr val="231F20"/>
                </a:solidFill>
                <a:latin typeface="ＭＳ ゴシック"/>
                <a:cs typeface="ＭＳ ゴシック"/>
              </a:rPr>
              <a:t>す</a:t>
            </a:r>
            <a:r>
              <a:rPr lang="ja-JP" altLang="en-US" sz="1000" spc="-110" dirty="0">
                <a:solidFill>
                  <a:srgbClr val="231F20"/>
                </a:solidFill>
                <a:latin typeface="ＭＳ ゴシック"/>
                <a:cs typeface="ＭＳ ゴシック"/>
              </a:rPr>
              <a:t>る</a:t>
            </a:r>
            <a:r>
              <a:rPr lang="ja-JP" altLang="en-US" sz="1000" spc="-120" dirty="0">
                <a:solidFill>
                  <a:srgbClr val="231F20"/>
                </a:solidFill>
                <a:latin typeface="ＭＳ ゴシック"/>
                <a:cs typeface="ＭＳ ゴシック"/>
              </a:rPr>
              <a:t>こ</a:t>
            </a:r>
            <a:r>
              <a:rPr lang="ja-JP" altLang="en-US" sz="1000" spc="-85" dirty="0">
                <a:solidFill>
                  <a:srgbClr val="231F20"/>
                </a:solidFill>
                <a:latin typeface="ＭＳ ゴシック"/>
                <a:cs typeface="ＭＳ ゴシック"/>
              </a:rPr>
              <a:t>と</a:t>
            </a:r>
            <a:r>
              <a:rPr lang="ja-JP" altLang="en-US" sz="1000" spc="5" dirty="0">
                <a:solidFill>
                  <a:srgbClr val="231F20"/>
                </a:solidFill>
                <a:latin typeface="ＭＳ ゴシック"/>
                <a:cs typeface="ＭＳ ゴシック"/>
              </a:rPr>
              <a:t>が</a:t>
            </a:r>
            <a:r>
              <a:rPr lang="ja-JP" altLang="en-US" sz="1000" spc="-30" dirty="0">
                <a:solidFill>
                  <a:srgbClr val="231F20"/>
                </a:solidFill>
                <a:latin typeface="ＭＳ ゴシック"/>
                <a:cs typeface="ＭＳ ゴシック"/>
              </a:rPr>
              <a:t>可</a:t>
            </a:r>
            <a:r>
              <a:rPr lang="ja-JP" altLang="en-US" sz="1000" spc="-35" dirty="0">
                <a:solidFill>
                  <a:srgbClr val="231F20"/>
                </a:solidFill>
                <a:latin typeface="ＭＳ ゴシック"/>
                <a:cs typeface="ＭＳ ゴシック"/>
              </a:rPr>
              <a:t>能</a:t>
            </a:r>
            <a:r>
              <a:rPr lang="ja-JP" altLang="en-US" sz="1000" spc="-40" dirty="0">
                <a:solidFill>
                  <a:srgbClr val="231F20"/>
                </a:solidFill>
                <a:latin typeface="ＭＳ ゴシック"/>
                <a:cs typeface="ＭＳ ゴシック"/>
              </a:rPr>
              <a:t>で</a:t>
            </a:r>
            <a:r>
              <a:rPr lang="ja-JP" altLang="en-US" sz="1000" spc="-210" dirty="0">
                <a:solidFill>
                  <a:srgbClr val="231F20"/>
                </a:solidFill>
                <a:latin typeface="ＭＳ ゴシック"/>
                <a:cs typeface="ＭＳ ゴシック"/>
              </a:rPr>
              <a:t>す</a:t>
            </a:r>
            <a:r>
              <a:rPr lang="ja-JP" altLang="en-US" sz="1000" dirty="0">
                <a:solidFill>
                  <a:srgbClr val="231F20"/>
                </a:solidFill>
                <a:latin typeface="ＭＳ ゴシック"/>
                <a:cs typeface="ＭＳ ゴシック"/>
              </a:rPr>
              <a:t>。</a:t>
            </a:r>
            <a:endParaRPr lang="ja-JP" altLang="en-US" sz="1000" dirty="0">
              <a:latin typeface="ＭＳ ゴシック"/>
              <a:cs typeface="ＭＳ ゴシック"/>
            </a:endParaRPr>
          </a:p>
          <a:p>
            <a:pPr>
              <a:lnSpc>
                <a:spcPct val="100000"/>
              </a:lnSpc>
            </a:pPr>
            <a:endParaRPr lang="ja-JP" altLang="en-US" sz="1000" dirty="0">
              <a:latin typeface="ＭＳ ゴシック"/>
              <a:cs typeface="ＭＳ ゴシック"/>
            </a:endParaRPr>
          </a:p>
          <a:p>
            <a:pPr>
              <a:lnSpc>
                <a:spcPct val="100000"/>
              </a:lnSpc>
              <a:spcBef>
                <a:spcPts val="50"/>
              </a:spcBef>
            </a:pPr>
            <a:endParaRPr lang="ja-JP" altLang="en-US" sz="800" dirty="0">
              <a:latin typeface="ＭＳ ゴシック"/>
              <a:cs typeface="ＭＳ ゴシック"/>
            </a:endParaRPr>
          </a:p>
          <a:p>
            <a:pPr marL="139700" indent="-127635">
              <a:lnSpc>
                <a:spcPct val="100000"/>
              </a:lnSpc>
              <a:buSzPct val="90000"/>
              <a:buChar char="■"/>
              <a:tabLst>
                <a:tab pos="140335" algn="l"/>
              </a:tabLst>
            </a:pPr>
            <a:r>
              <a:rPr lang="ja-JP" altLang="en-US" sz="1000" spc="-15" dirty="0">
                <a:solidFill>
                  <a:srgbClr val="A9511A"/>
                </a:solidFill>
                <a:latin typeface="ＭＳ ゴシック"/>
                <a:cs typeface="ＭＳ ゴシック"/>
              </a:rPr>
              <a:t>指</a:t>
            </a:r>
            <a:r>
              <a:rPr lang="ja-JP" altLang="en-US" sz="1000" spc="-30" dirty="0">
                <a:solidFill>
                  <a:srgbClr val="A9511A"/>
                </a:solidFill>
                <a:latin typeface="ＭＳ ゴシック"/>
                <a:cs typeface="ＭＳ ゴシック"/>
              </a:rPr>
              <a:t>導</a:t>
            </a:r>
            <a:r>
              <a:rPr lang="ja-JP" altLang="en-US" sz="1000" spc="-40" dirty="0">
                <a:solidFill>
                  <a:srgbClr val="A9511A"/>
                </a:solidFill>
                <a:latin typeface="ＭＳ ゴシック"/>
                <a:cs typeface="ＭＳ ゴシック"/>
              </a:rPr>
              <a:t>医</a:t>
            </a:r>
            <a:r>
              <a:rPr lang="ja-JP" altLang="en-US" sz="1000" dirty="0">
                <a:solidFill>
                  <a:srgbClr val="A9511A"/>
                </a:solidFill>
                <a:latin typeface="ＭＳ ゴシック"/>
                <a:cs typeface="ＭＳ ゴシック"/>
              </a:rPr>
              <a:t>の</a:t>
            </a:r>
            <a:r>
              <a:rPr lang="ja-JP" altLang="en-US" sz="1000" spc="-245" dirty="0">
                <a:solidFill>
                  <a:srgbClr val="A9511A"/>
                </a:solidFill>
                <a:latin typeface="ＭＳ ゴシック"/>
                <a:cs typeface="ＭＳ ゴシック"/>
              </a:rPr>
              <a:t> </a:t>
            </a:r>
            <a:r>
              <a:rPr lang="en-US" altLang="ja-JP" sz="1000" spc="-10" dirty="0">
                <a:solidFill>
                  <a:srgbClr val="A9511A"/>
                </a:solidFill>
                <a:latin typeface="ＭＳ ゴシック"/>
                <a:cs typeface="ＭＳ ゴシック"/>
              </a:rPr>
              <a:t>mini-CEX/DOPS/</a:t>
            </a:r>
            <a:r>
              <a:rPr lang="en-US" altLang="ja-JP" sz="1000" spc="-10" dirty="0" err="1">
                <a:solidFill>
                  <a:srgbClr val="A9511A"/>
                </a:solidFill>
                <a:latin typeface="ＭＳ ゴシック"/>
                <a:cs typeface="ＭＳ ゴシック"/>
              </a:rPr>
              <a:t>CbD</a:t>
            </a:r>
            <a:r>
              <a:rPr lang="ja-JP" altLang="en-US" sz="1000" spc="-260" dirty="0">
                <a:solidFill>
                  <a:srgbClr val="A9511A"/>
                </a:solidFill>
                <a:latin typeface="ＭＳ ゴシック"/>
                <a:cs typeface="ＭＳ ゴシック"/>
              </a:rPr>
              <a:t> </a:t>
            </a:r>
            <a:r>
              <a:rPr lang="ja-JP" altLang="en-US" sz="1000" spc="-25" dirty="0">
                <a:solidFill>
                  <a:srgbClr val="A9511A"/>
                </a:solidFill>
                <a:latin typeface="ＭＳ ゴシック"/>
                <a:cs typeface="ＭＳ ゴシック"/>
              </a:rPr>
              <a:t>の</a:t>
            </a:r>
            <a:r>
              <a:rPr lang="ja-JP" altLang="en-US" sz="1000" spc="-45" dirty="0">
                <a:solidFill>
                  <a:srgbClr val="A9511A"/>
                </a:solidFill>
                <a:latin typeface="ＭＳ ゴシック"/>
                <a:cs typeface="ＭＳ ゴシック"/>
              </a:rPr>
              <a:t>代</a:t>
            </a:r>
            <a:r>
              <a:rPr lang="ja-JP" altLang="en-US" sz="1000" spc="-90" dirty="0">
                <a:solidFill>
                  <a:srgbClr val="A9511A"/>
                </a:solidFill>
                <a:latin typeface="ＭＳ ゴシック"/>
                <a:cs typeface="ＭＳ ゴシック"/>
              </a:rPr>
              <a:t>行</a:t>
            </a:r>
            <a:r>
              <a:rPr lang="ja-JP" altLang="en-US" sz="1000" spc="-35" dirty="0">
                <a:solidFill>
                  <a:srgbClr val="A9511A"/>
                </a:solidFill>
                <a:latin typeface="ＭＳ ゴシック"/>
                <a:cs typeface="ＭＳ ゴシック"/>
              </a:rPr>
              <a:t>入</a:t>
            </a:r>
            <a:r>
              <a:rPr lang="ja-JP" altLang="en-US" sz="1000" dirty="0">
                <a:solidFill>
                  <a:srgbClr val="A9511A"/>
                </a:solidFill>
                <a:latin typeface="ＭＳ ゴシック"/>
                <a:cs typeface="ＭＳ ゴシック"/>
              </a:rPr>
              <a:t>力</a:t>
            </a:r>
            <a:endParaRPr lang="ja-JP" altLang="en-US" sz="1000" dirty="0">
              <a:latin typeface="ＭＳ ゴシック"/>
              <a:cs typeface="ＭＳ ゴシック"/>
            </a:endParaRPr>
          </a:p>
          <a:p>
            <a:pPr marL="12700">
              <a:lnSpc>
                <a:spcPct val="100000"/>
              </a:lnSpc>
              <a:spcBef>
                <a:spcPts val="575"/>
              </a:spcBef>
            </a:pPr>
            <a:r>
              <a:rPr lang="en-US" altLang="ja-JP" sz="1000" spc="-35" dirty="0">
                <a:solidFill>
                  <a:srgbClr val="231F20"/>
                </a:solidFill>
                <a:latin typeface="ＭＳ ゴシック"/>
                <a:cs typeface="ＭＳ ゴシック"/>
              </a:rPr>
              <a:t>1.</a:t>
            </a:r>
            <a:r>
              <a:rPr lang="ja-JP" altLang="en-US" sz="1000" spc="-395" dirty="0">
                <a:solidFill>
                  <a:srgbClr val="231F20"/>
                </a:solidFill>
                <a:latin typeface="ＭＳ ゴシック"/>
                <a:cs typeface="ＭＳ ゴシック"/>
              </a:rPr>
              <a:t> </a:t>
            </a:r>
            <a:r>
              <a:rPr lang="ja-JP" altLang="en-US" sz="1000" spc="-20" dirty="0">
                <a:solidFill>
                  <a:srgbClr val="231F20"/>
                </a:solidFill>
                <a:latin typeface="ＭＳ ゴシック"/>
                <a:cs typeface="ＭＳ ゴシック"/>
              </a:rPr>
              <a:t>施</a:t>
            </a:r>
            <a:r>
              <a:rPr lang="ja-JP" altLang="en-US" sz="1000" spc="-55" dirty="0">
                <a:solidFill>
                  <a:srgbClr val="231F20"/>
                </a:solidFill>
                <a:latin typeface="ＭＳ ゴシック"/>
                <a:cs typeface="ＭＳ ゴシック"/>
              </a:rPr>
              <a:t>設</a:t>
            </a:r>
            <a:r>
              <a:rPr lang="ja-JP" altLang="en-US" sz="1000" spc="-25" dirty="0">
                <a:solidFill>
                  <a:srgbClr val="231F20"/>
                </a:solidFill>
                <a:latin typeface="ＭＳ ゴシック"/>
                <a:cs typeface="ＭＳ ゴシック"/>
              </a:rPr>
              <a:t>を</a:t>
            </a:r>
            <a:r>
              <a:rPr lang="ja-JP" altLang="en-US" sz="1000" spc="-20" dirty="0">
                <a:solidFill>
                  <a:srgbClr val="231F20"/>
                </a:solidFill>
                <a:latin typeface="ＭＳ ゴシック"/>
                <a:cs typeface="ＭＳ ゴシック"/>
              </a:rPr>
              <a:t>選</a:t>
            </a:r>
            <a:r>
              <a:rPr lang="ja-JP" altLang="en-US" sz="1000" spc="-125" dirty="0">
                <a:solidFill>
                  <a:srgbClr val="231F20"/>
                </a:solidFill>
                <a:latin typeface="ＭＳ ゴシック"/>
                <a:cs typeface="ＭＳ ゴシック"/>
              </a:rPr>
              <a:t>択</a:t>
            </a:r>
            <a:r>
              <a:rPr lang="ja-JP" altLang="en-US" sz="1000" spc="-105" dirty="0">
                <a:solidFill>
                  <a:srgbClr val="231F20"/>
                </a:solidFill>
                <a:latin typeface="ＭＳ ゴシック"/>
                <a:cs typeface="ＭＳ ゴシック"/>
              </a:rPr>
              <a:t>し</a:t>
            </a:r>
            <a:r>
              <a:rPr lang="ja-JP" altLang="en-US" sz="1000" spc="-40" dirty="0">
                <a:solidFill>
                  <a:srgbClr val="231F20"/>
                </a:solidFill>
                <a:latin typeface="ＭＳ ゴシック"/>
                <a:cs typeface="ＭＳ ゴシック"/>
              </a:rPr>
              <a:t>ま</a:t>
            </a:r>
            <a:r>
              <a:rPr lang="ja-JP" altLang="en-US" sz="1000" spc="-210" dirty="0">
                <a:solidFill>
                  <a:srgbClr val="231F20"/>
                </a:solidFill>
                <a:latin typeface="ＭＳ ゴシック"/>
                <a:cs typeface="ＭＳ ゴシック"/>
              </a:rPr>
              <a:t>す</a:t>
            </a:r>
            <a:r>
              <a:rPr lang="ja-JP" altLang="en-US" sz="1000" spc="-210" dirty="0" smtClean="0">
                <a:solidFill>
                  <a:srgbClr val="231F20"/>
                </a:solidFill>
                <a:latin typeface="ＭＳ ゴシック"/>
                <a:cs typeface="ＭＳ ゴシック"/>
              </a:rPr>
              <a:t>。</a:t>
            </a:r>
            <a:endParaRPr lang="en-US" sz="1000" spc="10" dirty="0" smtClean="0">
              <a:solidFill>
                <a:srgbClr val="231F20"/>
              </a:solidFill>
              <a:latin typeface="ＭＳ ゴシック"/>
              <a:cs typeface="ＭＳ ゴシック"/>
            </a:endParaRPr>
          </a:p>
          <a:p>
            <a:pPr marL="76835">
              <a:lnSpc>
                <a:spcPct val="100000"/>
              </a:lnSpc>
              <a:spcBef>
                <a:spcPts val="675"/>
              </a:spcBef>
            </a:pPr>
            <a:r>
              <a:rPr sz="1000" spc="10" dirty="0" smtClean="0">
                <a:solidFill>
                  <a:srgbClr val="231F20"/>
                </a:solidFill>
                <a:latin typeface="ＭＳ ゴシック"/>
                <a:cs typeface="ＭＳ ゴシック"/>
              </a:rPr>
              <a:t>「</a:t>
            </a:r>
            <a:r>
              <a:rPr sz="1000" spc="-20" dirty="0">
                <a:solidFill>
                  <a:srgbClr val="231F20"/>
                </a:solidFill>
                <a:latin typeface="ＭＳ ゴシック"/>
                <a:cs typeface="ＭＳ ゴシック"/>
              </a:rPr>
              <a:t>施</a:t>
            </a:r>
            <a:r>
              <a:rPr sz="1000" spc="10" dirty="0">
                <a:solidFill>
                  <a:srgbClr val="231F20"/>
                </a:solidFill>
                <a:latin typeface="ＭＳ ゴシック"/>
                <a:cs typeface="ＭＳ ゴシック"/>
              </a:rPr>
              <a:t>設</a:t>
            </a:r>
            <a:r>
              <a:rPr sz="1000" spc="-20" dirty="0">
                <a:solidFill>
                  <a:srgbClr val="231F20"/>
                </a:solidFill>
                <a:latin typeface="ＭＳ ゴシック"/>
                <a:cs typeface="ＭＳ ゴシック"/>
              </a:rPr>
              <a:t>選</a:t>
            </a:r>
            <a:r>
              <a:rPr sz="1000" spc="-70" dirty="0">
                <a:solidFill>
                  <a:srgbClr val="231F20"/>
                </a:solidFill>
                <a:latin typeface="ＭＳ ゴシック"/>
                <a:cs typeface="ＭＳ ゴシック"/>
              </a:rPr>
              <a:t>択</a:t>
            </a:r>
            <a:r>
              <a:rPr sz="1000" spc="-160" dirty="0">
                <a:solidFill>
                  <a:srgbClr val="231F20"/>
                </a:solidFill>
                <a:latin typeface="ＭＳ ゴシック"/>
                <a:cs typeface="ＭＳ ゴシック"/>
              </a:rPr>
              <a:t>エ</a:t>
            </a:r>
            <a:r>
              <a:rPr sz="1000" spc="-125" dirty="0">
                <a:solidFill>
                  <a:srgbClr val="231F20"/>
                </a:solidFill>
                <a:latin typeface="ＭＳ ゴシック"/>
                <a:cs typeface="ＭＳ ゴシック"/>
              </a:rPr>
              <a:t>リ</a:t>
            </a:r>
            <a:r>
              <a:rPr sz="1000" spc="-155" dirty="0">
                <a:solidFill>
                  <a:srgbClr val="231F20"/>
                </a:solidFill>
                <a:latin typeface="ＭＳ ゴシック"/>
                <a:cs typeface="ＭＳ ゴシック"/>
              </a:rPr>
              <a:t>ア</a:t>
            </a:r>
            <a:r>
              <a:rPr sz="1000" spc="10" dirty="0">
                <a:solidFill>
                  <a:srgbClr val="231F20"/>
                </a:solidFill>
                <a:latin typeface="ＭＳ ゴシック"/>
                <a:cs typeface="ＭＳ ゴシック"/>
              </a:rPr>
              <a:t>」</a:t>
            </a:r>
            <a:r>
              <a:rPr sz="1000" spc="-65" dirty="0">
                <a:solidFill>
                  <a:srgbClr val="231F20"/>
                </a:solidFill>
                <a:latin typeface="ＭＳ ゴシック"/>
                <a:cs typeface="ＭＳ ゴシック"/>
              </a:rPr>
              <a:t>に</a:t>
            </a:r>
            <a:r>
              <a:rPr sz="1000" spc="-55"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施</a:t>
            </a:r>
            <a:r>
              <a:rPr sz="1000" spc="10" dirty="0">
                <a:solidFill>
                  <a:srgbClr val="231F20"/>
                </a:solidFill>
                <a:latin typeface="ＭＳ ゴシック"/>
                <a:cs typeface="ＭＳ ゴシック"/>
              </a:rPr>
              <a:t>設</a:t>
            </a:r>
            <a:r>
              <a:rPr sz="1000" spc="-20" dirty="0">
                <a:solidFill>
                  <a:srgbClr val="231F20"/>
                </a:solidFill>
                <a:latin typeface="ＭＳ ゴシック"/>
                <a:cs typeface="ＭＳ ゴシック"/>
              </a:rPr>
              <a:t>選</a:t>
            </a:r>
            <a:r>
              <a:rPr sz="1000" spc="-10" dirty="0">
                <a:solidFill>
                  <a:srgbClr val="231F20"/>
                </a:solidFill>
                <a:latin typeface="ＭＳ ゴシック"/>
                <a:cs typeface="ＭＳ ゴシック"/>
              </a:rPr>
              <a:t>択</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90" dirty="0">
                <a:solidFill>
                  <a:srgbClr val="231F20"/>
                </a:solidFill>
                <a:latin typeface="ＭＳ ゴシック"/>
                <a:cs typeface="ＭＳ ゴシック"/>
              </a:rPr>
              <a:t>し</a:t>
            </a:r>
            <a:r>
              <a:rPr sz="1000" spc="-55" dirty="0">
                <a:solidFill>
                  <a:srgbClr val="231F20"/>
                </a:solidFill>
                <a:latin typeface="ＭＳ ゴシック"/>
                <a:cs typeface="ＭＳ ゴシック"/>
              </a:rPr>
              <a:t>て</a:t>
            </a:r>
            <a:r>
              <a:rPr sz="1000" spc="-40" dirty="0">
                <a:solidFill>
                  <a:srgbClr val="231F20"/>
                </a:solidFill>
                <a:latin typeface="ＭＳ ゴシック"/>
                <a:cs typeface="ＭＳ ゴシック"/>
              </a:rPr>
              <a:t>開</a:t>
            </a:r>
            <a:r>
              <a:rPr sz="1000" spc="-75" dirty="0">
                <a:solidFill>
                  <a:srgbClr val="231F20"/>
                </a:solidFill>
                <a:latin typeface="ＭＳ ゴシック"/>
                <a:cs typeface="ＭＳ ゴシック"/>
              </a:rPr>
              <a:t>い</a:t>
            </a:r>
            <a:r>
              <a:rPr sz="1000" spc="-50" dirty="0">
                <a:solidFill>
                  <a:srgbClr val="231F20"/>
                </a:solidFill>
                <a:latin typeface="ＭＳ ゴシック"/>
                <a:cs typeface="ＭＳ ゴシック"/>
              </a:rPr>
              <a:t>た一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spc="-45" dirty="0">
                <a:solidFill>
                  <a:srgbClr val="231F20"/>
                </a:solidFill>
                <a:latin typeface="ＭＳ ゴシック"/>
                <a:cs typeface="ＭＳ ゴシック"/>
              </a:rPr>
              <a:t>面</a:t>
            </a:r>
            <a:r>
              <a:rPr sz="1000" spc="-90" dirty="0">
                <a:solidFill>
                  <a:srgbClr val="231F20"/>
                </a:solidFill>
                <a:latin typeface="ＭＳ ゴシック"/>
                <a:cs typeface="ＭＳ ゴシック"/>
              </a:rPr>
              <a:t>か</a:t>
            </a:r>
            <a:r>
              <a:rPr sz="1000" spc="-85" dirty="0">
                <a:solidFill>
                  <a:srgbClr val="231F20"/>
                </a:solidFill>
                <a:latin typeface="ＭＳ ゴシック"/>
                <a:cs typeface="ＭＳ ゴシック"/>
              </a:rPr>
              <a:t>ら</a:t>
            </a: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施</a:t>
            </a:r>
            <a:r>
              <a:rPr sz="1000" spc="-55" dirty="0">
                <a:solidFill>
                  <a:srgbClr val="231F20"/>
                </a:solidFill>
                <a:latin typeface="ＭＳ ゴシック"/>
                <a:cs typeface="ＭＳ ゴシック"/>
              </a:rPr>
              <a:t>設</a:t>
            </a:r>
            <a:r>
              <a:rPr sz="1000" spc="-25" dirty="0">
                <a:solidFill>
                  <a:srgbClr val="231F20"/>
                </a:solidFill>
                <a:latin typeface="ＭＳ ゴシック"/>
                <a:cs typeface="ＭＳ ゴシック"/>
              </a:rPr>
              <a:t>を選</a:t>
            </a:r>
            <a:r>
              <a:rPr sz="1000" spc="-114" dirty="0">
                <a:solidFill>
                  <a:srgbClr val="231F20"/>
                </a:solidFill>
                <a:latin typeface="ＭＳ ゴシック"/>
                <a:cs typeface="ＭＳ ゴシック"/>
              </a:rPr>
              <a:t>ん</a:t>
            </a:r>
            <a:r>
              <a:rPr sz="1000" spc="-125" dirty="0">
                <a:solidFill>
                  <a:srgbClr val="231F20"/>
                </a:solidFill>
                <a:latin typeface="ＭＳ ゴシック"/>
                <a:cs typeface="ＭＳ ゴシック"/>
              </a:rPr>
              <a:t>で</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47955" indent="-135890">
              <a:lnSpc>
                <a:spcPct val="100000"/>
              </a:lnSpc>
              <a:spcBef>
                <a:spcPts val="580"/>
              </a:spcBef>
              <a:buSzPct val="90000"/>
              <a:buAutoNum type="arabicPeriod" startAt="2"/>
              <a:tabLst>
                <a:tab pos="148590" algn="l"/>
              </a:tabLst>
            </a:pP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35" dirty="0">
                <a:solidFill>
                  <a:srgbClr val="231F20"/>
                </a:solidFill>
                <a:latin typeface="ＭＳ ゴシック"/>
                <a:cs typeface="ＭＳ ゴシック"/>
              </a:rPr>
              <a:t>医</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90" dirty="0">
                <a:solidFill>
                  <a:srgbClr val="231F20"/>
                </a:solidFill>
                <a:latin typeface="ＭＳ ゴシック"/>
                <a:cs typeface="ＭＳ ゴシック"/>
              </a:rPr>
              <a:t>か</a:t>
            </a:r>
            <a:r>
              <a:rPr sz="1000" spc="-55" dirty="0">
                <a:solidFill>
                  <a:srgbClr val="231F20"/>
                </a:solidFill>
                <a:latin typeface="ＭＳ ゴシック"/>
                <a:cs typeface="ＭＳ ゴシック"/>
              </a:rPr>
              <a:t>ら</a:t>
            </a:r>
            <a:r>
              <a:rPr sz="1000" spc="-30" dirty="0">
                <a:solidFill>
                  <a:srgbClr val="231F20"/>
                </a:solidFill>
                <a:latin typeface="ＭＳ ゴシック"/>
                <a:cs typeface="ＭＳ ゴシック"/>
              </a:rPr>
              <a:t>参</a:t>
            </a:r>
            <a:r>
              <a:rPr sz="1000" spc="-114" dirty="0">
                <a:solidFill>
                  <a:srgbClr val="231F20"/>
                </a:solidFill>
                <a:latin typeface="ＭＳ ゴシック"/>
                <a:cs typeface="ＭＳ ゴシック"/>
              </a:rPr>
              <a:t>照</a:t>
            </a:r>
            <a:r>
              <a:rPr sz="1000" spc="-95" dirty="0">
                <a:solidFill>
                  <a:srgbClr val="231F20"/>
                </a:solidFill>
                <a:latin typeface="ＭＳ ゴシック"/>
                <a:cs typeface="ＭＳ ゴシック"/>
              </a:rPr>
              <a:t>し</a:t>
            </a:r>
            <a:r>
              <a:rPr sz="1000" spc="-80" dirty="0">
                <a:solidFill>
                  <a:srgbClr val="231F20"/>
                </a:solidFill>
                <a:latin typeface="ＭＳ ゴシック"/>
                <a:cs typeface="ＭＳ ゴシック"/>
              </a:rPr>
              <a:t>た</a:t>
            </a:r>
            <a:r>
              <a:rPr sz="1000" spc="-15" dirty="0">
                <a:solidFill>
                  <a:srgbClr val="231F20"/>
                </a:solidFill>
                <a:latin typeface="ＭＳ ゴシック"/>
                <a:cs typeface="ＭＳ ゴシック"/>
              </a:rPr>
              <a:t>い指</a:t>
            </a:r>
            <a:r>
              <a:rPr sz="1000" spc="-30" dirty="0">
                <a:solidFill>
                  <a:srgbClr val="231F20"/>
                </a:solidFill>
                <a:latin typeface="ＭＳ ゴシック"/>
                <a:cs typeface="ＭＳ ゴシック"/>
              </a:rPr>
              <a:t>導</a:t>
            </a:r>
            <a:r>
              <a:rPr sz="1000" spc="-65" dirty="0">
                <a:solidFill>
                  <a:srgbClr val="231F20"/>
                </a:solidFill>
                <a:latin typeface="ＭＳ ゴシック"/>
                <a:cs typeface="ＭＳ ゴシック"/>
              </a:rPr>
              <a:t>医</a:t>
            </a:r>
            <a:r>
              <a:rPr sz="1000" spc="-25" dirty="0">
                <a:solidFill>
                  <a:srgbClr val="231F20"/>
                </a:solidFill>
                <a:latin typeface="ＭＳ ゴシック"/>
                <a:cs typeface="ＭＳ ゴシック"/>
              </a:rPr>
              <a:t>を選</a:t>
            </a:r>
            <a:r>
              <a:rPr sz="1000" spc="-114" dirty="0">
                <a:solidFill>
                  <a:srgbClr val="231F20"/>
                </a:solidFill>
                <a:latin typeface="ＭＳ ゴシック"/>
                <a:cs typeface="ＭＳ ゴシック"/>
              </a:rPr>
              <a:t>ん</a:t>
            </a:r>
            <a:r>
              <a:rPr sz="1000" spc="-125" dirty="0">
                <a:solidFill>
                  <a:srgbClr val="231F20"/>
                </a:solidFill>
                <a:latin typeface="ＭＳ ゴシック"/>
                <a:cs typeface="ＭＳ ゴシック"/>
              </a:rPr>
              <a:t>で</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5080">
              <a:lnSpc>
                <a:spcPct val="148200"/>
              </a:lnSpc>
            </a:pPr>
            <a:r>
              <a:rPr sz="1000" spc="-30" dirty="0" err="1">
                <a:solidFill>
                  <a:srgbClr val="231F20"/>
                </a:solidFill>
                <a:latin typeface="ＭＳ ゴシック"/>
                <a:cs typeface="ＭＳ ゴシック"/>
              </a:rPr>
              <a:t>表</a:t>
            </a:r>
            <a:r>
              <a:rPr sz="1000" spc="-85" dirty="0" err="1">
                <a:solidFill>
                  <a:srgbClr val="231F20"/>
                </a:solidFill>
                <a:latin typeface="ＭＳ ゴシック"/>
                <a:cs typeface="ＭＳ ゴシック"/>
              </a:rPr>
              <a:t>示さ</a:t>
            </a:r>
            <a:r>
              <a:rPr sz="1000" spc="-135" dirty="0" err="1">
                <a:solidFill>
                  <a:srgbClr val="231F20"/>
                </a:solidFill>
                <a:latin typeface="ＭＳ ゴシック"/>
                <a:cs typeface="ＭＳ ゴシック"/>
              </a:rPr>
              <a:t>れ</a:t>
            </a:r>
            <a:r>
              <a:rPr sz="1000" spc="-80" dirty="0" err="1">
                <a:solidFill>
                  <a:srgbClr val="231F20"/>
                </a:solidFill>
                <a:latin typeface="ＭＳ ゴシック"/>
                <a:cs typeface="ＭＳ ゴシック"/>
              </a:rPr>
              <a:t>て</a:t>
            </a:r>
            <a:r>
              <a:rPr sz="1000" spc="-45" dirty="0" err="1">
                <a:solidFill>
                  <a:srgbClr val="231F20"/>
                </a:solidFill>
                <a:latin typeface="ＭＳ ゴシック"/>
                <a:cs typeface="ＭＳ ゴシック"/>
              </a:rPr>
              <a:t>い</a:t>
            </a:r>
            <a:r>
              <a:rPr sz="1000" spc="-50" dirty="0" err="1">
                <a:solidFill>
                  <a:srgbClr val="231F20"/>
                </a:solidFill>
                <a:latin typeface="ＭＳ ゴシック"/>
                <a:cs typeface="ＭＳ ゴシック"/>
              </a:rPr>
              <a:t>る</a:t>
            </a:r>
            <a:r>
              <a:rPr sz="1000" spc="-15" dirty="0" err="1">
                <a:solidFill>
                  <a:srgbClr val="231F20"/>
                </a:solidFill>
                <a:latin typeface="ＭＳ ゴシック"/>
                <a:cs typeface="ＭＳ ゴシック"/>
              </a:rPr>
              <a:t>指</a:t>
            </a:r>
            <a:r>
              <a:rPr sz="1000" spc="-30" dirty="0" err="1">
                <a:solidFill>
                  <a:srgbClr val="231F20"/>
                </a:solidFill>
                <a:latin typeface="ＭＳ ゴシック"/>
                <a:cs typeface="ＭＳ ゴシック"/>
              </a:rPr>
              <a:t>導</a:t>
            </a:r>
            <a:r>
              <a:rPr sz="1000" spc="-10" dirty="0" err="1">
                <a:solidFill>
                  <a:srgbClr val="231F20"/>
                </a:solidFill>
                <a:latin typeface="ＭＳ ゴシック"/>
                <a:cs typeface="ＭＳ ゴシック"/>
              </a:rPr>
              <a:t>医</a:t>
            </a:r>
            <a:r>
              <a:rPr sz="1000" spc="-60" dirty="0" err="1">
                <a:solidFill>
                  <a:srgbClr val="231F20"/>
                </a:solidFill>
                <a:latin typeface="ＭＳ ゴシック"/>
                <a:cs typeface="ＭＳ ゴシック"/>
              </a:rPr>
              <a:t>が多</a:t>
            </a:r>
            <a:r>
              <a:rPr sz="1000" spc="-20" dirty="0" err="1">
                <a:solidFill>
                  <a:srgbClr val="231F20"/>
                </a:solidFill>
                <a:latin typeface="ＭＳ ゴシック"/>
                <a:cs typeface="ＭＳ ゴシック"/>
              </a:rPr>
              <a:t>い</a:t>
            </a:r>
            <a:r>
              <a:rPr sz="1000" spc="-10" dirty="0" err="1">
                <a:solidFill>
                  <a:srgbClr val="231F20"/>
                </a:solidFill>
                <a:latin typeface="ＭＳ ゴシック"/>
                <a:cs typeface="ＭＳ ゴシック"/>
              </a:rPr>
              <a:t>場</a:t>
            </a:r>
            <a:r>
              <a:rPr sz="1000" spc="-45" dirty="0" err="1">
                <a:solidFill>
                  <a:srgbClr val="231F20"/>
                </a:solidFill>
                <a:latin typeface="ＭＳ ゴシック"/>
                <a:cs typeface="ＭＳ ゴシック"/>
              </a:rPr>
              <a:t>合</a:t>
            </a:r>
            <a:r>
              <a:rPr sz="1000" spc="-290" dirty="0" err="1">
                <a:solidFill>
                  <a:srgbClr val="231F20"/>
                </a:solidFill>
                <a:latin typeface="ＭＳ ゴシック"/>
                <a:cs typeface="ＭＳ ゴシック"/>
              </a:rPr>
              <a:t>は</a:t>
            </a:r>
            <a:r>
              <a:rPr sz="1000" spc="10" dirty="0" err="1">
                <a:solidFill>
                  <a:srgbClr val="231F20"/>
                </a:solidFill>
                <a:latin typeface="ＭＳ ゴシック"/>
                <a:cs typeface="ＭＳ ゴシック"/>
              </a:rPr>
              <a:t>「</a:t>
            </a:r>
            <a:r>
              <a:rPr sz="1000" spc="-15" dirty="0" err="1">
                <a:solidFill>
                  <a:srgbClr val="231F20"/>
                </a:solidFill>
                <a:latin typeface="ＭＳ ゴシック"/>
                <a:cs typeface="ＭＳ ゴシック"/>
              </a:rPr>
              <a:t>指</a:t>
            </a:r>
            <a:r>
              <a:rPr sz="1000" spc="-30" dirty="0" err="1">
                <a:solidFill>
                  <a:srgbClr val="231F20"/>
                </a:solidFill>
                <a:latin typeface="ＭＳ ゴシック"/>
                <a:cs typeface="ＭＳ ゴシック"/>
              </a:rPr>
              <a:t>導</a:t>
            </a:r>
            <a:r>
              <a:rPr sz="1000" spc="-5" dirty="0" err="1">
                <a:solidFill>
                  <a:srgbClr val="231F20"/>
                </a:solidFill>
                <a:latin typeface="ＭＳ ゴシック"/>
                <a:cs typeface="ＭＳ ゴシック"/>
              </a:rPr>
              <a:t>医</a:t>
            </a:r>
            <a:r>
              <a:rPr sz="1000" spc="-100" dirty="0" err="1">
                <a:solidFill>
                  <a:srgbClr val="231F20"/>
                </a:solidFill>
                <a:latin typeface="ＭＳ ゴシック"/>
                <a:cs typeface="ＭＳ ゴシック"/>
              </a:rPr>
              <a:t>絞り</a:t>
            </a:r>
            <a:r>
              <a:rPr sz="1000" spc="-10" dirty="0" err="1">
                <a:solidFill>
                  <a:srgbClr val="231F20"/>
                </a:solidFill>
                <a:latin typeface="ＭＳ ゴシック"/>
                <a:cs typeface="ＭＳ ゴシック"/>
              </a:rPr>
              <a:t>込</a:t>
            </a:r>
            <a:r>
              <a:rPr sz="1000" spc="-45" dirty="0" err="1">
                <a:solidFill>
                  <a:srgbClr val="231F20"/>
                </a:solidFill>
                <a:latin typeface="ＭＳ ゴシック"/>
                <a:cs typeface="ＭＳ ゴシック"/>
              </a:rPr>
              <a:t>み</a:t>
            </a:r>
            <a:r>
              <a:rPr sz="1000" spc="-160" dirty="0" err="1">
                <a:solidFill>
                  <a:srgbClr val="231F20"/>
                </a:solidFill>
                <a:latin typeface="ＭＳ ゴシック"/>
                <a:cs typeface="ＭＳ ゴシック"/>
              </a:rPr>
              <a:t>エ</a:t>
            </a:r>
            <a:r>
              <a:rPr sz="1000" spc="-125" dirty="0" err="1">
                <a:solidFill>
                  <a:srgbClr val="231F20"/>
                </a:solidFill>
                <a:latin typeface="ＭＳ ゴシック"/>
                <a:cs typeface="ＭＳ ゴシック"/>
              </a:rPr>
              <a:t>リ</a:t>
            </a:r>
            <a:r>
              <a:rPr sz="1000" spc="-155" dirty="0" err="1">
                <a:solidFill>
                  <a:srgbClr val="231F20"/>
                </a:solidFill>
                <a:latin typeface="ＭＳ ゴシック"/>
                <a:cs typeface="ＭＳ ゴシック"/>
              </a:rPr>
              <a:t>ア</a:t>
            </a:r>
            <a:r>
              <a:rPr sz="1000" spc="10" dirty="0" err="1">
                <a:solidFill>
                  <a:srgbClr val="231F20"/>
                </a:solidFill>
                <a:latin typeface="ＭＳ ゴシック"/>
                <a:cs typeface="ＭＳ ゴシック"/>
              </a:rPr>
              <a:t>」</a:t>
            </a:r>
            <a:r>
              <a:rPr sz="1000" spc="-105" dirty="0" err="1">
                <a:solidFill>
                  <a:srgbClr val="231F20"/>
                </a:solidFill>
                <a:latin typeface="ＭＳ ゴシック"/>
                <a:cs typeface="ＭＳ ゴシック"/>
              </a:rPr>
              <a:t>で</a:t>
            </a:r>
            <a:r>
              <a:rPr sz="1000" spc="10" dirty="0" err="1">
                <a:solidFill>
                  <a:srgbClr val="231F20"/>
                </a:solidFill>
                <a:latin typeface="ＭＳ ゴシック"/>
                <a:cs typeface="ＭＳ ゴシック"/>
              </a:rPr>
              <a:t>、</a:t>
            </a:r>
            <a:r>
              <a:rPr sz="1000" spc="-35" dirty="0" err="1">
                <a:solidFill>
                  <a:srgbClr val="231F20"/>
                </a:solidFill>
                <a:latin typeface="ＭＳ ゴシック"/>
                <a:cs typeface="ＭＳ ゴシック"/>
              </a:rPr>
              <a:t>氏</a:t>
            </a:r>
            <a:r>
              <a:rPr sz="1000" spc="-120" dirty="0" err="1">
                <a:solidFill>
                  <a:srgbClr val="231F20"/>
                </a:solidFill>
                <a:latin typeface="ＭＳ ゴシック"/>
                <a:cs typeface="ＭＳ ゴシック"/>
              </a:rPr>
              <a:t>名</a:t>
            </a:r>
            <a:r>
              <a:rPr sz="1000" spc="-45" dirty="0" err="1">
                <a:solidFill>
                  <a:srgbClr val="231F20"/>
                </a:solidFill>
                <a:latin typeface="ＭＳ ゴシック"/>
                <a:cs typeface="ＭＳ ゴシック"/>
              </a:rPr>
              <a:t>で</a:t>
            </a:r>
            <a:r>
              <a:rPr sz="1000" spc="-15" dirty="0" err="1">
                <a:solidFill>
                  <a:srgbClr val="231F20"/>
                </a:solidFill>
                <a:latin typeface="ＭＳ ゴシック"/>
                <a:cs typeface="ＭＳ ゴシック"/>
              </a:rPr>
              <a:t>の</a:t>
            </a:r>
            <a:r>
              <a:rPr sz="1000" spc="-100" dirty="0" err="1">
                <a:solidFill>
                  <a:srgbClr val="231F20"/>
                </a:solidFill>
                <a:latin typeface="ＭＳ ゴシック"/>
                <a:cs typeface="ＭＳ ゴシック"/>
              </a:rPr>
              <a:t>絞り</a:t>
            </a:r>
            <a:r>
              <a:rPr sz="1000" spc="-10" dirty="0" err="1">
                <a:solidFill>
                  <a:srgbClr val="231F20"/>
                </a:solidFill>
                <a:latin typeface="ＭＳ ゴシック"/>
                <a:cs typeface="ＭＳ ゴシック"/>
              </a:rPr>
              <a:t>込</a:t>
            </a:r>
            <a:r>
              <a:rPr sz="1000" spc="-65" dirty="0" err="1">
                <a:solidFill>
                  <a:srgbClr val="231F20"/>
                </a:solidFill>
                <a:latin typeface="ＭＳ ゴシック"/>
                <a:cs typeface="ＭＳ ゴシック"/>
              </a:rPr>
              <a:t>み</a:t>
            </a:r>
            <a:r>
              <a:rPr sz="1000" spc="-114" dirty="0" err="1">
                <a:solidFill>
                  <a:srgbClr val="231F20"/>
                </a:solidFill>
                <a:latin typeface="ＭＳ ゴシック"/>
                <a:cs typeface="ＭＳ ゴシック"/>
              </a:rPr>
              <a:t>や</a:t>
            </a:r>
            <a:r>
              <a:rPr sz="1000" spc="10" dirty="0" err="1">
                <a:solidFill>
                  <a:srgbClr val="231F20"/>
                </a:solidFill>
                <a:latin typeface="ＭＳ ゴシック"/>
                <a:cs typeface="ＭＳ ゴシック"/>
              </a:rPr>
              <a:t>、</a:t>
            </a:r>
            <a:r>
              <a:rPr sz="1000" spc="-55" dirty="0" err="1">
                <a:solidFill>
                  <a:srgbClr val="231F20"/>
                </a:solidFill>
                <a:latin typeface="ＭＳ ゴシック"/>
                <a:cs typeface="ＭＳ ゴシック"/>
              </a:rPr>
              <a:t>あ</a:t>
            </a:r>
            <a:r>
              <a:rPr sz="1000" spc="-114" dirty="0" err="1">
                <a:solidFill>
                  <a:srgbClr val="231F20"/>
                </a:solidFill>
                <a:latin typeface="ＭＳ ゴシック"/>
                <a:cs typeface="ＭＳ ゴシック"/>
              </a:rPr>
              <a:t>い</a:t>
            </a:r>
            <a:r>
              <a:rPr sz="1000" spc="-165" dirty="0" err="1">
                <a:solidFill>
                  <a:srgbClr val="231F20"/>
                </a:solidFill>
                <a:latin typeface="ＭＳ ゴシック"/>
                <a:cs typeface="ＭＳ ゴシック"/>
              </a:rPr>
              <a:t>う</a:t>
            </a:r>
            <a:r>
              <a:rPr sz="1000" spc="-60" dirty="0" err="1">
                <a:solidFill>
                  <a:srgbClr val="231F20"/>
                </a:solidFill>
                <a:latin typeface="ＭＳ ゴシック"/>
                <a:cs typeface="ＭＳ ゴシック"/>
              </a:rPr>
              <a:t>え</a:t>
            </a:r>
            <a:r>
              <a:rPr sz="1000" spc="-40" dirty="0" err="1">
                <a:solidFill>
                  <a:srgbClr val="231F20"/>
                </a:solidFill>
                <a:latin typeface="ＭＳ ゴシック"/>
                <a:cs typeface="ＭＳ ゴシック"/>
              </a:rPr>
              <a:t>お</a:t>
            </a:r>
            <a:r>
              <a:rPr sz="1000" spc="-50" dirty="0" err="1">
                <a:solidFill>
                  <a:srgbClr val="231F20"/>
                </a:solidFill>
                <a:latin typeface="ＭＳ ゴシック"/>
                <a:cs typeface="ＭＳ ゴシック"/>
              </a:rPr>
              <a:t>順</a:t>
            </a:r>
            <a:r>
              <a:rPr sz="1000" spc="-45" dirty="0" err="1">
                <a:solidFill>
                  <a:srgbClr val="231F20"/>
                </a:solidFill>
                <a:latin typeface="ＭＳ ゴシック"/>
                <a:cs typeface="ＭＳ ゴシック"/>
              </a:rPr>
              <a:t>で</a:t>
            </a:r>
            <a:r>
              <a:rPr sz="1000" spc="-15" dirty="0" err="1">
                <a:solidFill>
                  <a:srgbClr val="231F20"/>
                </a:solidFill>
                <a:latin typeface="ＭＳ ゴシック"/>
                <a:cs typeface="ＭＳ ゴシック"/>
              </a:rPr>
              <a:t>の</a:t>
            </a:r>
            <a:r>
              <a:rPr sz="1000" spc="-100" dirty="0" err="1">
                <a:solidFill>
                  <a:srgbClr val="231F20"/>
                </a:solidFill>
                <a:latin typeface="ＭＳ ゴシック"/>
                <a:cs typeface="ＭＳ ゴシック"/>
              </a:rPr>
              <a:t>絞り</a:t>
            </a:r>
            <a:r>
              <a:rPr sz="1000" spc="-100" dirty="0">
                <a:solidFill>
                  <a:srgbClr val="231F20"/>
                </a:solidFill>
                <a:latin typeface="ＭＳ ゴシック"/>
                <a:cs typeface="ＭＳ ゴシック"/>
              </a:rPr>
              <a:t> </a:t>
            </a:r>
            <a:r>
              <a:rPr sz="1000" spc="-10" dirty="0" err="1" smtClean="0">
                <a:solidFill>
                  <a:srgbClr val="231F20"/>
                </a:solidFill>
                <a:latin typeface="ＭＳ ゴシック"/>
                <a:cs typeface="ＭＳ ゴシック"/>
              </a:rPr>
              <a:t>込</a:t>
            </a:r>
            <a:r>
              <a:rPr sz="1000" spc="-65" dirty="0" err="1" smtClean="0">
                <a:solidFill>
                  <a:srgbClr val="231F20"/>
                </a:solidFill>
                <a:latin typeface="ＭＳ ゴシック"/>
                <a:cs typeface="ＭＳ ゴシック"/>
              </a:rPr>
              <a:t>み</a:t>
            </a:r>
            <a:r>
              <a:rPr sz="1000" spc="-55" dirty="0" err="1" smtClean="0">
                <a:solidFill>
                  <a:srgbClr val="231F20"/>
                </a:solidFill>
                <a:latin typeface="ＭＳ ゴシック"/>
                <a:cs typeface="ＭＳ ゴシック"/>
              </a:rPr>
              <a:t>が</a:t>
            </a:r>
            <a:r>
              <a:rPr sz="1000" spc="-65" dirty="0" err="1" smtClean="0">
                <a:solidFill>
                  <a:srgbClr val="231F20"/>
                </a:solidFill>
                <a:latin typeface="ＭＳ ゴシック"/>
                <a:cs typeface="ＭＳ ゴシック"/>
              </a:rPr>
              <a:t>で</a:t>
            </a:r>
            <a:r>
              <a:rPr sz="1000" spc="-80" dirty="0" err="1" smtClean="0">
                <a:solidFill>
                  <a:srgbClr val="231F20"/>
                </a:solidFill>
                <a:latin typeface="ＭＳ ゴシック"/>
                <a:cs typeface="ＭＳ ゴシック"/>
              </a:rPr>
              <a:t>き</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spc="-210" dirty="0">
                <a:solidFill>
                  <a:srgbClr val="231F20"/>
                </a:solidFill>
                <a:latin typeface="ＭＳ ゴシック"/>
                <a:cs typeface="ＭＳ ゴシック"/>
              </a:rPr>
              <a:t>。</a:t>
            </a:r>
            <a:endParaRPr sz="1000" dirty="0">
              <a:latin typeface="ＭＳ ゴシック"/>
              <a:cs typeface="ＭＳ ゴシック"/>
            </a:endParaRPr>
          </a:p>
          <a:p>
            <a:pPr marL="140335" marR="1812925" indent="-128270">
              <a:lnSpc>
                <a:spcPct val="148200"/>
              </a:lnSpc>
              <a:buSzPct val="90000"/>
              <a:buAutoNum type="arabicPeriod" startAt="3"/>
              <a:tabLst>
                <a:tab pos="147320" algn="l"/>
              </a:tabLst>
            </a:pP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40" dirty="0">
                <a:solidFill>
                  <a:srgbClr val="231F20"/>
                </a:solidFill>
                <a:latin typeface="ＭＳ ゴシック"/>
                <a:cs typeface="ＭＳ ゴシック"/>
              </a:rPr>
              <a:t>医</a:t>
            </a:r>
            <a:r>
              <a:rPr sz="1000" spc="-20" dirty="0">
                <a:solidFill>
                  <a:srgbClr val="231F20"/>
                </a:solidFill>
                <a:latin typeface="ＭＳ ゴシック"/>
                <a:cs typeface="ＭＳ ゴシック"/>
              </a:rPr>
              <a:t>の</a:t>
            </a:r>
            <a:r>
              <a:rPr sz="1000" spc="-35" dirty="0">
                <a:solidFill>
                  <a:srgbClr val="231F20"/>
                </a:solidFill>
                <a:latin typeface="ＭＳ ゴシック"/>
                <a:cs typeface="ＭＳ ゴシック"/>
              </a:rPr>
              <a:t>行</a:t>
            </a:r>
            <a:r>
              <a:rPr sz="1000" spc="-65" dirty="0">
                <a:solidFill>
                  <a:srgbClr val="231F20"/>
                </a:solidFill>
                <a:latin typeface="ＭＳ ゴシック"/>
                <a:cs typeface="ＭＳ ゴシック"/>
              </a:rPr>
              <a:t>に</a:t>
            </a:r>
            <a:r>
              <a:rPr sz="1000" spc="-55"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10" dirty="0">
                <a:solidFill>
                  <a:srgbClr val="231F20"/>
                </a:solidFill>
                <a:latin typeface="ＭＳ ゴシック"/>
                <a:cs typeface="ＭＳ ゴシック"/>
              </a:rPr>
              <a:t>「</a:t>
            </a:r>
            <a:r>
              <a:rPr sz="1000" spc="-10" dirty="0">
                <a:solidFill>
                  <a:srgbClr val="231F20"/>
                </a:solidFill>
                <a:latin typeface="ＭＳ ゴシック"/>
                <a:cs typeface="ＭＳ ゴシック"/>
              </a:rPr>
              <a:t>mini-CEX/DOPS/CbD</a:t>
            </a:r>
            <a:r>
              <a:rPr sz="1000" spc="-315" dirty="0">
                <a:solidFill>
                  <a:srgbClr val="231F20"/>
                </a:solidFill>
                <a:latin typeface="ＭＳ ゴシック"/>
                <a:cs typeface="ＭＳ ゴシック"/>
              </a:rPr>
              <a:t> </a:t>
            </a:r>
            <a:r>
              <a:rPr sz="1000" spc="-50" dirty="0">
                <a:solidFill>
                  <a:srgbClr val="231F20"/>
                </a:solidFill>
                <a:latin typeface="ＭＳ ゴシック"/>
                <a:cs typeface="ＭＳ ゴシック"/>
              </a:rPr>
              <a:t>一</a:t>
            </a:r>
            <a:r>
              <a:rPr sz="1000" spc="-40" dirty="0">
                <a:solidFill>
                  <a:srgbClr val="231F20"/>
                </a:solidFill>
                <a:latin typeface="ＭＳ ゴシック"/>
                <a:cs typeface="ＭＳ ゴシック"/>
              </a:rPr>
              <a:t>覧</a:t>
            </a:r>
            <a:r>
              <a:rPr sz="1000" spc="-30" dirty="0">
                <a:solidFill>
                  <a:srgbClr val="231F20"/>
                </a:solidFill>
                <a:latin typeface="ＭＳ ゴシック"/>
                <a:cs typeface="ＭＳ ゴシック"/>
              </a:rPr>
              <a:t>表</a:t>
            </a:r>
            <a:r>
              <a:rPr sz="1000" spc="-70" dirty="0">
                <a:solidFill>
                  <a:srgbClr val="231F20"/>
                </a:solidFill>
                <a:latin typeface="ＭＳ ゴシック"/>
                <a:cs typeface="ＭＳ ゴシック"/>
              </a:rPr>
              <a:t>示</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 </a:t>
            </a:r>
            <a:r>
              <a:rPr sz="1000" spc="-10" dirty="0">
                <a:solidFill>
                  <a:srgbClr val="231F20"/>
                </a:solidFill>
                <a:latin typeface="ＭＳ ゴシック"/>
                <a:cs typeface="ＭＳ ゴシック"/>
              </a:rPr>
              <a:t>mini-CEX/DOPS/CbD</a:t>
            </a:r>
            <a:r>
              <a:rPr sz="1000" spc="-265" dirty="0">
                <a:solidFill>
                  <a:srgbClr val="231F20"/>
                </a:solidFill>
                <a:latin typeface="ＭＳ ゴシック"/>
                <a:cs typeface="ＭＳ ゴシック"/>
              </a:rPr>
              <a:t> </a:t>
            </a:r>
            <a:r>
              <a:rPr sz="1000" spc="-15" dirty="0">
                <a:solidFill>
                  <a:srgbClr val="231F20"/>
                </a:solidFill>
                <a:latin typeface="ＭＳ ゴシック"/>
                <a:cs typeface="ＭＳ ゴシック"/>
              </a:rPr>
              <a:t>の</a:t>
            </a:r>
            <a:r>
              <a:rPr sz="1000" spc="-30" dirty="0">
                <a:solidFill>
                  <a:srgbClr val="231F20"/>
                </a:solidFill>
                <a:latin typeface="ＭＳ ゴシック"/>
                <a:cs typeface="ＭＳ ゴシック"/>
              </a:rPr>
              <a:t>参</a:t>
            </a:r>
            <a:r>
              <a:rPr sz="1000" spc="-45" dirty="0">
                <a:solidFill>
                  <a:srgbClr val="231F20"/>
                </a:solidFill>
                <a:latin typeface="ＭＳ ゴシック"/>
                <a:cs typeface="ＭＳ ゴシック"/>
              </a:rPr>
              <a:t>照</a:t>
            </a:r>
            <a:r>
              <a:rPr sz="1000" spc="-105" dirty="0">
                <a:solidFill>
                  <a:srgbClr val="231F20"/>
                </a:solidFill>
                <a:latin typeface="ＭＳ ゴシック"/>
                <a:cs typeface="ＭＳ ゴシック"/>
              </a:rPr>
              <a:t>の</a:t>
            </a:r>
            <a:r>
              <a:rPr sz="1000" spc="-35" dirty="0">
                <a:solidFill>
                  <a:srgbClr val="231F20"/>
                </a:solidFill>
                <a:latin typeface="ＭＳ ゴシック"/>
                <a:cs typeface="ＭＳ ゴシック"/>
              </a:rPr>
              <a:t>入</a:t>
            </a:r>
            <a:r>
              <a:rPr sz="1000" spc="-45" dirty="0">
                <a:solidFill>
                  <a:srgbClr val="231F20"/>
                </a:solidFill>
                <a:latin typeface="ＭＳ ゴシック"/>
                <a:cs typeface="ＭＳ ゴシック"/>
              </a:rPr>
              <a:t>力</a:t>
            </a:r>
            <a:r>
              <a:rPr sz="1000" spc="-10" dirty="0">
                <a:solidFill>
                  <a:srgbClr val="231F20"/>
                </a:solidFill>
                <a:latin typeface="ＭＳ ゴシック"/>
                <a:cs typeface="ＭＳ ゴシック"/>
              </a:rPr>
              <a:t>状</a:t>
            </a:r>
            <a:r>
              <a:rPr sz="1000" spc="-30" dirty="0">
                <a:solidFill>
                  <a:srgbClr val="231F20"/>
                </a:solidFill>
                <a:latin typeface="ＭＳ ゴシック"/>
                <a:cs typeface="ＭＳ ゴシック"/>
              </a:rPr>
              <a:t>況</a:t>
            </a:r>
            <a:r>
              <a:rPr sz="1000" dirty="0">
                <a:solidFill>
                  <a:srgbClr val="231F20"/>
                </a:solidFill>
                <a:latin typeface="ＭＳ ゴシック"/>
                <a:cs typeface="ＭＳ ゴシック"/>
              </a:rPr>
              <a:t>が</a:t>
            </a:r>
            <a:r>
              <a:rPr sz="1000" spc="-10" dirty="0">
                <a:solidFill>
                  <a:srgbClr val="231F20"/>
                </a:solidFill>
                <a:latin typeface="ＭＳ ゴシック"/>
                <a:cs typeface="ＭＳ ゴシック"/>
              </a:rPr>
              <a:t>確</a:t>
            </a:r>
            <a:r>
              <a:rPr sz="1000" spc="-50" dirty="0">
                <a:solidFill>
                  <a:srgbClr val="231F20"/>
                </a:solidFill>
                <a:latin typeface="ＭＳ ゴシック"/>
                <a:cs typeface="ＭＳ ゴシック"/>
              </a:rPr>
              <a:t>認</a:t>
            </a:r>
            <a:r>
              <a:rPr sz="1000" spc="-65" dirty="0">
                <a:solidFill>
                  <a:srgbClr val="231F20"/>
                </a:solidFill>
                <a:latin typeface="ＭＳ ゴシック"/>
                <a:cs typeface="ＭＳ ゴシック"/>
              </a:rPr>
              <a:t>で</a:t>
            </a:r>
            <a:r>
              <a:rPr sz="1000" spc="-80" dirty="0">
                <a:solidFill>
                  <a:srgbClr val="231F20"/>
                </a:solidFill>
                <a:latin typeface="ＭＳ ゴシック"/>
                <a:cs typeface="ＭＳ ゴシック"/>
              </a:rPr>
              <a:t>き</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76835">
              <a:lnSpc>
                <a:spcPct val="100000"/>
              </a:lnSpc>
              <a:spcBef>
                <a:spcPts val="580"/>
              </a:spcBef>
            </a:pPr>
            <a:r>
              <a:rPr sz="1000" spc="10" dirty="0">
                <a:solidFill>
                  <a:srgbClr val="231F20"/>
                </a:solidFill>
                <a:latin typeface="ＭＳ ゴシック"/>
                <a:cs typeface="ＭＳ ゴシック"/>
              </a:rPr>
              <a:t>「</a:t>
            </a:r>
            <a:r>
              <a:rPr sz="1000" spc="-30" dirty="0">
                <a:solidFill>
                  <a:srgbClr val="231F20"/>
                </a:solidFill>
                <a:latin typeface="ＭＳ ゴシック"/>
                <a:cs typeface="ＭＳ ゴシック"/>
              </a:rPr>
              <a:t>表</a:t>
            </a:r>
            <a:r>
              <a:rPr sz="1000" spc="-15" dirty="0">
                <a:solidFill>
                  <a:srgbClr val="231F20"/>
                </a:solidFill>
                <a:latin typeface="ＭＳ ゴシック"/>
                <a:cs typeface="ＭＳ ゴシック"/>
              </a:rPr>
              <a:t>示</a:t>
            </a:r>
            <a:r>
              <a:rPr sz="1000" spc="-30" dirty="0">
                <a:solidFill>
                  <a:srgbClr val="231F20"/>
                </a:solidFill>
                <a:latin typeface="ＭＳ ゴシック"/>
                <a:cs typeface="ＭＳ ゴシック"/>
              </a:rPr>
              <a:t>切</a:t>
            </a:r>
            <a:r>
              <a:rPr sz="1000" spc="-80" dirty="0">
                <a:solidFill>
                  <a:srgbClr val="231F20"/>
                </a:solidFill>
                <a:latin typeface="ＭＳ ゴシック"/>
                <a:cs typeface="ＭＳ ゴシック"/>
              </a:rPr>
              <a:t>替</a:t>
            </a:r>
            <a:r>
              <a:rPr sz="1000" spc="-160" dirty="0">
                <a:solidFill>
                  <a:srgbClr val="231F20"/>
                </a:solidFill>
                <a:latin typeface="ＭＳ ゴシック"/>
                <a:cs typeface="ＭＳ ゴシック"/>
              </a:rPr>
              <a:t>エ</a:t>
            </a:r>
            <a:r>
              <a:rPr sz="1000" spc="-125" dirty="0">
                <a:solidFill>
                  <a:srgbClr val="231F20"/>
                </a:solidFill>
                <a:latin typeface="ＭＳ ゴシック"/>
                <a:cs typeface="ＭＳ ゴシック"/>
              </a:rPr>
              <a:t>リ</a:t>
            </a:r>
            <a:r>
              <a:rPr sz="1000" spc="-155" dirty="0">
                <a:solidFill>
                  <a:srgbClr val="231F20"/>
                </a:solidFill>
                <a:latin typeface="ＭＳ ゴシック"/>
                <a:cs typeface="ＭＳ ゴシック"/>
              </a:rPr>
              <a:t>ア</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で</a:t>
            </a:r>
            <a:r>
              <a:rPr sz="1000" spc="10" dirty="0">
                <a:solidFill>
                  <a:srgbClr val="231F20"/>
                </a:solidFill>
                <a:latin typeface="ＭＳ ゴシック"/>
                <a:cs typeface="ＭＳ ゴシック"/>
              </a:rPr>
              <a:t>、</a:t>
            </a:r>
            <a:r>
              <a:rPr sz="1000" spc="-25" dirty="0">
                <a:solidFill>
                  <a:srgbClr val="231F20"/>
                </a:solidFill>
                <a:latin typeface="ＭＳ ゴシック"/>
                <a:cs typeface="ＭＳ ゴシック"/>
              </a:rPr>
              <a:t>mini-CEX</a:t>
            </a:r>
            <a:r>
              <a:rPr sz="1000" spc="10" dirty="0">
                <a:solidFill>
                  <a:srgbClr val="231F20"/>
                </a:solidFill>
                <a:latin typeface="ＭＳ ゴシック"/>
                <a:cs typeface="ＭＳ ゴシック"/>
              </a:rPr>
              <a:t>、</a:t>
            </a:r>
            <a:r>
              <a:rPr sz="1000" spc="-5" dirty="0">
                <a:solidFill>
                  <a:srgbClr val="231F20"/>
                </a:solidFill>
                <a:latin typeface="ＭＳ ゴシック"/>
                <a:cs typeface="ＭＳ ゴシック"/>
              </a:rPr>
              <a:t>DOPS</a:t>
            </a:r>
            <a:r>
              <a:rPr sz="1000" spc="10" dirty="0">
                <a:solidFill>
                  <a:srgbClr val="231F20"/>
                </a:solidFill>
                <a:latin typeface="ＭＳ ゴシック"/>
                <a:cs typeface="ＭＳ ゴシック"/>
              </a:rPr>
              <a:t>、CbD</a:t>
            </a:r>
            <a:r>
              <a:rPr sz="1000" spc="-295" dirty="0">
                <a:solidFill>
                  <a:srgbClr val="231F20"/>
                </a:solidFill>
                <a:latin typeface="ＭＳ ゴシック"/>
                <a:cs typeface="ＭＳ ゴシック"/>
              </a:rPr>
              <a:t> </a:t>
            </a:r>
            <a:r>
              <a:rPr sz="1000" spc="-40" dirty="0">
                <a:solidFill>
                  <a:srgbClr val="231F20"/>
                </a:solidFill>
                <a:latin typeface="ＭＳ ゴシック"/>
                <a:cs typeface="ＭＳ ゴシック"/>
              </a:rPr>
              <a:t>を</a:t>
            </a:r>
            <a:r>
              <a:rPr sz="1000" spc="-120" dirty="0">
                <a:solidFill>
                  <a:srgbClr val="231F20"/>
                </a:solidFill>
                <a:latin typeface="ＭＳ ゴシック"/>
                <a:cs typeface="ＭＳ ゴシック"/>
              </a:rPr>
              <a:t>切</a:t>
            </a:r>
            <a:r>
              <a:rPr sz="1000" spc="-95" dirty="0">
                <a:solidFill>
                  <a:srgbClr val="231F20"/>
                </a:solidFill>
                <a:latin typeface="ＭＳ ゴシック"/>
                <a:cs typeface="ＭＳ ゴシック"/>
              </a:rPr>
              <a:t>り</a:t>
            </a:r>
            <a:r>
              <a:rPr sz="1000" spc="-80" dirty="0">
                <a:solidFill>
                  <a:srgbClr val="231F20"/>
                </a:solidFill>
                <a:latin typeface="ＭＳ ゴシック"/>
                <a:cs typeface="ＭＳ ゴシック"/>
              </a:rPr>
              <a:t>替</a:t>
            </a:r>
            <a:r>
              <a:rPr sz="1000" spc="-145" dirty="0">
                <a:solidFill>
                  <a:srgbClr val="231F20"/>
                </a:solidFill>
                <a:latin typeface="ＭＳ ゴシック"/>
                <a:cs typeface="ＭＳ ゴシック"/>
              </a:rPr>
              <a:t>え</a:t>
            </a:r>
            <a:r>
              <a:rPr sz="1000" spc="-50" dirty="0">
                <a:solidFill>
                  <a:srgbClr val="231F20"/>
                </a:solidFill>
                <a:latin typeface="ＭＳ ゴシック"/>
                <a:cs typeface="ＭＳ ゴシック"/>
              </a:rPr>
              <a:t>て</a:t>
            </a:r>
            <a:r>
              <a:rPr sz="1000" spc="-30" dirty="0">
                <a:solidFill>
                  <a:srgbClr val="231F20"/>
                </a:solidFill>
                <a:latin typeface="ＭＳ ゴシック"/>
                <a:cs typeface="ＭＳ ゴシック"/>
              </a:rPr>
              <a:t>閲</a:t>
            </a:r>
            <a:r>
              <a:rPr sz="1000" spc="-105" dirty="0">
                <a:solidFill>
                  <a:srgbClr val="231F20"/>
                </a:solidFill>
                <a:latin typeface="ＭＳ ゴシック"/>
                <a:cs typeface="ＭＳ ゴシック"/>
              </a:rPr>
              <a:t>覧</a:t>
            </a:r>
            <a:r>
              <a:rPr sz="1000" spc="-190" dirty="0">
                <a:solidFill>
                  <a:srgbClr val="231F20"/>
                </a:solidFill>
                <a:latin typeface="ＭＳ ゴシック"/>
                <a:cs typeface="ＭＳ ゴシック"/>
              </a:rPr>
              <a:t>し</a:t>
            </a:r>
            <a:r>
              <a:rPr sz="1000" spc="-215" dirty="0">
                <a:solidFill>
                  <a:srgbClr val="231F20"/>
                </a:solidFill>
                <a:latin typeface="ＭＳ ゴシック"/>
                <a:cs typeface="ＭＳ ゴシック"/>
              </a:rPr>
              <a:t>て</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1280160" indent="-128270">
              <a:lnSpc>
                <a:spcPct val="148200"/>
              </a:lnSpc>
              <a:buSzPct val="90000"/>
              <a:buAutoNum type="arabicPeriod" startAt="4"/>
              <a:tabLst>
                <a:tab pos="152400" algn="l"/>
              </a:tabLst>
            </a:pPr>
            <a:r>
              <a:rPr sz="1000" spc="-10" dirty="0">
                <a:solidFill>
                  <a:srgbClr val="231F20"/>
                </a:solidFill>
                <a:latin typeface="ＭＳ ゴシック"/>
                <a:cs typeface="ＭＳ ゴシック"/>
              </a:rPr>
              <a:t>欄</a:t>
            </a:r>
            <a:r>
              <a:rPr sz="1000" spc="-20" dirty="0">
                <a:solidFill>
                  <a:srgbClr val="231F20"/>
                </a:solidFill>
                <a:latin typeface="ＭＳ ゴシック"/>
                <a:cs typeface="ＭＳ ゴシック"/>
              </a:rPr>
              <a:t>外</a:t>
            </a:r>
            <a:r>
              <a:rPr sz="1000" spc="-290" dirty="0">
                <a:solidFill>
                  <a:srgbClr val="231F20"/>
                </a:solidFill>
                <a:latin typeface="ＭＳ ゴシック"/>
                <a:cs typeface="ＭＳ ゴシック"/>
              </a:rPr>
              <a:t>の</a:t>
            </a:r>
            <a:r>
              <a:rPr sz="1000" spc="10" dirty="0">
                <a:solidFill>
                  <a:srgbClr val="231F20"/>
                </a:solidFill>
                <a:latin typeface="ＭＳ ゴシック"/>
                <a:cs typeface="ＭＳ ゴシック"/>
              </a:rPr>
              <a:t>「</a:t>
            </a:r>
            <a:r>
              <a:rPr sz="1000" dirty="0">
                <a:solidFill>
                  <a:srgbClr val="231F20"/>
                </a:solidFill>
                <a:latin typeface="ＭＳ ゴシック"/>
                <a:cs typeface="ＭＳ ゴシック"/>
              </a:rPr>
              <a:t>新規</a:t>
            </a:r>
            <a:r>
              <a:rPr sz="1000" spc="5" dirty="0">
                <a:solidFill>
                  <a:srgbClr val="231F20"/>
                </a:solidFill>
                <a:latin typeface="ＭＳ ゴシック"/>
                <a:cs typeface="ＭＳ ゴシック"/>
              </a:rPr>
              <a:t>追</a:t>
            </a:r>
            <a:r>
              <a:rPr sz="1000" spc="-35" dirty="0">
                <a:solidFill>
                  <a:srgbClr val="231F20"/>
                </a:solidFill>
                <a:latin typeface="ＭＳ ゴシック"/>
                <a:cs typeface="ＭＳ ゴシック"/>
              </a:rPr>
              <a:t>加</a:t>
            </a:r>
            <a:r>
              <a:rPr sz="1000" spc="10" dirty="0">
                <a:solidFill>
                  <a:srgbClr val="231F20"/>
                </a:solidFill>
                <a:latin typeface="ＭＳ ゴシック"/>
                <a:cs typeface="ＭＳ ゴシック"/>
              </a:rPr>
              <a:t>」</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80" dirty="0">
                <a:solidFill>
                  <a:srgbClr val="231F20"/>
                </a:solidFill>
                <a:latin typeface="ＭＳ ゴシック"/>
                <a:cs typeface="ＭＳ ゴシック"/>
              </a:rPr>
              <a:t>ク</a:t>
            </a:r>
            <a:r>
              <a:rPr sz="1000" spc="-140" dirty="0">
                <a:solidFill>
                  <a:srgbClr val="231F20"/>
                </a:solidFill>
                <a:latin typeface="ＭＳ ゴシック"/>
                <a:cs typeface="ＭＳ ゴシック"/>
              </a:rPr>
              <a:t>す</a:t>
            </a:r>
            <a:r>
              <a:rPr sz="1000" spc="-105" dirty="0">
                <a:solidFill>
                  <a:srgbClr val="231F20"/>
                </a:solidFill>
                <a:latin typeface="ＭＳ ゴシック"/>
                <a:cs typeface="ＭＳ ゴシック"/>
              </a:rPr>
              <a:t>る</a:t>
            </a:r>
            <a:r>
              <a:rPr sz="1000" dirty="0">
                <a:solidFill>
                  <a:srgbClr val="231F20"/>
                </a:solidFill>
                <a:latin typeface="ＭＳ ゴシック"/>
                <a:cs typeface="ＭＳ ゴシック"/>
              </a:rPr>
              <a:t>と</a:t>
            </a:r>
            <a:r>
              <a:rPr sz="1000" spc="-330" dirty="0">
                <a:solidFill>
                  <a:srgbClr val="231F20"/>
                </a:solidFill>
                <a:latin typeface="ＭＳ ゴシック"/>
                <a:cs typeface="ＭＳ ゴシック"/>
              </a:rPr>
              <a:t> </a:t>
            </a:r>
            <a:r>
              <a:rPr sz="1000" spc="-10" dirty="0">
                <a:solidFill>
                  <a:srgbClr val="231F20"/>
                </a:solidFill>
                <a:latin typeface="ＭＳ ゴシック"/>
                <a:cs typeface="ＭＳ ゴシック"/>
              </a:rPr>
              <a:t>&lt;mini-CEX/DOPS/CbD</a:t>
            </a:r>
            <a:r>
              <a:rPr sz="1000" spc="-270" dirty="0">
                <a:solidFill>
                  <a:srgbClr val="231F20"/>
                </a:solidFill>
                <a:latin typeface="ＭＳ ゴシック"/>
                <a:cs typeface="ＭＳ ゴシック"/>
              </a:rPr>
              <a:t> </a:t>
            </a:r>
            <a:r>
              <a:rPr sz="1000" spc="-20" dirty="0">
                <a:solidFill>
                  <a:srgbClr val="231F20"/>
                </a:solidFill>
                <a:latin typeface="ＭＳ ゴシック"/>
                <a:cs typeface="ＭＳ ゴシック"/>
              </a:rPr>
              <a:t>の</a:t>
            </a:r>
            <a:r>
              <a:rPr sz="1000" spc="-15" dirty="0">
                <a:solidFill>
                  <a:srgbClr val="231F20"/>
                </a:solidFill>
                <a:latin typeface="ＭＳ ゴシック"/>
                <a:cs typeface="ＭＳ ゴシック"/>
              </a:rPr>
              <a:t>登</a:t>
            </a:r>
            <a:r>
              <a:rPr sz="1000" dirty="0">
                <a:solidFill>
                  <a:srgbClr val="231F20"/>
                </a:solidFill>
                <a:latin typeface="ＭＳ ゴシック"/>
                <a:cs typeface="ＭＳ ゴシック"/>
              </a:rPr>
              <a:t>録</a:t>
            </a:r>
            <a:r>
              <a:rPr sz="1000" spc="-240" dirty="0">
                <a:solidFill>
                  <a:srgbClr val="231F20"/>
                </a:solidFill>
                <a:latin typeface="ＭＳ ゴシック"/>
                <a:cs typeface="ＭＳ ゴシック"/>
              </a:rPr>
              <a:t> </a:t>
            </a:r>
            <a:r>
              <a:rPr sz="1000" dirty="0">
                <a:solidFill>
                  <a:srgbClr val="231F20"/>
                </a:solidFill>
                <a:latin typeface="ＭＳ ゴシック"/>
                <a:cs typeface="ＭＳ ゴシック"/>
              </a:rPr>
              <a:t>&gt;</a:t>
            </a:r>
            <a:r>
              <a:rPr sz="1000" spc="-280" dirty="0">
                <a:solidFill>
                  <a:srgbClr val="231F20"/>
                </a:solidFill>
                <a:latin typeface="ＭＳ ゴシック"/>
                <a:cs typeface="ＭＳ ゴシック"/>
              </a:rPr>
              <a:t> </a:t>
            </a:r>
            <a:r>
              <a:rPr sz="1000" spc="-20" dirty="0">
                <a:solidFill>
                  <a:srgbClr val="231F20"/>
                </a:solidFill>
                <a:latin typeface="ＭＳ ゴシック"/>
                <a:cs typeface="ＭＳ ゴシック"/>
              </a:rPr>
              <a:t>画</a:t>
            </a:r>
            <a:r>
              <a:rPr sz="1000" spc="-45" dirty="0">
                <a:solidFill>
                  <a:srgbClr val="231F20"/>
                </a:solidFill>
                <a:latin typeface="ＭＳ ゴシック"/>
                <a:cs typeface="ＭＳ ゴシック"/>
              </a:rPr>
              <a:t>面</a:t>
            </a:r>
            <a:r>
              <a:rPr sz="1000" spc="-10" dirty="0">
                <a:solidFill>
                  <a:srgbClr val="231F20"/>
                </a:solidFill>
                <a:latin typeface="ＭＳ ゴシック"/>
                <a:cs typeface="ＭＳ ゴシック"/>
              </a:rPr>
              <a:t>が</a:t>
            </a:r>
            <a:r>
              <a:rPr sz="1000" spc="-65" dirty="0">
                <a:solidFill>
                  <a:srgbClr val="231F20"/>
                </a:solidFill>
                <a:latin typeface="ＭＳ ゴシック"/>
                <a:cs typeface="ＭＳ ゴシック"/>
              </a:rPr>
              <a:t>開</a:t>
            </a:r>
            <a:r>
              <a:rPr sz="1000" spc="-80" dirty="0">
                <a:solidFill>
                  <a:srgbClr val="231F20"/>
                </a:solidFill>
                <a:latin typeface="ＭＳ ゴシック"/>
                <a:cs typeface="ＭＳ ゴシック"/>
              </a:rPr>
              <a:t>き</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 </a:t>
            </a:r>
            <a:r>
              <a:rPr sz="1000" spc="-45" dirty="0">
                <a:solidFill>
                  <a:srgbClr val="231F20"/>
                </a:solidFill>
                <a:latin typeface="ＭＳ ゴシック"/>
                <a:cs typeface="ＭＳ ゴシック"/>
              </a:rPr>
              <a:t>代</a:t>
            </a:r>
            <a:r>
              <a:rPr sz="1000" spc="-90" dirty="0">
                <a:solidFill>
                  <a:srgbClr val="231F20"/>
                </a:solidFill>
                <a:latin typeface="ＭＳ ゴシック"/>
                <a:cs typeface="ＭＳ ゴシック"/>
              </a:rPr>
              <a:t>行</a:t>
            </a:r>
            <a:r>
              <a:rPr sz="1000" spc="-35" dirty="0">
                <a:solidFill>
                  <a:srgbClr val="231F20"/>
                </a:solidFill>
                <a:latin typeface="ＭＳ ゴシック"/>
                <a:cs typeface="ＭＳ ゴシック"/>
              </a:rPr>
              <a:t>入</a:t>
            </a:r>
            <a:r>
              <a:rPr sz="1000" spc="-85" dirty="0">
                <a:solidFill>
                  <a:srgbClr val="231F20"/>
                </a:solidFill>
                <a:latin typeface="ＭＳ ゴシック"/>
                <a:cs typeface="ＭＳ ゴシック"/>
              </a:rPr>
              <a:t>力</a:t>
            </a:r>
            <a:r>
              <a:rPr sz="1000" spc="-30" dirty="0">
                <a:solidFill>
                  <a:srgbClr val="231F20"/>
                </a:solidFill>
                <a:latin typeface="ＭＳ ゴシック"/>
                <a:cs typeface="ＭＳ ゴシック"/>
              </a:rPr>
              <a:t>を</a:t>
            </a:r>
            <a:r>
              <a:rPr sz="1000" spc="-70" dirty="0">
                <a:solidFill>
                  <a:srgbClr val="231F20"/>
                </a:solidFill>
                <a:latin typeface="ＭＳ ゴシック"/>
                <a:cs typeface="ＭＳ ゴシック"/>
              </a:rPr>
              <a:t>終え</a:t>
            </a:r>
            <a:r>
              <a:rPr sz="1000" spc="-125" dirty="0">
                <a:solidFill>
                  <a:srgbClr val="231F20"/>
                </a:solidFill>
                <a:latin typeface="ＭＳ ゴシック"/>
                <a:cs typeface="ＭＳ ゴシック"/>
              </a:rPr>
              <a:t>た</a:t>
            </a:r>
            <a:r>
              <a:rPr sz="1000" spc="-330" dirty="0">
                <a:solidFill>
                  <a:srgbClr val="231F20"/>
                </a:solidFill>
                <a:latin typeface="ＭＳ ゴシック"/>
                <a:cs typeface="ＭＳ ゴシック"/>
              </a:rPr>
              <a:t>ら</a:t>
            </a:r>
            <a:r>
              <a:rPr sz="1000" spc="10" dirty="0">
                <a:solidFill>
                  <a:srgbClr val="231F20"/>
                </a:solidFill>
                <a:latin typeface="ＭＳ ゴシック"/>
                <a:cs typeface="ＭＳ ゴシック"/>
              </a:rPr>
              <a:t>「</a:t>
            </a:r>
            <a:r>
              <a:rPr sz="1000" spc="-15" dirty="0">
                <a:solidFill>
                  <a:srgbClr val="231F20"/>
                </a:solidFill>
                <a:latin typeface="ＭＳ ゴシック"/>
                <a:cs typeface="ＭＳ ゴシック"/>
              </a:rPr>
              <a:t>登</a:t>
            </a:r>
            <a:r>
              <a:rPr sz="1000" spc="-10" dirty="0">
                <a:solidFill>
                  <a:srgbClr val="231F20"/>
                </a:solidFill>
                <a:latin typeface="ＭＳ ゴシック"/>
                <a:cs typeface="ＭＳ ゴシック"/>
              </a:rPr>
              <a:t>録</a:t>
            </a:r>
            <a:r>
              <a:rPr sz="1000" spc="10" dirty="0">
                <a:solidFill>
                  <a:srgbClr val="231F20"/>
                </a:solidFill>
                <a:latin typeface="ＭＳ ゴシック"/>
                <a:cs typeface="ＭＳ ゴシック"/>
              </a:rPr>
              <a:t>」</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90" dirty="0">
                <a:solidFill>
                  <a:srgbClr val="231F20"/>
                </a:solidFill>
                <a:latin typeface="ＭＳ ゴシック"/>
                <a:cs typeface="ＭＳ ゴシック"/>
              </a:rPr>
              <a:t>し</a:t>
            </a:r>
            <a:r>
              <a:rPr sz="1000" spc="-215" dirty="0">
                <a:solidFill>
                  <a:srgbClr val="231F20"/>
                </a:solidFill>
                <a:latin typeface="ＭＳ ゴシック"/>
                <a:cs typeface="ＭＳ ゴシック"/>
              </a:rPr>
              <a:t>て</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a:p>
            <a:pPr marL="140335">
              <a:lnSpc>
                <a:spcPct val="100000"/>
              </a:lnSpc>
              <a:spcBef>
                <a:spcPts val="580"/>
              </a:spcBef>
            </a:pPr>
            <a:r>
              <a:rPr sz="1000" spc="-15" dirty="0">
                <a:solidFill>
                  <a:srgbClr val="231F20"/>
                </a:solidFill>
                <a:latin typeface="ＭＳ ゴシック"/>
                <a:cs typeface="ＭＳ ゴシック"/>
              </a:rPr>
              <a:t>登</a:t>
            </a:r>
            <a:r>
              <a:rPr sz="1000" spc="-5" dirty="0">
                <a:solidFill>
                  <a:srgbClr val="231F20"/>
                </a:solidFill>
                <a:latin typeface="ＭＳ ゴシック"/>
                <a:cs typeface="ＭＳ ゴシック"/>
              </a:rPr>
              <a:t>録</a:t>
            </a:r>
            <a:r>
              <a:rPr sz="1000" spc="-25" dirty="0">
                <a:solidFill>
                  <a:srgbClr val="231F20"/>
                </a:solidFill>
                <a:latin typeface="ＭＳ ゴシック"/>
                <a:cs typeface="ＭＳ ゴシック"/>
              </a:rPr>
              <a:t>せ</a:t>
            </a:r>
            <a:r>
              <a:rPr sz="1000" spc="-45" dirty="0">
                <a:solidFill>
                  <a:srgbClr val="231F20"/>
                </a:solidFill>
                <a:latin typeface="ＭＳ ゴシック"/>
                <a:cs typeface="ＭＳ ゴシック"/>
              </a:rPr>
              <a:t>ずに</a:t>
            </a:r>
            <a:r>
              <a:rPr sz="1000" spc="-100" dirty="0">
                <a:solidFill>
                  <a:srgbClr val="231F20"/>
                </a:solidFill>
                <a:latin typeface="ＭＳ ゴシック"/>
                <a:cs typeface="ＭＳ ゴシック"/>
              </a:rPr>
              <a:t>閉</a:t>
            </a:r>
            <a:r>
              <a:rPr sz="1000" spc="-95" dirty="0">
                <a:solidFill>
                  <a:srgbClr val="231F20"/>
                </a:solidFill>
                <a:latin typeface="ＭＳ ゴシック"/>
                <a:cs typeface="ＭＳ ゴシック"/>
              </a:rPr>
              <a:t>じ</a:t>
            </a:r>
            <a:r>
              <a:rPr sz="1000" spc="-45" dirty="0">
                <a:solidFill>
                  <a:srgbClr val="231F20"/>
                </a:solidFill>
                <a:latin typeface="ＭＳ ゴシック"/>
                <a:cs typeface="ＭＳ ゴシック"/>
              </a:rPr>
              <a:t>る</a:t>
            </a:r>
            <a:r>
              <a:rPr sz="1000" spc="-10" dirty="0">
                <a:solidFill>
                  <a:srgbClr val="231F20"/>
                </a:solidFill>
                <a:latin typeface="ＭＳ ゴシック"/>
                <a:cs typeface="ＭＳ ゴシック"/>
              </a:rPr>
              <a:t>場</a:t>
            </a:r>
            <a:r>
              <a:rPr sz="1000" spc="-45" dirty="0">
                <a:solidFill>
                  <a:srgbClr val="231F20"/>
                </a:solidFill>
                <a:latin typeface="ＭＳ ゴシック"/>
                <a:cs typeface="ＭＳ ゴシック"/>
              </a:rPr>
              <a:t>合</a:t>
            </a:r>
            <a:r>
              <a:rPr sz="1000" spc="-290" dirty="0">
                <a:solidFill>
                  <a:srgbClr val="231F20"/>
                </a:solidFill>
                <a:latin typeface="ＭＳ ゴシック"/>
                <a:cs typeface="ＭＳ ゴシック"/>
              </a:rPr>
              <a:t>は</a:t>
            </a:r>
            <a:r>
              <a:rPr sz="1000" spc="10" dirty="0">
                <a:solidFill>
                  <a:srgbClr val="231F20"/>
                </a:solidFill>
                <a:latin typeface="ＭＳ ゴシック"/>
                <a:cs typeface="ＭＳ ゴシック"/>
              </a:rPr>
              <a:t>「</a:t>
            </a:r>
            <a:r>
              <a:rPr sz="1000" spc="-55" dirty="0">
                <a:solidFill>
                  <a:srgbClr val="231F20"/>
                </a:solidFill>
                <a:latin typeface="ＭＳ ゴシック"/>
                <a:cs typeface="ＭＳ ゴシック"/>
              </a:rPr>
              <a:t>キ</a:t>
            </a:r>
            <a:r>
              <a:rPr sz="1000" spc="-175" dirty="0">
                <a:solidFill>
                  <a:srgbClr val="231F20"/>
                </a:solidFill>
                <a:latin typeface="ＭＳ ゴシック"/>
                <a:cs typeface="ＭＳ ゴシック"/>
              </a:rPr>
              <a:t>ャ</a:t>
            </a:r>
            <a:r>
              <a:rPr sz="1000" spc="-25" dirty="0">
                <a:solidFill>
                  <a:srgbClr val="231F20"/>
                </a:solidFill>
                <a:latin typeface="ＭＳ ゴシック"/>
                <a:cs typeface="ＭＳ ゴシック"/>
              </a:rPr>
              <a:t>ン</a:t>
            </a:r>
            <a:r>
              <a:rPr sz="1000" spc="-60" dirty="0">
                <a:solidFill>
                  <a:srgbClr val="231F20"/>
                </a:solidFill>
                <a:latin typeface="ＭＳ ゴシック"/>
                <a:cs typeface="ＭＳ ゴシック"/>
              </a:rPr>
              <a:t>セ</a:t>
            </a:r>
            <a:r>
              <a:rPr sz="1000" spc="-114" dirty="0">
                <a:solidFill>
                  <a:srgbClr val="231F20"/>
                </a:solidFill>
                <a:latin typeface="ＭＳ ゴシック"/>
                <a:cs typeface="ＭＳ ゴシック"/>
              </a:rPr>
              <a:t>ル</a:t>
            </a:r>
            <a:r>
              <a:rPr sz="1000" spc="10" dirty="0">
                <a:solidFill>
                  <a:srgbClr val="231F20"/>
                </a:solidFill>
                <a:latin typeface="ＭＳ ゴシック"/>
                <a:cs typeface="ＭＳ ゴシック"/>
              </a:rPr>
              <a:t>」</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p:txBody>
      </p:sp>
      <p:sp>
        <p:nvSpPr>
          <p:cNvPr id="3" name="object 3"/>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62</a:t>
            </a:fld>
            <a:endParaRPr dirty="0"/>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3507" y="1654072"/>
            <a:ext cx="6090432" cy="2298391"/>
          </a:xfrm>
          <a:prstGeom prst="rect">
            <a:avLst/>
          </a:prstGeom>
        </p:spPr>
      </p:pic>
      <p:pic>
        <p:nvPicPr>
          <p:cNvPr id="13" name="図 12"/>
          <p:cNvPicPr>
            <a:picLocks noChangeAspect="1"/>
          </p:cNvPicPr>
          <p:nvPr/>
        </p:nvPicPr>
        <p:blipFill rotWithShape="1">
          <a:blip r:embed="rId3">
            <a:extLst>
              <a:ext uri="{28A0092B-C50C-407E-A947-70E740481C1C}">
                <a14:useLocalDpi xmlns:a14="http://schemas.microsoft.com/office/drawing/2010/main" val="0"/>
              </a:ext>
            </a:extLst>
          </a:blip>
          <a:srcRect l="226" t="-1564" r="-226" b="16005"/>
          <a:stretch/>
        </p:blipFill>
        <p:spPr>
          <a:xfrm>
            <a:off x="733510" y="7480300"/>
            <a:ext cx="6091555" cy="2536326"/>
          </a:xfrm>
          <a:prstGeom prst="rect">
            <a:avLst/>
          </a:prstGeom>
        </p:spPr>
      </p:pic>
      <p:pic>
        <p:nvPicPr>
          <p:cNvPr id="11" name="図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401" y="4339621"/>
            <a:ext cx="6091555" cy="2570191"/>
          </a:xfrm>
          <a:prstGeom prst="rect">
            <a:avLst/>
          </a:prstGeom>
        </p:spPr>
      </p:pic>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 name="object 3"/>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5" dirty="0">
                <a:solidFill>
                  <a:srgbClr val="FFFFFF"/>
                </a:solidFill>
                <a:latin typeface="HGPｺﾞｼｯｸE"/>
                <a:cs typeface="HGPｺﾞｼｯｸE"/>
              </a:rPr>
              <a:t>指</a:t>
            </a:r>
            <a:r>
              <a:rPr sz="2200" spc="-40" dirty="0">
                <a:solidFill>
                  <a:srgbClr val="FFFFFF"/>
                </a:solidFill>
                <a:latin typeface="HGPｺﾞｼｯｸE"/>
                <a:cs typeface="HGPｺﾞｼｯｸE"/>
              </a:rPr>
              <a:t>導</a:t>
            </a:r>
            <a:r>
              <a:rPr sz="2200" spc="-35" dirty="0">
                <a:solidFill>
                  <a:srgbClr val="FFFFFF"/>
                </a:solidFill>
                <a:latin typeface="HGPｺﾞｼｯｸE"/>
                <a:cs typeface="HGPｺﾞｼｯｸE"/>
              </a:rPr>
              <a:t>医</a:t>
            </a:r>
            <a:r>
              <a:rPr sz="2200" spc="-90" dirty="0">
                <a:solidFill>
                  <a:srgbClr val="FFFFFF"/>
                </a:solidFill>
                <a:latin typeface="HGPｺﾞｼｯｸE"/>
                <a:cs typeface="HGPｺﾞｼｯｸE"/>
              </a:rPr>
              <a:t>間</a:t>
            </a:r>
            <a:r>
              <a:rPr sz="2200" spc="-114" dirty="0">
                <a:solidFill>
                  <a:srgbClr val="FFFFFF"/>
                </a:solidFill>
                <a:latin typeface="HGPｺﾞｼｯｸE"/>
                <a:cs typeface="HGPｺﾞｼｯｸE"/>
              </a:rPr>
              <a:t>申</a:t>
            </a:r>
            <a:r>
              <a:rPr sz="2200" spc="-50" dirty="0">
                <a:solidFill>
                  <a:srgbClr val="FFFFFF"/>
                </a:solidFill>
                <a:latin typeface="HGPｺﾞｼｯｸE"/>
                <a:cs typeface="HGPｺﾞｼｯｸE"/>
              </a:rPr>
              <a:t>し</a:t>
            </a:r>
            <a:r>
              <a:rPr sz="2200" spc="-65" dirty="0">
                <a:solidFill>
                  <a:srgbClr val="FFFFFF"/>
                </a:solidFill>
                <a:latin typeface="HGPｺﾞｼｯｸE"/>
                <a:cs typeface="HGPｺﾞｼｯｸE"/>
              </a:rPr>
              <a:t>送</a:t>
            </a:r>
            <a:r>
              <a:rPr sz="2200" spc="-20" dirty="0">
                <a:solidFill>
                  <a:srgbClr val="FFFFFF"/>
                </a:solidFill>
                <a:latin typeface="HGPｺﾞｼｯｸE"/>
                <a:cs typeface="HGPｺﾞｼｯｸE"/>
              </a:rPr>
              <a:t>り</a:t>
            </a:r>
            <a:r>
              <a:rPr sz="2200" spc="20" dirty="0">
                <a:solidFill>
                  <a:srgbClr val="FFFFFF"/>
                </a:solidFill>
                <a:latin typeface="HGPｺﾞｼｯｸE"/>
                <a:cs typeface="HGPｺﾞｼｯｸE"/>
              </a:rPr>
              <a:t>確</a:t>
            </a:r>
            <a:r>
              <a:rPr sz="2200" spc="-5" dirty="0">
                <a:solidFill>
                  <a:srgbClr val="FFFFFF"/>
                </a:solidFill>
                <a:latin typeface="HGPｺﾞｼｯｸE"/>
                <a:cs typeface="HGPｺﾞｼｯｸE"/>
              </a:rPr>
              <a:t>認</a:t>
            </a:r>
            <a:endParaRPr sz="2200" dirty="0">
              <a:latin typeface="HGPｺﾞｼｯｸE"/>
              <a:cs typeface="HGPｺﾞｼｯｸE"/>
            </a:endParaRPr>
          </a:p>
        </p:txBody>
      </p:sp>
      <p:sp>
        <p:nvSpPr>
          <p:cNvPr id="4" name="object 4"/>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40" dirty="0">
                <a:solidFill>
                  <a:srgbClr val="FFFFFF"/>
                </a:solidFill>
                <a:latin typeface="ＭＳ Ｐゴシック"/>
                <a:cs typeface="ＭＳ Ｐゴシック"/>
              </a:rPr>
              <a:t>（</a:t>
            </a:r>
            <a:r>
              <a:rPr sz="1000" spc="-10" dirty="0">
                <a:solidFill>
                  <a:srgbClr val="FFFFFF"/>
                </a:solidFill>
                <a:latin typeface="ＭＳ Ｐゴシック"/>
                <a:cs typeface="ＭＳ Ｐゴシック"/>
              </a:rPr>
              <a:t>指</a:t>
            </a:r>
            <a:r>
              <a:rPr sz="1000" spc="-20" dirty="0">
                <a:solidFill>
                  <a:srgbClr val="FFFFFF"/>
                </a:solidFill>
                <a:latin typeface="ＭＳ Ｐゴシック"/>
                <a:cs typeface="ＭＳ Ｐゴシック"/>
              </a:rPr>
              <a:t>導</a:t>
            </a:r>
            <a:r>
              <a:rPr sz="1000" spc="-10" dirty="0">
                <a:solidFill>
                  <a:srgbClr val="FFFFFF"/>
                </a:solidFill>
                <a:latin typeface="ＭＳ Ｐゴシック"/>
                <a:cs typeface="ＭＳ Ｐゴシック"/>
              </a:rPr>
              <a:t>医</a:t>
            </a:r>
            <a:r>
              <a:rPr sz="1000" spc="-120" dirty="0">
                <a:solidFill>
                  <a:srgbClr val="FFFFFF"/>
                </a:solidFill>
                <a:latin typeface="ＭＳ Ｐゴシック"/>
                <a:cs typeface="ＭＳ Ｐゴシック"/>
              </a:rPr>
              <a:t>）〉</a:t>
            </a:r>
            <a:endParaRPr sz="1000" dirty="0">
              <a:latin typeface="ＭＳ Ｐゴシック"/>
              <a:cs typeface="ＭＳ Ｐゴシック"/>
            </a:endParaRPr>
          </a:p>
        </p:txBody>
      </p:sp>
      <p:sp>
        <p:nvSpPr>
          <p:cNvPr id="38" name="object 38"/>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smtClean="0"/>
              <a:t>63</a:t>
            </a:fld>
            <a:endParaRPr dirty="0"/>
          </a:p>
        </p:txBody>
      </p:sp>
      <p:sp>
        <p:nvSpPr>
          <p:cNvPr id="33" name="object 33"/>
          <p:cNvSpPr txBox="1"/>
          <p:nvPr/>
        </p:nvSpPr>
        <p:spPr>
          <a:xfrm>
            <a:off x="3235411" y="1372619"/>
            <a:ext cx="108775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30" dirty="0">
                <a:solidFill>
                  <a:srgbClr val="231F20"/>
                </a:solidFill>
                <a:latin typeface="ＭＳ ゴシック"/>
                <a:cs typeface="ＭＳ ゴシック"/>
              </a:rPr>
              <a:t> </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5" dirty="0">
                <a:solidFill>
                  <a:srgbClr val="231F20"/>
                </a:solidFill>
                <a:latin typeface="ＭＳ ゴシック"/>
                <a:cs typeface="ＭＳ ゴシック"/>
              </a:rPr>
              <a:t>医</a:t>
            </a:r>
            <a:r>
              <a:rPr sz="1000" spc="-20" dirty="0">
                <a:solidFill>
                  <a:srgbClr val="231F20"/>
                </a:solidFill>
                <a:latin typeface="ＭＳ ゴシック"/>
                <a:cs typeface="ＭＳ ゴシック"/>
              </a:rPr>
              <a:t>選</a:t>
            </a:r>
            <a:r>
              <a:rPr sz="1000" spc="-25" dirty="0">
                <a:solidFill>
                  <a:srgbClr val="231F20"/>
                </a:solidFill>
                <a:latin typeface="ＭＳ ゴシック"/>
                <a:cs typeface="ＭＳ ゴシック"/>
              </a:rPr>
              <a:t>択</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34" name="object 34"/>
          <p:cNvSpPr txBox="1"/>
          <p:nvPr/>
        </p:nvSpPr>
        <p:spPr>
          <a:xfrm>
            <a:off x="2877589" y="4037895"/>
            <a:ext cx="180340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295"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25" dirty="0">
                <a:solidFill>
                  <a:srgbClr val="231F20"/>
                </a:solidFill>
                <a:latin typeface="ＭＳ ゴシック"/>
                <a:cs typeface="ＭＳ ゴシック"/>
              </a:rPr>
              <a:t>医</a:t>
            </a:r>
            <a:r>
              <a:rPr sz="1000" spc="-15" dirty="0">
                <a:solidFill>
                  <a:srgbClr val="231F20"/>
                </a:solidFill>
                <a:latin typeface="ＭＳ ゴシック"/>
                <a:cs typeface="ＭＳ ゴシック"/>
              </a:rPr>
              <a:t>へ</a:t>
            </a:r>
            <a:r>
              <a:rPr sz="1000" spc="-85" dirty="0">
                <a:solidFill>
                  <a:srgbClr val="231F20"/>
                </a:solidFill>
                <a:latin typeface="ＭＳ ゴシック"/>
                <a:cs typeface="ＭＳ ゴシック"/>
              </a:rPr>
              <a:t>の</a:t>
            </a:r>
            <a:r>
              <a:rPr sz="1000" spc="-120" dirty="0">
                <a:solidFill>
                  <a:srgbClr val="231F20"/>
                </a:solidFill>
                <a:latin typeface="ＭＳ ゴシック"/>
                <a:cs typeface="ＭＳ ゴシック"/>
              </a:rPr>
              <a:t>コ</a:t>
            </a:r>
            <a:r>
              <a:rPr sz="1000" spc="-185" dirty="0">
                <a:solidFill>
                  <a:srgbClr val="231F20"/>
                </a:solidFill>
                <a:latin typeface="ＭＳ ゴシック"/>
                <a:cs typeface="ＭＳ ゴシック"/>
              </a:rPr>
              <a:t>メ</a:t>
            </a:r>
            <a:r>
              <a:rPr sz="1000" spc="-170" dirty="0">
                <a:solidFill>
                  <a:srgbClr val="231F20"/>
                </a:solidFill>
                <a:latin typeface="ＭＳ ゴシック"/>
                <a:cs typeface="ＭＳ ゴシック"/>
              </a:rPr>
              <a:t>ン</a:t>
            </a:r>
            <a:r>
              <a:rPr sz="1000" spc="-65" dirty="0">
                <a:solidFill>
                  <a:srgbClr val="231F20"/>
                </a:solidFill>
                <a:latin typeface="ＭＳ ゴシック"/>
                <a:cs typeface="ＭＳ ゴシック"/>
              </a:rPr>
              <a:t>ト</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r>
              <a:rPr sz="1000" spc="-254" dirty="0">
                <a:solidFill>
                  <a:srgbClr val="231F20"/>
                </a:solidFill>
                <a:latin typeface="ＭＳ ゴシック"/>
                <a:cs typeface="ＭＳ ゴシック"/>
              </a:rPr>
              <a:t> </a:t>
            </a:r>
            <a:endParaRPr sz="1000" dirty="0">
              <a:latin typeface="ＭＳ ゴシック"/>
              <a:cs typeface="ＭＳ ゴシック"/>
            </a:endParaRPr>
          </a:p>
        </p:txBody>
      </p:sp>
      <p:sp>
        <p:nvSpPr>
          <p:cNvPr id="35" name="object 35"/>
          <p:cNvSpPr txBox="1"/>
          <p:nvPr/>
        </p:nvSpPr>
        <p:spPr>
          <a:xfrm>
            <a:off x="2950612" y="7080756"/>
            <a:ext cx="165735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30" dirty="0">
                <a:solidFill>
                  <a:srgbClr val="231F20"/>
                </a:solidFill>
                <a:latin typeface="ＭＳ ゴシック"/>
                <a:cs typeface="ＭＳ ゴシック"/>
              </a:rPr>
              <a:t> </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20" dirty="0">
                <a:solidFill>
                  <a:srgbClr val="231F20"/>
                </a:solidFill>
                <a:latin typeface="ＭＳ ゴシック"/>
                <a:cs typeface="ＭＳ ゴシック"/>
              </a:rPr>
              <a:t>医</a:t>
            </a:r>
            <a:r>
              <a:rPr sz="1000" spc="-45" dirty="0">
                <a:solidFill>
                  <a:srgbClr val="231F20"/>
                </a:solidFill>
                <a:latin typeface="ＭＳ ゴシック"/>
                <a:cs typeface="ＭＳ ゴシック"/>
              </a:rPr>
              <a:t>間</a:t>
            </a:r>
            <a:r>
              <a:rPr sz="1000" spc="-130" dirty="0">
                <a:solidFill>
                  <a:srgbClr val="231F20"/>
                </a:solidFill>
                <a:latin typeface="ＭＳ ゴシック"/>
                <a:cs typeface="ＭＳ ゴシック"/>
              </a:rPr>
              <a:t>申</a:t>
            </a:r>
            <a:r>
              <a:rPr sz="1000" spc="-85" dirty="0">
                <a:solidFill>
                  <a:srgbClr val="231F20"/>
                </a:solidFill>
                <a:latin typeface="ＭＳ ゴシック"/>
                <a:cs typeface="ＭＳ ゴシック"/>
              </a:rPr>
              <a:t>し</a:t>
            </a:r>
            <a:r>
              <a:rPr sz="1000" spc="-120" dirty="0">
                <a:solidFill>
                  <a:srgbClr val="231F20"/>
                </a:solidFill>
                <a:latin typeface="ＭＳ ゴシック"/>
                <a:cs typeface="ＭＳ ゴシック"/>
              </a:rPr>
              <a:t>送</a:t>
            </a:r>
            <a:r>
              <a:rPr sz="1000" spc="-100" dirty="0">
                <a:solidFill>
                  <a:srgbClr val="231F20"/>
                </a:solidFill>
                <a:latin typeface="ＭＳ ゴシック"/>
                <a:cs typeface="ＭＳ ゴシック"/>
              </a:rPr>
              <a:t>り</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41" name="角丸四角形 40"/>
          <p:cNvSpPr/>
          <p:nvPr/>
        </p:nvSpPr>
        <p:spPr>
          <a:xfrm>
            <a:off x="1187450" y="1974411"/>
            <a:ext cx="5419738" cy="495258"/>
          </a:xfrm>
          <a:prstGeom prst="roundRect">
            <a:avLst>
              <a:gd name="adj" fmla="val 13749"/>
            </a:avLst>
          </a:prstGeom>
          <a:ln w="12598">
            <a:solidFill>
              <a:srgbClr val="DA2128"/>
            </a:solidFill>
            <a:round/>
          </a:ln>
        </p:spPr>
        <p:txBody>
          <a:bodyPr wrap="square" lIns="0" tIns="0" rIns="0" bIns="0" rtlCol="0" anchor="ctr"/>
          <a:lstStyle/>
          <a:p>
            <a:pPr algn="ctr"/>
            <a:endParaRPr kumimoji="1" lang="ja-JP" altLang="en-US"/>
          </a:p>
        </p:txBody>
      </p:sp>
      <p:sp>
        <p:nvSpPr>
          <p:cNvPr id="42" name="object 26"/>
          <p:cNvSpPr/>
          <p:nvPr/>
        </p:nvSpPr>
        <p:spPr>
          <a:xfrm>
            <a:off x="5418563" y="1914956"/>
            <a:ext cx="1381595"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44" name="object 26"/>
          <p:cNvSpPr/>
          <p:nvPr/>
        </p:nvSpPr>
        <p:spPr>
          <a:xfrm flipH="1">
            <a:off x="805870" y="3187009"/>
            <a:ext cx="1067373" cy="221601"/>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46" name="object 25"/>
          <p:cNvSpPr txBox="1"/>
          <p:nvPr/>
        </p:nvSpPr>
        <p:spPr>
          <a:xfrm>
            <a:off x="5703840" y="1893566"/>
            <a:ext cx="1081405" cy="212879"/>
          </a:xfrm>
          <a:prstGeom prst="rect">
            <a:avLst/>
          </a:prstGeom>
        </p:spPr>
        <p:txBody>
          <a:bodyPr vert="horz" wrap="square" lIns="0" tIns="73660" rIns="0" bIns="0" rtlCol="0">
            <a:spAutoFit/>
          </a:bodyPr>
          <a:lstStyle/>
          <a:p>
            <a:pPr marL="129539">
              <a:lnSpc>
                <a:spcPct val="100000"/>
              </a:lnSpc>
              <a:spcBef>
                <a:spcPts val="580"/>
              </a:spcBef>
            </a:pPr>
            <a:r>
              <a:rPr lang="ja-JP" altLang="en-US" sz="900" spc="-10" dirty="0">
                <a:solidFill>
                  <a:srgbClr val="FFFFFF"/>
                </a:solidFill>
                <a:latin typeface="ＭＳ ゴシック"/>
                <a:cs typeface="ＭＳ ゴシック"/>
              </a:rPr>
              <a:t>施設選択エリア</a:t>
            </a:r>
            <a:endParaRPr sz="900" dirty="0">
              <a:latin typeface="ＭＳ ゴシック"/>
              <a:cs typeface="ＭＳ ゴシック"/>
            </a:endParaRPr>
          </a:p>
        </p:txBody>
      </p:sp>
      <p:sp>
        <p:nvSpPr>
          <p:cNvPr id="47" name="object 25"/>
          <p:cNvSpPr txBox="1"/>
          <p:nvPr/>
        </p:nvSpPr>
        <p:spPr>
          <a:xfrm>
            <a:off x="882650" y="3147180"/>
            <a:ext cx="838199" cy="212879"/>
          </a:xfrm>
          <a:prstGeom prst="rect">
            <a:avLst/>
          </a:prstGeom>
        </p:spPr>
        <p:txBody>
          <a:bodyPr vert="horz" wrap="square" lIns="0" tIns="73660" rIns="0" bIns="0" rtlCol="0">
            <a:spAutoFit/>
          </a:bodyPr>
          <a:lstStyle/>
          <a:p>
            <a:pPr marL="129539">
              <a:lnSpc>
                <a:spcPct val="100000"/>
              </a:lnSpc>
              <a:spcBef>
                <a:spcPts val="580"/>
              </a:spcBef>
            </a:pPr>
            <a:r>
              <a:rPr lang="ja-JP" altLang="en-US" sz="900" spc="-10" dirty="0">
                <a:solidFill>
                  <a:srgbClr val="FFFFFF"/>
                </a:solidFill>
                <a:latin typeface="ＭＳ ゴシック"/>
                <a:cs typeface="ＭＳ ゴシック"/>
              </a:rPr>
              <a:t>指導医一覧</a:t>
            </a:r>
            <a:endParaRPr sz="900" dirty="0">
              <a:latin typeface="ＭＳ ゴシック"/>
              <a:cs typeface="ＭＳ ゴシック"/>
            </a:endParaRPr>
          </a:p>
        </p:txBody>
      </p:sp>
      <p:sp>
        <p:nvSpPr>
          <p:cNvPr id="21" name="角丸四角形 20"/>
          <p:cNvSpPr/>
          <p:nvPr/>
        </p:nvSpPr>
        <p:spPr>
          <a:xfrm>
            <a:off x="5161057" y="3437449"/>
            <a:ext cx="1103474" cy="194367"/>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22" name="角丸四角形 21"/>
          <p:cNvSpPr/>
          <p:nvPr/>
        </p:nvSpPr>
        <p:spPr>
          <a:xfrm>
            <a:off x="2586819" y="2522714"/>
            <a:ext cx="2630538" cy="426859"/>
          </a:xfrm>
          <a:prstGeom prst="roundRect">
            <a:avLst/>
          </a:prstGeom>
          <a:ln w="12598">
            <a:solidFill>
              <a:srgbClr val="DA2128"/>
            </a:solidFill>
            <a:round/>
          </a:ln>
        </p:spPr>
        <p:txBody>
          <a:bodyPr wrap="square" lIns="0" tIns="0" rIns="0" bIns="0" rtlCol="0" anchor="ctr"/>
          <a:lstStyle/>
          <a:p>
            <a:pPr algn="ctr"/>
            <a:endParaRPr kumimoji="1" lang="ja-JP" altLang="en-US"/>
          </a:p>
        </p:txBody>
      </p:sp>
      <p:sp>
        <p:nvSpPr>
          <p:cNvPr id="43" name="object 26"/>
          <p:cNvSpPr/>
          <p:nvPr/>
        </p:nvSpPr>
        <p:spPr>
          <a:xfrm>
            <a:off x="5058277" y="2548358"/>
            <a:ext cx="1586240" cy="259715"/>
          </a:xfrm>
          <a:custGeom>
            <a:avLst/>
            <a:gdLst/>
            <a:ahLst/>
            <a:cxnLst/>
            <a:rect l="l" t="t" r="r" b="b"/>
            <a:pathLst>
              <a:path w="1557020" h="259714">
                <a:moveTo>
                  <a:pt x="1556994" y="0"/>
                </a:moveTo>
                <a:lnTo>
                  <a:pt x="247903" y="0"/>
                </a:lnTo>
                <a:lnTo>
                  <a:pt x="0" y="259194"/>
                </a:lnTo>
                <a:lnTo>
                  <a:pt x="1556994" y="259194"/>
                </a:lnTo>
                <a:lnTo>
                  <a:pt x="1556994" y="0"/>
                </a:lnTo>
                <a:close/>
              </a:path>
            </a:pathLst>
          </a:custGeom>
          <a:solidFill>
            <a:srgbClr val="DA2128"/>
          </a:solidFill>
        </p:spPr>
        <p:txBody>
          <a:bodyPr wrap="square" lIns="0" tIns="0" rIns="0" bIns="0" rtlCol="0"/>
          <a:lstStyle/>
          <a:p>
            <a:endParaRPr/>
          </a:p>
        </p:txBody>
      </p:sp>
      <p:sp>
        <p:nvSpPr>
          <p:cNvPr id="48" name="object 25"/>
          <p:cNvSpPr txBox="1"/>
          <p:nvPr/>
        </p:nvSpPr>
        <p:spPr>
          <a:xfrm>
            <a:off x="5308078" y="2530829"/>
            <a:ext cx="1336439" cy="212879"/>
          </a:xfrm>
          <a:prstGeom prst="rect">
            <a:avLst/>
          </a:prstGeom>
        </p:spPr>
        <p:txBody>
          <a:bodyPr vert="horz" wrap="square" lIns="0" tIns="73660" rIns="0" bIns="0" rtlCol="0">
            <a:spAutoFit/>
          </a:bodyPr>
          <a:lstStyle/>
          <a:p>
            <a:pPr marL="129539">
              <a:lnSpc>
                <a:spcPct val="100000"/>
              </a:lnSpc>
              <a:spcBef>
                <a:spcPts val="580"/>
              </a:spcBef>
            </a:pPr>
            <a:r>
              <a:rPr lang="ja-JP" altLang="en-US" sz="900" spc="-10" dirty="0">
                <a:solidFill>
                  <a:srgbClr val="FFFFFF"/>
                </a:solidFill>
                <a:latin typeface="ＭＳ ゴシック"/>
                <a:cs typeface="ＭＳ ゴシック"/>
              </a:rPr>
              <a:t>指導医絞り込み</a:t>
            </a:r>
            <a:r>
              <a:rPr lang="ja-JP" altLang="en-US" sz="900" spc="-10" dirty="0" smtClean="0">
                <a:solidFill>
                  <a:srgbClr val="FFFFFF"/>
                </a:solidFill>
                <a:latin typeface="ＭＳ ゴシック"/>
                <a:cs typeface="ＭＳ ゴシック"/>
              </a:rPr>
              <a:t>エリア</a:t>
            </a:r>
            <a:endParaRPr sz="900" dirty="0">
              <a:latin typeface="ＭＳ ゴシック"/>
              <a:cs typeface="ＭＳ ゴシック"/>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7032" y="978953"/>
            <a:ext cx="3621338" cy="1816765"/>
          </a:xfrm>
          <a:prstGeom prst="rect">
            <a:avLst/>
          </a:prstGeom>
        </p:spPr>
      </p:pic>
      <p:sp>
        <p:nvSpPr>
          <p:cNvPr id="23" name="object 23"/>
          <p:cNvSpPr txBox="1"/>
          <p:nvPr/>
        </p:nvSpPr>
        <p:spPr>
          <a:xfrm>
            <a:off x="790516" y="2914288"/>
            <a:ext cx="5988685" cy="2648417"/>
          </a:xfrm>
          <a:prstGeom prst="rect">
            <a:avLst/>
          </a:prstGeom>
        </p:spPr>
        <p:txBody>
          <a:bodyPr vert="horz" wrap="square" lIns="0" tIns="12700" rIns="0" bIns="0" rtlCol="0">
            <a:spAutoFit/>
          </a:bodyPr>
          <a:lstStyle/>
          <a:p>
            <a:pPr marL="140335">
              <a:lnSpc>
                <a:spcPct val="100000"/>
              </a:lnSpc>
              <a:spcBef>
                <a:spcPts val="100"/>
              </a:spcBef>
            </a:pP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40" dirty="0">
                <a:solidFill>
                  <a:srgbClr val="231F20"/>
                </a:solidFill>
                <a:latin typeface="ＭＳ ゴシック"/>
                <a:cs typeface="ＭＳ ゴシック"/>
              </a:rPr>
              <a:t>医</a:t>
            </a:r>
            <a:r>
              <a:rPr sz="1000" spc="-20" dirty="0">
                <a:solidFill>
                  <a:srgbClr val="231F20"/>
                </a:solidFill>
                <a:latin typeface="ＭＳ ゴシック"/>
                <a:cs typeface="ＭＳ ゴシック"/>
              </a:rPr>
              <a:t>の</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40" dirty="0">
                <a:solidFill>
                  <a:srgbClr val="231F20"/>
                </a:solidFill>
                <a:latin typeface="ＭＳ ゴシック"/>
                <a:cs typeface="ＭＳ ゴシック"/>
              </a:rPr>
              <a:t>医に</a:t>
            </a:r>
            <a:r>
              <a:rPr sz="1000" spc="-15" dirty="0">
                <a:solidFill>
                  <a:srgbClr val="231F20"/>
                </a:solidFill>
                <a:latin typeface="ＭＳ ゴシック"/>
                <a:cs typeface="ＭＳ ゴシック"/>
              </a:rPr>
              <a:t>対</a:t>
            </a:r>
            <a:r>
              <a:rPr sz="1000" spc="-140" dirty="0">
                <a:solidFill>
                  <a:srgbClr val="231F20"/>
                </a:solidFill>
                <a:latin typeface="ＭＳ ゴシック"/>
                <a:cs typeface="ＭＳ ゴシック"/>
              </a:rPr>
              <a:t>す</a:t>
            </a:r>
            <a:r>
              <a:rPr sz="1000" spc="-95" dirty="0">
                <a:solidFill>
                  <a:srgbClr val="231F20"/>
                </a:solidFill>
                <a:latin typeface="ＭＳ ゴシック"/>
                <a:cs typeface="ＭＳ ゴシック"/>
              </a:rPr>
              <a:t>る</a:t>
            </a:r>
            <a:r>
              <a:rPr sz="1000" spc="-120" dirty="0">
                <a:solidFill>
                  <a:srgbClr val="231F20"/>
                </a:solidFill>
                <a:latin typeface="ＭＳ ゴシック"/>
                <a:cs typeface="ＭＳ ゴシック"/>
              </a:rPr>
              <a:t>コ</a:t>
            </a:r>
            <a:r>
              <a:rPr sz="1000" spc="-185" dirty="0">
                <a:solidFill>
                  <a:srgbClr val="231F20"/>
                </a:solidFill>
                <a:latin typeface="ＭＳ ゴシック"/>
                <a:cs typeface="ＭＳ ゴシック"/>
              </a:rPr>
              <a:t>メ</a:t>
            </a:r>
            <a:r>
              <a:rPr sz="1000" spc="-170" dirty="0">
                <a:solidFill>
                  <a:srgbClr val="231F20"/>
                </a:solidFill>
                <a:latin typeface="ＭＳ ゴシック"/>
                <a:cs typeface="ＭＳ ゴシック"/>
              </a:rPr>
              <a:t>ン</a:t>
            </a:r>
            <a:r>
              <a:rPr sz="1000" spc="-145" dirty="0">
                <a:solidFill>
                  <a:srgbClr val="231F20"/>
                </a:solidFill>
                <a:latin typeface="ＭＳ ゴシック"/>
                <a:cs typeface="ＭＳ ゴシック"/>
              </a:rPr>
              <a:t>ト</a:t>
            </a:r>
            <a:r>
              <a:rPr sz="1000" spc="10" dirty="0">
                <a:solidFill>
                  <a:srgbClr val="231F20"/>
                </a:solidFill>
                <a:latin typeface="ＭＳ ゴシック"/>
                <a:cs typeface="ＭＳ ゴシック"/>
              </a:rPr>
              <a:t>、</a:t>
            </a:r>
            <a:r>
              <a:rPr sz="1000" spc="-75" dirty="0">
                <a:solidFill>
                  <a:srgbClr val="231F20"/>
                </a:solidFill>
                <a:latin typeface="ＭＳ ゴシック"/>
                <a:cs typeface="ＭＳ ゴシック"/>
              </a:rPr>
              <a:t>お</a:t>
            </a:r>
            <a:r>
              <a:rPr sz="1000" spc="-95" dirty="0">
                <a:solidFill>
                  <a:srgbClr val="231F20"/>
                </a:solidFill>
                <a:latin typeface="ＭＳ ゴシック"/>
                <a:cs typeface="ＭＳ ゴシック"/>
              </a:rPr>
              <a:t>よ</a:t>
            </a:r>
            <a:r>
              <a:rPr sz="1000" spc="-20" dirty="0">
                <a:solidFill>
                  <a:srgbClr val="231F20"/>
                </a:solidFill>
                <a:latin typeface="ＭＳ ゴシック"/>
                <a:cs typeface="ＭＳ ゴシック"/>
              </a:rPr>
              <a:t>び</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35" dirty="0">
                <a:solidFill>
                  <a:srgbClr val="231F20"/>
                </a:solidFill>
                <a:latin typeface="ＭＳ ゴシック"/>
                <a:cs typeface="ＭＳ ゴシック"/>
              </a:rPr>
              <a:t>医</a:t>
            </a:r>
            <a:r>
              <a:rPr sz="1000" spc="-45" dirty="0">
                <a:solidFill>
                  <a:srgbClr val="231F20"/>
                </a:solidFill>
                <a:latin typeface="ＭＳ ゴシック"/>
                <a:cs typeface="ＭＳ ゴシック"/>
              </a:rPr>
              <a:t>同</a:t>
            </a:r>
            <a:r>
              <a:rPr sz="1000" spc="-40" dirty="0">
                <a:solidFill>
                  <a:srgbClr val="231F20"/>
                </a:solidFill>
                <a:latin typeface="ＭＳ ゴシック"/>
                <a:cs typeface="ＭＳ ゴシック"/>
              </a:rPr>
              <a:t>士</a:t>
            </a:r>
            <a:r>
              <a:rPr sz="1000" spc="-20" dirty="0">
                <a:solidFill>
                  <a:srgbClr val="231F20"/>
                </a:solidFill>
                <a:latin typeface="ＭＳ ゴシック"/>
                <a:cs typeface="ＭＳ ゴシック"/>
              </a:rPr>
              <a:t>の</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40" dirty="0">
                <a:solidFill>
                  <a:srgbClr val="231F20"/>
                </a:solidFill>
                <a:latin typeface="ＭＳ ゴシック"/>
                <a:cs typeface="ＭＳ ゴシック"/>
              </a:rPr>
              <a:t>医</a:t>
            </a:r>
            <a:r>
              <a:rPr sz="1000" spc="-45" dirty="0">
                <a:solidFill>
                  <a:srgbClr val="231F20"/>
                </a:solidFill>
                <a:latin typeface="ＭＳ ゴシック"/>
                <a:cs typeface="ＭＳ ゴシック"/>
              </a:rPr>
              <a:t>に</a:t>
            </a:r>
            <a:r>
              <a:rPr sz="1000" spc="-25" dirty="0">
                <a:solidFill>
                  <a:srgbClr val="231F20"/>
                </a:solidFill>
                <a:latin typeface="ＭＳ ゴシック"/>
                <a:cs typeface="ＭＳ ゴシック"/>
              </a:rPr>
              <a:t>関</a:t>
            </a:r>
            <a:r>
              <a:rPr sz="1000" spc="-140" dirty="0">
                <a:solidFill>
                  <a:srgbClr val="231F20"/>
                </a:solidFill>
                <a:latin typeface="ＭＳ ゴシック"/>
                <a:cs typeface="ＭＳ ゴシック"/>
              </a:rPr>
              <a:t>す</a:t>
            </a:r>
            <a:r>
              <a:rPr sz="1000" spc="-85" dirty="0">
                <a:solidFill>
                  <a:srgbClr val="231F20"/>
                </a:solidFill>
                <a:latin typeface="ＭＳ ゴシック"/>
                <a:cs typeface="ＭＳ ゴシック"/>
              </a:rPr>
              <a:t>る</a:t>
            </a:r>
            <a:r>
              <a:rPr sz="1000" spc="-130" dirty="0">
                <a:solidFill>
                  <a:srgbClr val="231F20"/>
                </a:solidFill>
                <a:latin typeface="ＭＳ ゴシック"/>
                <a:cs typeface="ＭＳ ゴシック"/>
              </a:rPr>
              <a:t>申</a:t>
            </a:r>
            <a:r>
              <a:rPr sz="1000" spc="-85" dirty="0">
                <a:solidFill>
                  <a:srgbClr val="231F20"/>
                </a:solidFill>
                <a:latin typeface="ＭＳ ゴシック"/>
                <a:cs typeface="ＭＳ ゴシック"/>
              </a:rPr>
              <a:t>し</a:t>
            </a:r>
            <a:r>
              <a:rPr sz="1000" spc="-120" dirty="0">
                <a:solidFill>
                  <a:srgbClr val="231F20"/>
                </a:solidFill>
                <a:latin typeface="ＭＳ ゴシック"/>
                <a:cs typeface="ＭＳ ゴシック"/>
              </a:rPr>
              <a:t>送</a:t>
            </a:r>
            <a:r>
              <a:rPr sz="1000" spc="-135" dirty="0">
                <a:solidFill>
                  <a:srgbClr val="231F20"/>
                </a:solidFill>
                <a:latin typeface="ＭＳ ゴシック"/>
                <a:cs typeface="ＭＳ ゴシック"/>
              </a:rPr>
              <a:t>り</a:t>
            </a:r>
            <a:r>
              <a:rPr sz="1000" spc="-40" dirty="0">
                <a:solidFill>
                  <a:srgbClr val="231F20"/>
                </a:solidFill>
                <a:latin typeface="ＭＳ ゴシック"/>
                <a:cs typeface="ＭＳ ゴシック"/>
              </a:rPr>
              <a:t>を</a:t>
            </a:r>
            <a:r>
              <a:rPr sz="1000" spc="-30" dirty="0">
                <a:solidFill>
                  <a:srgbClr val="231F20"/>
                </a:solidFill>
                <a:latin typeface="ＭＳ ゴシック"/>
                <a:cs typeface="ＭＳ ゴシック"/>
              </a:rPr>
              <a:t>閲覧</a:t>
            </a:r>
            <a:r>
              <a:rPr sz="1000" spc="-140" dirty="0">
                <a:solidFill>
                  <a:srgbClr val="231F20"/>
                </a:solidFill>
                <a:latin typeface="ＭＳ ゴシック"/>
                <a:cs typeface="ＭＳ ゴシック"/>
              </a:rPr>
              <a:t>す</a:t>
            </a:r>
            <a:r>
              <a:rPr sz="1000" spc="-110" dirty="0">
                <a:solidFill>
                  <a:srgbClr val="231F20"/>
                </a:solidFill>
                <a:latin typeface="ＭＳ ゴシック"/>
                <a:cs typeface="ＭＳ ゴシック"/>
              </a:rPr>
              <a:t>る</a:t>
            </a:r>
            <a:r>
              <a:rPr sz="1000" spc="-120" dirty="0">
                <a:solidFill>
                  <a:srgbClr val="231F20"/>
                </a:solidFill>
                <a:latin typeface="ＭＳ ゴシック"/>
                <a:cs typeface="ＭＳ ゴシック"/>
              </a:rPr>
              <a:t>こ</a:t>
            </a:r>
            <a:r>
              <a:rPr sz="1000" spc="-85" dirty="0">
                <a:solidFill>
                  <a:srgbClr val="231F20"/>
                </a:solidFill>
                <a:latin typeface="ＭＳ ゴシック"/>
                <a:cs typeface="ＭＳ ゴシック"/>
              </a:rPr>
              <a:t>と</a:t>
            </a:r>
            <a:r>
              <a:rPr sz="1000" spc="5" dirty="0">
                <a:solidFill>
                  <a:srgbClr val="231F20"/>
                </a:solidFill>
                <a:latin typeface="ＭＳ ゴシック"/>
                <a:cs typeface="ＭＳ ゴシック"/>
              </a:rPr>
              <a:t>が</a:t>
            </a:r>
            <a:r>
              <a:rPr sz="1000" spc="-30" dirty="0">
                <a:solidFill>
                  <a:srgbClr val="231F20"/>
                </a:solidFill>
                <a:latin typeface="ＭＳ ゴシック"/>
                <a:cs typeface="ＭＳ ゴシック"/>
              </a:rPr>
              <a:t>可</a:t>
            </a:r>
            <a:r>
              <a:rPr sz="1000" spc="-35" dirty="0">
                <a:solidFill>
                  <a:srgbClr val="231F20"/>
                </a:solidFill>
                <a:latin typeface="ＭＳ ゴシック"/>
                <a:cs typeface="ＭＳ ゴシック"/>
              </a:rPr>
              <a:t>能</a:t>
            </a:r>
            <a:r>
              <a:rPr sz="1000" spc="-40" dirty="0">
                <a:solidFill>
                  <a:srgbClr val="231F20"/>
                </a:solidFill>
                <a:latin typeface="ＭＳ ゴシック"/>
                <a:cs typeface="ＭＳ ゴシック"/>
              </a:rPr>
              <a:t>で</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2700">
              <a:lnSpc>
                <a:spcPct val="100000"/>
              </a:lnSpc>
            </a:pPr>
            <a:r>
              <a:rPr sz="1000" spc="-45" dirty="0">
                <a:solidFill>
                  <a:srgbClr val="A9511A"/>
                </a:solidFill>
                <a:latin typeface="ＭＳ ゴシック"/>
                <a:cs typeface="ＭＳ ゴシック"/>
              </a:rPr>
              <a:t>■</a:t>
            </a:r>
            <a:r>
              <a:rPr sz="1000" spc="-15" dirty="0">
                <a:solidFill>
                  <a:srgbClr val="A9511A"/>
                </a:solidFill>
                <a:latin typeface="ＭＳ ゴシック"/>
                <a:cs typeface="ＭＳ ゴシック"/>
              </a:rPr>
              <a:t>指</a:t>
            </a:r>
            <a:r>
              <a:rPr sz="1000" spc="-30" dirty="0">
                <a:solidFill>
                  <a:srgbClr val="A9511A"/>
                </a:solidFill>
                <a:latin typeface="ＭＳ ゴシック"/>
                <a:cs typeface="ＭＳ ゴシック"/>
              </a:rPr>
              <a:t>導</a:t>
            </a:r>
            <a:r>
              <a:rPr sz="1000" spc="-20" dirty="0">
                <a:solidFill>
                  <a:srgbClr val="A9511A"/>
                </a:solidFill>
                <a:latin typeface="ＭＳ ゴシック"/>
                <a:cs typeface="ＭＳ ゴシック"/>
              </a:rPr>
              <a:t>医</a:t>
            </a:r>
            <a:r>
              <a:rPr sz="1000" spc="-45" dirty="0">
                <a:solidFill>
                  <a:srgbClr val="A9511A"/>
                </a:solidFill>
                <a:latin typeface="ＭＳ ゴシック"/>
                <a:cs typeface="ＭＳ ゴシック"/>
              </a:rPr>
              <a:t>間</a:t>
            </a:r>
            <a:r>
              <a:rPr sz="1000" spc="-130" dirty="0">
                <a:solidFill>
                  <a:srgbClr val="A9511A"/>
                </a:solidFill>
                <a:latin typeface="ＭＳ ゴシック"/>
                <a:cs typeface="ＭＳ ゴシック"/>
              </a:rPr>
              <a:t>申</a:t>
            </a:r>
            <a:r>
              <a:rPr sz="1000" spc="-85" dirty="0">
                <a:solidFill>
                  <a:srgbClr val="A9511A"/>
                </a:solidFill>
                <a:latin typeface="ＭＳ ゴシック"/>
                <a:cs typeface="ＭＳ ゴシック"/>
              </a:rPr>
              <a:t>し</a:t>
            </a:r>
            <a:r>
              <a:rPr sz="1000" spc="-120" dirty="0">
                <a:solidFill>
                  <a:srgbClr val="A9511A"/>
                </a:solidFill>
                <a:latin typeface="ＭＳ ゴシック"/>
                <a:cs typeface="ＭＳ ゴシック"/>
              </a:rPr>
              <a:t>送</a:t>
            </a:r>
            <a:r>
              <a:rPr sz="1000" spc="-85" dirty="0">
                <a:solidFill>
                  <a:srgbClr val="A9511A"/>
                </a:solidFill>
                <a:latin typeface="ＭＳ ゴシック"/>
                <a:cs typeface="ＭＳ ゴシック"/>
              </a:rPr>
              <a:t>り</a:t>
            </a:r>
            <a:r>
              <a:rPr sz="1000" spc="-10" dirty="0">
                <a:solidFill>
                  <a:srgbClr val="A9511A"/>
                </a:solidFill>
                <a:latin typeface="ＭＳ ゴシック"/>
                <a:cs typeface="ＭＳ ゴシック"/>
              </a:rPr>
              <a:t>確</a:t>
            </a:r>
            <a:r>
              <a:rPr sz="1000" dirty="0">
                <a:solidFill>
                  <a:srgbClr val="A9511A"/>
                </a:solidFill>
                <a:latin typeface="ＭＳ ゴシック"/>
                <a:cs typeface="ＭＳ ゴシック"/>
              </a:rPr>
              <a:t>認</a:t>
            </a:r>
            <a:endParaRPr sz="1000" dirty="0">
              <a:latin typeface="ＭＳ ゴシック"/>
              <a:cs typeface="ＭＳ ゴシック"/>
            </a:endParaRPr>
          </a:p>
          <a:p>
            <a:pPr marL="12700">
              <a:lnSpc>
                <a:spcPct val="100000"/>
              </a:lnSpc>
              <a:spcBef>
                <a:spcPts val="575"/>
              </a:spcBef>
            </a:pPr>
            <a:r>
              <a:rPr sz="1000" spc="-35" dirty="0">
                <a:solidFill>
                  <a:srgbClr val="231F20"/>
                </a:solidFill>
                <a:latin typeface="ＭＳ ゴシック"/>
                <a:cs typeface="ＭＳ ゴシック"/>
              </a:rPr>
              <a:t>1.</a:t>
            </a:r>
            <a:r>
              <a:rPr sz="1000" spc="-395" dirty="0">
                <a:solidFill>
                  <a:srgbClr val="231F20"/>
                </a:solidFill>
                <a:latin typeface="ＭＳ ゴシック"/>
                <a:cs typeface="ＭＳ ゴシック"/>
              </a:rPr>
              <a:t> </a:t>
            </a:r>
            <a:r>
              <a:rPr sz="1000" dirty="0">
                <a:solidFill>
                  <a:srgbClr val="231F20"/>
                </a:solidFill>
                <a:latin typeface="ＭＳ ゴシック"/>
                <a:cs typeface="ＭＳ ゴシック"/>
              </a:rPr>
              <a:t>施設を選択します。</a:t>
            </a:r>
            <a:endParaRPr sz="1000" dirty="0">
              <a:latin typeface="ＭＳ ゴシック"/>
              <a:cs typeface="ＭＳ ゴシック"/>
            </a:endParaRPr>
          </a:p>
          <a:p>
            <a:pPr marL="76835">
              <a:lnSpc>
                <a:spcPct val="100000"/>
              </a:lnSpc>
              <a:spcBef>
                <a:spcPts val="580"/>
              </a:spcBef>
            </a:pPr>
            <a:r>
              <a:rPr sz="1000" dirty="0">
                <a:solidFill>
                  <a:srgbClr val="231F20"/>
                </a:solidFill>
                <a:latin typeface="ＭＳ ゴシック"/>
                <a:cs typeface="ＭＳ ゴシック"/>
              </a:rPr>
              <a:t>「</a:t>
            </a:r>
            <a:r>
              <a:rPr sz="1000" dirty="0" err="1">
                <a:solidFill>
                  <a:srgbClr val="231F20"/>
                </a:solidFill>
                <a:latin typeface="ＭＳ ゴシック"/>
                <a:cs typeface="ＭＳ ゴシック"/>
              </a:rPr>
              <a:t>施設選択エリア」にある「施設選択」ボタンをクリックして開いた一覧画面から施設を選んでください</a:t>
            </a:r>
            <a:r>
              <a:rPr sz="1000" dirty="0" smtClean="0">
                <a:solidFill>
                  <a:srgbClr val="231F20"/>
                </a:solidFill>
                <a:latin typeface="ＭＳ ゴシック"/>
                <a:cs typeface="ＭＳ ゴシック"/>
              </a:rPr>
              <a:t>。</a:t>
            </a:r>
            <a:endParaRPr lang="en-US" sz="1000" dirty="0" smtClean="0">
              <a:solidFill>
                <a:srgbClr val="231F20"/>
              </a:solidFill>
              <a:latin typeface="ＭＳ ゴシック"/>
              <a:cs typeface="ＭＳ ゴシック"/>
            </a:endParaRPr>
          </a:p>
          <a:p>
            <a:pPr marL="147955" indent="-135890">
              <a:lnSpc>
                <a:spcPct val="100000"/>
              </a:lnSpc>
              <a:spcBef>
                <a:spcPts val="675"/>
              </a:spcBef>
              <a:buSzPct val="90000"/>
              <a:buAutoNum type="arabicPeriod" startAt="2"/>
              <a:tabLst>
                <a:tab pos="148590" algn="l"/>
              </a:tabLst>
            </a:pPr>
            <a:r>
              <a:rPr lang="ja-JP" altLang="en-US" sz="1000" dirty="0">
                <a:solidFill>
                  <a:srgbClr val="231F20"/>
                </a:solidFill>
                <a:latin typeface="ＭＳ ゴシック"/>
                <a:cs typeface="ＭＳ ゴシック"/>
              </a:rPr>
              <a:t>指導医一覧から参照したい指導医を選んでください。</a:t>
            </a:r>
            <a:endParaRPr lang="ja-JP" altLang="en-US" sz="1000" dirty="0">
              <a:latin typeface="ＭＳ ゴシック"/>
              <a:cs typeface="ＭＳ ゴシック"/>
            </a:endParaRPr>
          </a:p>
          <a:p>
            <a:pPr marL="140335">
              <a:lnSpc>
                <a:spcPct val="100000"/>
              </a:lnSpc>
              <a:spcBef>
                <a:spcPts val="580"/>
              </a:spcBef>
            </a:pPr>
            <a:r>
              <a:rPr lang="ja-JP" altLang="en-US" sz="1000" spc="-30" dirty="0" smtClean="0">
                <a:solidFill>
                  <a:srgbClr val="231F20"/>
                </a:solidFill>
                <a:latin typeface="ＭＳ ゴシック"/>
                <a:cs typeface="ＭＳ ゴシック"/>
              </a:rPr>
              <a:t>表示されている指導医が多い場合は「指導医絞り込みエリア」で、氏名や、あいうえお順での絞り込みができます。</a:t>
            </a:r>
            <a:endParaRPr lang="ja-JP" altLang="en-US" sz="1000" spc="-30" dirty="0">
              <a:latin typeface="ＭＳ ゴシック"/>
              <a:cs typeface="ＭＳ ゴシック"/>
            </a:endParaRPr>
          </a:p>
          <a:p>
            <a:pPr marL="140335" marR="68580" indent="-128270">
              <a:lnSpc>
                <a:spcPct val="160000"/>
              </a:lnSpc>
              <a:buSzPct val="90000"/>
              <a:buAutoNum type="arabicPeriod" startAt="3"/>
              <a:tabLst>
                <a:tab pos="147955" algn="l"/>
              </a:tabLst>
            </a:pPr>
            <a:r>
              <a:rPr lang="ja-JP" altLang="en-US" sz="1000" dirty="0">
                <a:solidFill>
                  <a:srgbClr val="231F20"/>
                </a:solidFill>
                <a:latin typeface="ＭＳ ゴシック"/>
                <a:cs typeface="ＭＳ ゴシック"/>
              </a:rPr>
              <a:t>指導医の行にある「指導医間申し送り確認」ボタンをクリックする</a:t>
            </a:r>
            <a:r>
              <a:rPr lang="ja-JP" altLang="en-US" sz="1000" dirty="0" smtClean="0">
                <a:solidFill>
                  <a:srgbClr val="231F20"/>
                </a:solidFill>
                <a:latin typeface="ＭＳ ゴシック"/>
                <a:cs typeface="ＭＳ ゴシック"/>
              </a:rPr>
              <a:t>と</a:t>
            </a:r>
            <a:r>
              <a:rPr lang="en-US" altLang="ja-JP" sz="1000" dirty="0" smtClean="0">
                <a:solidFill>
                  <a:srgbClr val="231F20"/>
                </a:solidFill>
                <a:latin typeface="ＭＳ ゴシック"/>
                <a:cs typeface="ＭＳ ゴシック"/>
              </a:rPr>
              <a:t>&lt;</a:t>
            </a:r>
            <a:r>
              <a:rPr lang="ja-JP" altLang="en-US" sz="1000" dirty="0" smtClean="0">
                <a:solidFill>
                  <a:srgbClr val="231F20"/>
                </a:solidFill>
                <a:latin typeface="ＭＳ ゴシック"/>
                <a:cs typeface="ＭＳ ゴシック"/>
              </a:rPr>
              <a:t>研修医</a:t>
            </a:r>
            <a:r>
              <a:rPr lang="ja-JP" altLang="en-US" sz="1000" dirty="0">
                <a:solidFill>
                  <a:srgbClr val="231F20"/>
                </a:solidFill>
                <a:latin typeface="ＭＳ ゴシック"/>
                <a:cs typeface="ＭＳ ゴシック"/>
              </a:rPr>
              <a:t>へのコメント・指導医間申し送り</a:t>
            </a:r>
            <a:r>
              <a:rPr lang="en-US" altLang="ja-JP" sz="1000" dirty="0">
                <a:solidFill>
                  <a:srgbClr val="231F20"/>
                </a:solidFill>
                <a:latin typeface="ＭＳ ゴシック"/>
                <a:cs typeface="ＭＳ ゴシック"/>
              </a:rPr>
              <a:t>&gt;</a:t>
            </a:r>
            <a:r>
              <a:rPr lang="ja-JP" altLang="en-US" sz="1000" dirty="0">
                <a:solidFill>
                  <a:srgbClr val="231F20"/>
                </a:solidFill>
                <a:latin typeface="ＭＳ ゴシック"/>
                <a:cs typeface="ＭＳ ゴシック"/>
              </a:rPr>
              <a:t> 画面が表示されます。</a:t>
            </a:r>
            <a:endParaRPr lang="ja-JP" altLang="en-US" sz="1000" dirty="0">
              <a:latin typeface="ＭＳ ゴシック"/>
              <a:cs typeface="ＭＳ ゴシック"/>
            </a:endParaRPr>
          </a:p>
          <a:p>
            <a:pPr marL="140335" marR="806450" indent="-128270">
              <a:lnSpc>
                <a:spcPct val="148200"/>
              </a:lnSpc>
              <a:buSzPct val="90000"/>
              <a:buAutoNum type="arabicPeriod" startAt="3"/>
              <a:tabLst>
                <a:tab pos="151765" algn="l"/>
              </a:tabLst>
            </a:pPr>
            <a:r>
              <a:rPr lang="ja-JP" altLang="en-US" sz="1000" dirty="0">
                <a:solidFill>
                  <a:srgbClr val="231F20"/>
                </a:solidFill>
                <a:latin typeface="ＭＳ ゴシック"/>
                <a:cs typeface="ＭＳ ゴシック"/>
              </a:rPr>
              <a:t>表示切替エリアで「研修医へのコメント」と「指導医間申し送り」を切り替えて閲覧してください。 </a:t>
            </a:r>
            <a:endParaRPr lang="en-US" altLang="ja-JP" sz="1000" dirty="0" smtClean="0">
              <a:solidFill>
                <a:srgbClr val="231F20"/>
              </a:solidFill>
              <a:latin typeface="ＭＳ ゴシック"/>
              <a:cs typeface="ＭＳ ゴシック"/>
            </a:endParaRPr>
          </a:p>
          <a:p>
            <a:pPr marL="12065" marR="806450">
              <a:lnSpc>
                <a:spcPct val="148200"/>
              </a:lnSpc>
              <a:buSzPct val="90000"/>
              <a:tabLst>
                <a:tab pos="151765" algn="l"/>
              </a:tabLst>
            </a:pPr>
            <a:r>
              <a:rPr lang="ja-JP" altLang="en-US" sz="1000" dirty="0">
                <a:solidFill>
                  <a:srgbClr val="231F20"/>
                </a:solidFill>
                <a:latin typeface="ＭＳ ゴシック"/>
                <a:cs typeface="ＭＳ ゴシック"/>
              </a:rPr>
              <a:t>　</a:t>
            </a:r>
            <a:r>
              <a:rPr lang="ja-JP" altLang="en-US" sz="1000" dirty="0" smtClean="0">
                <a:solidFill>
                  <a:srgbClr val="231F20"/>
                </a:solidFill>
                <a:latin typeface="ＭＳ ゴシック"/>
                <a:cs typeface="ＭＳ ゴシック"/>
              </a:rPr>
              <a:t>　行</a:t>
            </a:r>
            <a:r>
              <a:rPr lang="ja-JP" altLang="en-US" sz="1000" dirty="0">
                <a:solidFill>
                  <a:srgbClr val="231F20"/>
                </a:solidFill>
                <a:latin typeface="ＭＳ ゴシック"/>
                <a:cs typeface="ＭＳ ゴシック"/>
              </a:rPr>
              <a:t>をクリックすると別画面でコメントを確認することができます</a:t>
            </a:r>
            <a:r>
              <a:rPr lang="ja-JP" altLang="en-US" sz="1000" dirty="0" smtClean="0">
                <a:solidFill>
                  <a:srgbClr val="231F20"/>
                </a:solidFill>
                <a:latin typeface="ＭＳ ゴシック"/>
                <a:cs typeface="ＭＳ ゴシック"/>
              </a:rPr>
              <a:t>。</a:t>
            </a:r>
            <a:endParaRPr lang="ja-JP" altLang="en-US" sz="1000" dirty="0">
              <a:latin typeface="ＭＳ ゴシック"/>
              <a:cs typeface="ＭＳ ゴシック"/>
            </a:endParaRPr>
          </a:p>
        </p:txBody>
      </p:sp>
      <p:sp>
        <p:nvSpPr>
          <p:cNvPr id="3" name="object 3"/>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64</a:t>
            </a:fld>
            <a:endParaRPr dirty="0"/>
          </a:p>
        </p:txBody>
      </p:sp>
      <p:sp>
        <p:nvSpPr>
          <p:cNvPr id="24" name="object 37"/>
          <p:cNvSpPr txBox="1"/>
          <p:nvPr/>
        </p:nvSpPr>
        <p:spPr>
          <a:xfrm>
            <a:off x="3207327" y="650930"/>
            <a:ext cx="115506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40" dirty="0">
                <a:solidFill>
                  <a:srgbClr val="231F20"/>
                </a:solidFill>
                <a:latin typeface="ＭＳ ゴシック"/>
                <a:cs typeface="ＭＳ ゴシック"/>
              </a:rPr>
              <a:t> </a:t>
            </a:r>
            <a:r>
              <a:rPr sz="1000" spc="-120" dirty="0">
                <a:solidFill>
                  <a:srgbClr val="231F20"/>
                </a:solidFill>
                <a:latin typeface="ＭＳ ゴシック"/>
                <a:cs typeface="ＭＳ ゴシック"/>
              </a:rPr>
              <a:t>コ</a:t>
            </a:r>
            <a:r>
              <a:rPr sz="1000" spc="-185" dirty="0">
                <a:solidFill>
                  <a:srgbClr val="231F20"/>
                </a:solidFill>
                <a:latin typeface="ＭＳ ゴシック"/>
                <a:cs typeface="ＭＳ ゴシック"/>
              </a:rPr>
              <a:t>メ</a:t>
            </a:r>
            <a:r>
              <a:rPr sz="1000" spc="-170" dirty="0">
                <a:solidFill>
                  <a:srgbClr val="231F20"/>
                </a:solidFill>
                <a:latin typeface="ＭＳ ゴシック"/>
                <a:cs typeface="ＭＳ ゴシック"/>
              </a:rPr>
              <a:t>ン</a:t>
            </a:r>
            <a:r>
              <a:rPr sz="1000" spc="-40" dirty="0">
                <a:solidFill>
                  <a:srgbClr val="231F20"/>
                </a:solidFill>
                <a:latin typeface="ＭＳ ゴシック"/>
                <a:cs typeface="ＭＳ ゴシック"/>
              </a:rPr>
              <a:t>ト</a:t>
            </a:r>
            <a:r>
              <a:rPr sz="1000" spc="-10" dirty="0">
                <a:solidFill>
                  <a:srgbClr val="231F20"/>
                </a:solidFill>
                <a:latin typeface="ＭＳ ゴシック"/>
                <a:cs typeface="ＭＳ ゴシック"/>
              </a:rPr>
              <a:t>確</a:t>
            </a:r>
            <a:r>
              <a:rPr sz="1000" spc="-20" dirty="0">
                <a:solidFill>
                  <a:srgbClr val="231F20"/>
                </a:solidFill>
                <a:latin typeface="ＭＳ ゴシック"/>
                <a:cs typeface="ＭＳ ゴシック"/>
              </a:rPr>
              <a:t>認画</a:t>
            </a:r>
            <a:r>
              <a:rPr sz="1000" dirty="0">
                <a:solidFill>
                  <a:srgbClr val="231F20"/>
                </a:solidFill>
                <a:latin typeface="ＭＳ ゴシック"/>
                <a:cs typeface="ＭＳ ゴシック"/>
              </a:rPr>
              <a:t>面</a:t>
            </a:r>
            <a:r>
              <a:rPr sz="1000" spc="-300"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373" y="2049921"/>
            <a:ext cx="6090432" cy="2176461"/>
          </a:xfrm>
          <a:prstGeom prst="rect">
            <a:avLst/>
          </a:prstGeom>
        </p:spPr>
      </p:pic>
      <p:sp>
        <p:nvSpPr>
          <p:cNvPr id="13" name="object 2"/>
          <p:cNvSpPr/>
          <p:nvPr/>
        </p:nvSpPr>
        <p:spPr>
          <a:xfrm>
            <a:off x="730250" y="687278"/>
            <a:ext cx="6091555" cy="990600"/>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21" name="object 3"/>
          <p:cNvSpPr txBox="1"/>
          <p:nvPr/>
        </p:nvSpPr>
        <p:spPr>
          <a:xfrm>
            <a:off x="730250" y="872698"/>
            <a:ext cx="6091555" cy="752770"/>
          </a:xfrm>
          <a:prstGeom prst="rect">
            <a:avLst/>
          </a:prstGeom>
          <a:solidFill>
            <a:srgbClr val="ED6C00"/>
          </a:solidFill>
        </p:spPr>
        <p:txBody>
          <a:bodyPr vert="horz" wrap="square" lIns="0" tIns="36830" rIns="0" bIns="0" rtlCol="0">
            <a:spAutoFit/>
          </a:bodyPr>
          <a:lstStyle/>
          <a:p>
            <a:pPr marL="650240">
              <a:lnSpc>
                <a:spcPct val="100000"/>
              </a:lnSpc>
              <a:spcBef>
                <a:spcPts val="290"/>
              </a:spcBef>
            </a:pPr>
            <a:r>
              <a:rPr lang="ja-JP" altLang="en-US" sz="2200" spc="-80" dirty="0" smtClean="0">
                <a:solidFill>
                  <a:srgbClr val="FFFFFF"/>
                </a:solidFill>
                <a:latin typeface="HGPｺﾞｼｯｸE" panose="020B0900000000000000" pitchFamily="50" charset="-128"/>
                <a:ea typeface="HGPｺﾞｼｯｸE" panose="020B0900000000000000" pitchFamily="50" charset="-128"/>
                <a:cs typeface="HGPｺﾞｼｯｸE"/>
              </a:rPr>
              <a:t>指導医の研修プログラムへの</a:t>
            </a:r>
            <a:endParaRPr lang="en-US" altLang="ja-JP" sz="2200" spc="-80" dirty="0" smtClean="0">
              <a:solidFill>
                <a:srgbClr val="FFFFFF"/>
              </a:solidFill>
              <a:latin typeface="HGPｺﾞｼｯｸE" panose="020B0900000000000000" pitchFamily="50" charset="-128"/>
              <a:ea typeface="HGPｺﾞｼｯｸE" panose="020B0900000000000000" pitchFamily="50" charset="-128"/>
              <a:cs typeface="HGPｺﾞｼｯｸE"/>
            </a:endParaRPr>
          </a:p>
          <a:p>
            <a:pPr marL="650240">
              <a:lnSpc>
                <a:spcPct val="100000"/>
              </a:lnSpc>
              <a:spcBef>
                <a:spcPts val="290"/>
              </a:spcBef>
            </a:pPr>
            <a:r>
              <a:rPr lang="ja-JP" altLang="en-US" sz="2200" spc="-80" dirty="0">
                <a:solidFill>
                  <a:srgbClr val="FFFFFF"/>
                </a:solidFill>
                <a:latin typeface="HGPｺﾞｼｯｸE" panose="020B0900000000000000" pitchFamily="50" charset="-128"/>
                <a:ea typeface="HGPｺﾞｼｯｸE" panose="020B0900000000000000" pitchFamily="50" charset="-128"/>
                <a:cs typeface="HGPｺﾞｼｯｸE"/>
              </a:rPr>
              <a:t>　</a:t>
            </a:r>
            <a:r>
              <a:rPr lang="ja-JP" altLang="en-US" sz="2200" spc="-80" dirty="0" smtClean="0">
                <a:solidFill>
                  <a:srgbClr val="FFFFFF"/>
                </a:solidFill>
                <a:latin typeface="HGPｺﾞｼｯｸE" panose="020B0900000000000000" pitchFamily="50" charset="-128"/>
                <a:ea typeface="HGPｺﾞｼｯｸE" panose="020B0900000000000000" pitchFamily="50" charset="-128"/>
                <a:cs typeface="HGPｺﾞｼｯｸE"/>
              </a:rPr>
              <a:t>　　　　　　　　　　　　フィードバック代行入力</a:t>
            </a:r>
            <a:endParaRPr sz="2200" dirty="0">
              <a:latin typeface="HGPｺﾞｼｯｸE" panose="020B0900000000000000" pitchFamily="50" charset="-128"/>
              <a:ea typeface="HGPｺﾞｼｯｸE" panose="020B0900000000000000" pitchFamily="50" charset="-128"/>
              <a:cs typeface="HGPｺﾞｼｯｸE"/>
            </a:endParaRPr>
          </a:p>
        </p:txBody>
      </p:sp>
      <p:sp>
        <p:nvSpPr>
          <p:cNvPr id="3" name="object 3"/>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65</a:t>
            </a:fld>
            <a:endParaRPr dirty="0"/>
          </a:p>
        </p:txBody>
      </p:sp>
      <p:sp>
        <p:nvSpPr>
          <p:cNvPr id="14" name="object 4"/>
          <p:cNvSpPr txBox="1"/>
          <p:nvPr/>
        </p:nvSpPr>
        <p:spPr>
          <a:xfrm>
            <a:off x="730250" y="687278"/>
            <a:ext cx="6091555" cy="162224"/>
          </a:xfrm>
          <a:prstGeom prst="rect">
            <a:avLst/>
          </a:prstGeom>
          <a:solidFill>
            <a:srgbClr val="FFFFFF">
              <a:alpha val="29998"/>
            </a:srgbClr>
          </a:solidFill>
        </p:spPr>
        <p:txBody>
          <a:bodyPr vert="horz" wrap="square" lIns="0" tIns="8255" rIns="0" bIns="0" rtlCol="0">
            <a:spAutoFit/>
          </a:bodyPr>
          <a:lstStyle/>
          <a:p>
            <a:pPr marR="6350" algn="ctr">
              <a:lnSpc>
                <a:spcPct val="100000"/>
              </a:lnSpc>
              <a:spcBef>
                <a:spcPts val="65"/>
              </a:spcBef>
            </a:pPr>
            <a:r>
              <a:rPr lang="en-US" altLang="zh-TW" sz="1000" spc="-30" dirty="0">
                <a:solidFill>
                  <a:srgbClr val="FFFFFF"/>
                </a:solidFill>
                <a:latin typeface="ＭＳ Ｐゴシック"/>
                <a:cs typeface="ＭＳ Ｐゴシック"/>
              </a:rPr>
              <a:t>〈</a:t>
            </a:r>
            <a:r>
              <a:rPr lang="zh-TW" altLang="en-US" sz="1000" spc="-25" dirty="0">
                <a:solidFill>
                  <a:srgbClr val="FFFFFF"/>
                </a:solidFill>
                <a:latin typeface="ＭＳ Ｐゴシック"/>
                <a:cs typeface="ＭＳ Ｐゴシック"/>
              </a:rPr>
              <a:t>入</a:t>
            </a:r>
            <a:r>
              <a:rPr lang="zh-TW" altLang="en-US" sz="1000" spc="-35" dirty="0">
                <a:solidFill>
                  <a:srgbClr val="FFFFFF"/>
                </a:solidFill>
                <a:latin typeface="ＭＳ Ｐゴシック"/>
                <a:cs typeface="ＭＳ Ｐゴシック"/>
              </a:rPr>
              <a:t>力</a:t>
            </a:r>
            <a:r>
              <a:rPr lang="zh-TW" altLang="en-US" sz="1000" dirty="0">
                <a:solidFill>
                  <a:srgbClr val="FFFFFF"/>
                </a:solidFill>
                <a:latin typeface="ＭＳ Ｐゴシック"/>
                <a:cs typeface="ＭＳ Ｐゴシック"/>
              </a:rPr>
              <a:t>状</a:t>
            </a:r>
            <a:r>
              <a:rPr lang="zh-TW" altLang="en-US" sz="1000" spc="-30" dirty="0">
                <a:solidFill>
                  <a:srgbClr val="FFFFFF"/>
                </a:solidFill>
                <a:latin typeface="ＭＳ Ｐゴシック"/>
                <a:cs typeface="ＭＳ Ｐゴシック"/>
              </a:rPr>
              <a:t>況</a:t>
            </a:r>
            <a:r>
              <a:rPr lang="zh-TW" altLang="en-US" sz="1000" dirty="0">
                <a:solidFill>
                  <a:srgbClr val="FFFFFF"/>
                </a:solidFill>
                <a:latin typeface="ＭＳ Ｐゴシック"/>
                <a:cs typeface="ＭＳ Ｐゴシック"/>
              </a:rPr>
              <a:t>確</a:t>
            </a:r>
            <a:r>
              <a:rPr lang="zh-TW" altLang="en-US" sz="1000" spc="-80" dirty="0">
                <a:solidFill>
                  <a:srgbClr val="FFFFFF"/>
                </a:solidFill>
                <a:latin typeface="ＭＳ Ｐゴシック"/>
                <a:cs typeface="ＭＳ Ｐゴシック"/>
              </a:rPr>
              <a:t>認</a:t>
            </a:r>
            <a:r>
              <a:rPr lang="zh-TW" altLang="en-US" sz="1000" spc="-40" dirty="0">
                <a:solidFill>
                  <a:srgbClr val="FFFFFF"/>
                </a:solidFill>
                <a:latin typeface="ＭＳ Ｐゴシック"/>
                <a:cs typeface="ＭＳ Ｐゴシック"/>
              </a:rPr>
              <a:t>（</a:t>
            </a:r>
            <a:r>
              <a:rPr lang="zh-TW" altLang="en-US" sz="1000" spc="-10" dirty="0">
                <a:solidFill>
                  <a:srgbClr val="FFFFFF"/>
                </a:solidFill>
                <a:latin typeface="ＭＳ Ｐゴシック"/>
                <a:cs typeface="ＭＳ Ｐゴシック"/>
              </a:rPr>
              <a:t>指</a:t>
            </a:r>
            <a:r>
              <a:rPr lang="zh-TW" altLang="en-US" sz="1000" spc="-20" dirty="0">
                <a:solidFill>
                  <a:srgbClr val="FFFFFF"/>
                </a:solidFill>
                <a:latin typeface="ＭＳ Ｐゴシック"/>
                <a:cs typeface="ＭＳ Ｐゴシック"/>
              </a:rPr>
              <a:t>導</a:t>
            </a:r>
            <a:r>
              <a:rPr lang="zh-TW" altLang="en-US" sz="1000" spc="-10" dirty="0">
                <a:solidFill>
                  <a:srgbClr val="FFFFFF"/>
                </a:solidFill>
                <a:latin typeface="ＭＳ Ｐゴシック"/>
                <a:cs typeface="ＭＳ Ｐゴシック"/>
              </a:rPr>
              <a:t>医</a:t>
            </a:r>
            <a:r>
              <a:rPr lang="zh-TW" altLang="en-US" sz="1000" spc="-120" dirty="0">
                <a:solidFill>
                  <a:srgbClr val="FFFFFF"/>
                </a:solidFill>
                <a:latin typeface="ＭＳ Ｐゴシック"/>
                <a:cs typeface="ＭＳ Ｐゴシック"/>
              </a:rPr>
              <a:t>）</a:t>
            </a:r>
            <a:r>
              <a:rPr lang="en-US" altLang="zh-TW" sz="1000" spc="-120" dirty="0">
                <a:solidFill>
                  <a:srgbClr val="FFFFFF"/>
                </a:solidFill>
                <a:latin typeface="ＭＳ Ｐゴシック"/>
                <a:cs typeface="ＭＳ Ｐゴシック"/>
              </a:rPr>
              <a:t>〉</a:t>
            </a:r>
            <a:endParaRPr lang="zh-TW" altLang="en-US" sz="1000" dirty="0">
              <a:latin typeface="ＭＳ Ｐゴシック"/>
              <a:cs typeface="ＭＳ Ｐゴシック"/>
            </a:endParaRPr>
          </a:p>
        </p:txBody>
      </p:sp>
      <p:sp>
        <p:nvSpPr>
          <p:cNvPr id="18" name="object 9"/>
          <p:cNvSpPr txBox="1"/>
          <p:nvPr/>
        </p:nvSpPr>
        <p:spPr>
          <a:xfrm>
            <a:off x="730250" y="8382553"/>
            <a:ext cx="6091555" cy="1994524"/>
          </a:xfrm>
          <a:prstGeom prst="rect">
            <a:avLst/>
          </a:prstGeom>
        </p:spPr>
        <p:txBody>
          <a:bodyPr vert="horz" wrap="none" lIns="0" tIns="12700" rIns="0" bIns="0" rtlCol="0">
            <a:noAutofit/>
          </a:bodyPr>
          <a:lstStyle/>
          <a:p>
            <a:pPr marL="140335">
              <a:lnSpc>
                <a:spcPct val="100000"/>
              </a:lnSpc>
              <a:spcBef>
                <a:spcPts val="100"/>
              </a:spcBef>
            </a:pPr>
            <a:r>
              <a:rPr lang="ja-JP" altLang="en-US" sz="1000" spc="-160" dirty="0" smtClean="0">
                <a:solidFill>
                  <a:srgbClr val="231F20"/>
                </a:solidFill>
                <a:latin typeface="ＭＳ ゴシック"/>
                <a:cs typeface="ＭＳ ゴシック"/>
              </a:rPr>
              <a:t>指導医</a:t>
            </a:r>
            <a:r>
              <a:rPr lang="ja-JP" altLang="en-US" sz="1000" spc="-65" dirty="0">
                <a:solidFill>
                  <a:srgbClr val="231F20"/>
                </a:solidFill>
                <a:latin typeface="ＭＳ ゴシック"/>
                <a:cs typeface="ＭＳ ゴシック"/>
              </a:rPr>
              <a:t>に代わって、研修施設担当者がフィードバックを代行入力することも可能</a:t>
            </a:r>
            <a:r>
              <a:rPr lang="ja-JP" altLang="en-US" sz="1000" spc="-65" dirty="0" smtClean="0">
                <a:solidFill>
                  <a:srgbClr val="231F20"/>
                </a:solidFill>
                <a:latin typeface="ＭＳ ゴシック"/>
                <a:cs typeface="ＭＳ ゴシック"/>
              </a:rPr>
              <a:t>です</a:t>
            </a:r>
            <a:r>
              <a:rPr lang="ja-JP" altLang="en-US" sz="1000" spc="-45" dirty="0" smtClean="0">
                <a:solidFill>
                  <a:srgbClr val="231F20"/>
                </a:solidFill>
                <a:latin typeface="ＭＳ ゴシック"/>
                <a:cs typeface="ＭＳ ゴシック"/>
              </a:rPr>
              <a:t>。</a:t>
            </a:r>
            <a:endParaRPr sz="1000" dirty="0">
              <a:latin typeface="ＭＳ ゴシック"/>
              <a:cs typeface="ＭＳ ゴシック"/>
            </a:endParaRPr>
          </a:p>
          <a:p>
            <a:pPr>
              <a:lnSpc>
                <a:spcPct val="100000"/>
              </a:lnSpc>
              <a:spcBef>
                <a:spcPts val="45"/>
              </a:spcBef>
            </a:pPr>
            <a:endParaRPr sz="1350" dirty="0">
              <a:latin typeface="ＭＳ ゴシック"/>
              <a:cs typeface="ＭＳ ゴシック"/>
            </a:endParaRPr>
          </a:p>
          <a:p>
            <a:pPr marL="140335" marR="3630929" indent="-128270">
              <a:lnSpc>
                <a:spcPct val="148200"/>
              </a:lnSpc>
              <a:buSzPct val="90000"/>
              <a:buChar char="■"/>
              <a:tabLst>
                <a:tab pos="140335" algn="l"/>
              </a:tabLst>
            </a:pPr>
            <a:r>
              <a:rPr lang="ja-JP" altLang="en-US" sz="1000" spc="-160" dirty="0">
                <a:solidFill>
                  <a:srgbClr val="A9511A"/>
                </a:solidFill>
                <a:latin typeface="ＭＳ ゴシック"/>
                <a:cs typeface="ＭＳ ゴシック"/>
              </a:rPr>
              <a:t>指導医</a:t>
            </a:r>
            <a:r>
              <a:rPr sz="1000" spc="-45" dirty="0" smtClean="0">
                <a:solidFill>
                  <a:srgbClr val="A9511A"/>
                </a:solidFill>
                <a:latin typeface="ＭＳ ゴシック"/>
                <a:cs typeface="ＭＳ ゴシック"/>
              </a:rPr>
              <a:t>の</a:t>
            </a:r>
            <a:r>
              <a:rPr lang="ja-JP" altLang="en-US" sz="1000" spc="-45" dirty="0">
                <a:solidFill>
                  <a:srgbClr val="A9511A"/>
                </a:solidFill>
                <a:latin typeface="ＭＳ ゴシック"/>
                <a:cs typeface="ＭＳ ゴシック"/>
              </a:rPr>
              <a:t>研修プログラム</a:t>
            </a:r>
            <a:r>
              <a:rPr lang="ja-JP" altLang="en-US" sz="1000" spc="-45" dirty="0" smtClean="0">
                <a:solidFill>
                  <a:srgbClr val="A9511A"/>
                </a:solidFill>
                <a:latin typeface="ＭＳ ゴシック"/>
                <a:cs typeface="ＭＳ ゴシック"/>
              </a:rPr>
              <a:t>へフィードバック</a:t>
            </a:r>
            <a:r>
              <a:rPr lang="ja-JP" altLang="en-US" sz="1000" spc="-45" dirty="0">
                <a:solidFill>
                  <a:srgbClr val="A9511A"/>
                </a:solidFill>
                <a:latin typeface="ＭＳ ゴシック"/>
                <a:cs typeface="ＭＳ ゴシック"/>
              </a:rPr>
              <a:t>代行</a:t>
            </a:r>
            <a:r>
              <a:rPr lang="ja-JP" altLang="en-US" sz="1000" spc="-45" dirty="0" smtClean="0">
                <a:solidFill>
                  <a:srgbClr val="A9511A"/>
                </a:solidFill>
                <a:latin typeface="ＭＳ ゴシック"/>
                <a:cs typeface="ＭＳ ゴシック"/>
              </a:rPr>
              <a:t>入力</a:t>
            </a:r>
            <a:endParaRPr lang="en-US" sz="1000" dirty="0" smtClean="0">
              <a:solidFill>
                <a:srgbClr val="A9511A"/>
              </a:solidFill>
              <a:latin typeface="ＭＳ ゴシック"/>
              <a:cs typeface="ＭＳ ゴシック"/>
            </a:endParaRPr>
          </a:p>
          <a:p>
            <a:pPr marL="12065" marR="3630929">
              <a:lnSpc>
                <a:spcPct val="148200"/>
              </a:lnSpc>
              <a:buSzPct val="90000"/>
              <a:tabLst>
                <a:tab pos="140335" algn="l"/>
              </a:tabLst>
            </a:pPr>
            <a:r>
              <a:rPr lang="ja-JP" altLang="en-US" sz="1000" spc="-15" dirty="0">
                <a:latin typeface="ＭＳ ゴシック"/>
                <a:cs typeface="ＭＳ ゴシック"/>
              </a:rPr>
              <a:t>　</a:t>
            </a:r>
            <a:r>
              <a:rPr lang="en-US" altLang="ja-JP" sz="1000" spc="-15" dirty="0">
                <a:latin typeface="ＭＳ ゴシック"/>
                <a:cs typeface="ＭＳ ゴシック"/>
              </a:rPr>
              <a:t>1</a:t>
            </a:r>
            <a:r>
              <a:rPr lang="ja-JP" altLang="en-US" sz="1000" spc="-15" dirty="0" err="1" smtClean="0">
                <a:latin typeface="ＭＳ ゴシック"/>
                <a:cs typeface="ＭＳ ゴシック"/>
              </a:rPr>
              <a:t>．</a:t>
            </a:r>
            <a:r>
              <a:rPr lang="ja-JP" altLang="en-US" sz="1000" spc="-15" dirty="0">
                <a:latin typeface="ＭＳ ゴシック"/>
                <a:cs typeface="ＭＳ ゴシック"/>
              </a:rPr>
              <a:t>指導医</a:t>
            </a:r>
            <a:r>
              <a:rPr lang="ja-JP" altLang="en-US" sz="1000" spc="-15" dirty="0" smtClean="0">
                <a:solidFill>
                  <a:srgbClr val="231F20"/>
                </a:solidFill>
                <a:latin typeface="ＭＳ ゴシック"/>
                <a:cs typeface="ＭＳ ゴシック"/>
              </a:rPr>
              <a:t>一覧</a:t>
            </a:r>
            <a:r>
              <a:rPr lang="ja-JP" altLang="en-US" sz="1000" spc="-15" dirty="0">
                <a:solidFill>
                  <a:srgbClr val="231F20"/>
                </a:solidFill>
                <a:latin typeface="ＭＳ ゴシック"/>
                <a:cs typeface="ＭＳ ゴシック"/>
              </a:rPr>
              <a:t>からフィードバックの入力を</a:t>
            </a:r>
            <a:r>
              <a:rPr lang="ja-JP" altLang="en-US" sz="1000" spc="-15" dirty="0" smtClean="0">
                <a:solidFill>
                  <a:srgbClr val="231F20"/>
                </a:solidFill>
                <a:latin typeface="ＭＳ ゴシック"/>
                <a:cs typeface="ＭＳ ゴシック"/>
              </a:rPr>
              <a:t>行う</a:t>
            </a:r>
            <a:r>
              <a:rPr lang="ja-JP" altLang="en-US" sz="1000" spc="-15" dirty="0">
                <a:solidFill>
                  <a:srgbClr val="231F20"/>
                </a:solidFill>
                <a:latin typeface="ＭＳ ゴシック"/>
                <a:cs typeface="ＭＳ ゴシック"/>
              </a:rPr>
              <a:t>指導医</a:t>
            </a:r>
            <a:r>
              <a:rPr lang="ja-JP" altLang="en-US" sz="1000" spc="-15" dirty="0" smtClean="0">
                <a:solidFill>
                  <a:srgbClr val="231F20"/>
                </a:solidFill>
                <a:latin typeface="ＭＳ ゴシック"/>
                <a:cs typeface="ＭＳ ゴシック"/>
              </a:rPr>
              <a:t>を</a:t>
            </a:r>
            <a:r>
              <a:rPr lang="ja-JP" altLang="en-US" sz="1000" spc="-15" dirty="0">
                <a:solidFill>
                  <a:srgbClr val="231F20"/>
                </a:solidFill>
                <a:latin typeface="ＭＳ ゴシック"/>
                <a:cs typeface="ＭＳ ゴシック"/>
              </a:rPr>
              <a:t>選びます。</a:t>
            </a:r>
          </a:p>
          <a:p>
            <a:pPr marL="12065" marR="3630929">
              <a:lnSpc>
                <a:spcPct val="148200"/>
              </a:lnSpc>
              <a:buSzPct val="90000"/>
              <a:tabLst>
                <a:tab pos="140335" algn="l"/>
              </a:tabLst>
            </a:pPr>
            <a:r>
              <a:rPr lang="ja-JP" altLang="en-US" sz="1000" spc="-15" dirty="0">
                <a:solidFill>
                  <a:srgbClr val="231F20"/>
                </a:solidFill>
                <a:latin typeface="ＭＳ ゴシック"/>
                <a:cs typeface="ＭＳ ゴシック"/>
              </a:rPr>
              <a:t>　表示されて</a:t>
            </a:r>
            <a:r>
              <a:rPr lang="ja-JP" altLang="en-US" sz="1000" spc="-15" dirty="0" smtClean="0">
                <a:solidFill>
                  <a:srgbClr val="231F20"/>
                </a:solidFill>
                <a:latin typeface="ＭＳ ゴシック"/>
                <a:cs typeface="ＭＳ ゴシック"/>
              </a:rPr>
              <a:t>いる</a:t>
            </a:r>
            <a:r>
              <a:rPr lang="ja-JP" altLang="en-US" sz="1000" spc="-15" dirty="0">
                <a:solidFill>
                  <a:srgbClr val="231F20"/>
                </a:solidFill>
                <a:latin typeface="ＭＳ ゴシック"/>
                <a:cs typeface="ＭＳ ゴシック"/>
              </a:rPr>
              <a:t>指導医</a:t>
            </a:r>
            <a:r>
              <a:rPr lang="ja-JP" altLang="en-US" sz="1000" spc="-15" dirty="0" smtClean="0">
                <a:solidFill>
                  <a:srgbClr val="231F20"/>
                </a:solidFill>
                <a:latin typeface="ＭＳ ゴシック"/>
                <a:cs typeface="ＭＳ ゴシック"/>
              </a:rPr>
              <a:t>が</a:t>
            </a:r>
            <a:r>
              <a:rPr lang="ja-JP" altLang="en-US" sz="1000" spc="-15" dirty="0">
                <a:solidFill>
                  <a:srgbClr val="231F20"/>
                </a:solidFill>
                <a:latin typeface="ＭＳ ゴシック"/>
                <a:cs typeface="ＭＳ ゴシック"/>
              </a:rPr>
              <a:t>多い場合は　</a:t>
            </a:r>
            <a:r>
              <a:rPr lang="ja-JP" altLang="en-US" sz="1000" spc="-15" dirty="0" smtClean="0">
                <a:solidFill>
                  <a:srgbClr val="231F20"/>
                </a:solidFill>
                <a:latin typeface="ＭＳ ゴシック"/>
                <a:cs typeface="ＭＳ ゴシック"/>
              </a:rPr>
              <a:t>「指導医絞り込み</a:t>
            </a:r>
            <a:r>
              <a:rPr lang="ja-JP" altLang="en-US" sz="1000" spc="-15" dirty="0">
                <a:solidFill>
                  <a:srgbClr val="231F20"/>
                </a:solidFill>
                <a:latin typeface="ＭＳ ゴシック"/>
                <a:cs typeface="ＭＳ ゴシック"/>
              </a:rPr>
              <a:t>エリア」で氏名や、あいうえお順での絞り込みができます。</a:t>
            </a:r>
          </a:p>
          <a:p>
            <a:pPr marL="12065" marR="3630929">
              <a:lnSpc>
                <a:spcPct val="148200"/>
              </a:lnSpc>
              <a:buSzPct val="90000"/>
              <a:tabLst>
                <a:tab pos="140335" algn="l"/>
              </a:tabLst>
            </a:pPr>
            <a:r>
              <a:rPr lang="ja-JP" altLang="en-US" sz="1000" spc="-15" dirty="0" smtClean="0">
                <a:solidFill>
                  <a:srgbClr val="231F20"/>
                </a:solidFill>
                <a:latin typeface="ＭＳ ゴシック"/>
                <a:cs typeface="ＭＳ ゴシック"/>
              </a:rPr>
              <a:t>　</a:t>
            </a:r>
            <a:r>
              <a:rPr lang="en-US" altLang="ja-JP" sz="1000" spc="-15" dirty="0" smtClean="0">
                <a:solidFill>
                  <a:srgbClr val="231F20"/>
                </a:solidFill>
                <a:latin typeface="ＭＳ ゴシック"/>
                <a:cs typeface="ＭＳ ゴシック"/>
              </a:rPr>
              <a:t>2</a:t>
            </a:r>
            <a:r>
              <a:rPr lang="ja-JP" altLang="en-US" sz="1000" spc="-15" dirty="0" err="1" smtClean="0">
                <a:solidFill>
                  <a:srgbClr val="231F20"/>
                </a:solidFill>
                <a:latin typeface="ＭＳ ゴシック"/>
                <a:cs typeface="ＭＳ ゴシック"/>
              </a:rPr>
              <a:t>．</a:t>
            </a:r>
            <a:r>
              <a:rPr lang="ja-JP" altLang="en-US" sz="1000" spc="-15" dirty="0">
                <a:solidFill>
                  <a:srgbClr val="231F20"/>
                </a:solidFill>
                <a:latin typeface="ＭＳ ゴシック"/>
                <a:cs typeface="ＭＳ ゴシック"/>
              </a:rPr>
              <a:t>指導医</a:t>
            </a:r>
            <a:r>
              <a:rPr lang="ja-JP" altLang="en-US" sz="1000" spc="-15" dirty="0" smtClean="0">
                <a:solidFill>
                  <a:srgbClr val="231F20"/>
                </a:solidFill>
                <a:latin typeface="ＭＳ ゴシック"/>
                <a:cs typeface="ＭＳ ゴシック"/>
              </a:rPr>
              <a:t>の</a:t>
            </a:r>
            <a:r>
              <a:rPr lang="ja-JP" altLang="en-US" sz="1000" spc="-15" dirty="0">
                <a:solidFill>
                  <a:srgbClr val="231F20"/>
                </a:solidFill>
                <a:latin typeface="ＭＳ ゴシック"/>
                <a:cs typeface="ＭＳ ゴシック"/>
              </a:rPr>
              <a:t>行にある「フィードバックの代行入力」ボタンをクリックします。</a:t>
            </a:r>
          </a:p>
          <a:p>
            <a:pPr marL="12065" marR="3630929">
              <a:lnSpc>
                <a:spcPct val="148200"/>
              </a:lnSpc>
              <a:buSzPct val="90000"/>
              <a:tabLst>
                <a:tab pos="140335" algn="l"/>
              </a:tabLst>
            </a:pPr>
            <a:r>
              <a:rPr lang="ja-JP" altLang="en-US" sz="1000" spc="-15" dirty="0">
                <a:solidFill>
                  <a:srgbClr val="231F20"/>
                </a:solidFill>
                <a:latin typeface="ＭＳ ゴシック"/>
                <a:cs typeface="ＭＳ ゴシック"/>
              </a:rPr>
              <a:t>　フィードバック入力画面が表示されますのでご入力ください。</a:t>
            </a:r>
          </a:p>
          <a:p>
            <a:pPr marL="12065" marR="3630929">
              <a:lnSpc>
                <a:spcPct val="148200"/>
              </a:lnSpc>
              <a:buSzPct val="90000"/>
              <a:tabLst>
                <a:tab pos="140335" algn="l"/>
              </a:tabLst>
            </a:pPr>
            <a:r>
              <a:rPr lang="ja-JP" altLang="en-US" sz="1000" spc="-15" dirty="0">
                <a:solidFill>
                  <a:srgbClr val="231F20"/>
                </a:solidFill>
                <a:latin typeface="ＭＳ ゴシック"/>
                <a:cs typeface="ＭＳ ゴシック"/>
              </a:rPr>
              <a:t>　入力を終えたら「登録」を</a:t>
            </a:r>
            <a:r>
              <a:rPr lang="ja-JP" altLang="en-US" sz="1000" spc="-15" dirty="0" smtClean="0">
                <a:solidFill>
                  <a:srgbClr val="231F20"/>
                </a:solidFill>
                <a:latin typeface="ＭＳ ゴシック"/>
                <a:cs typeface="ＭＳ ゴシック"/>
              </a:rPr>
              <a:t>クリック</a:t>
            </a:r>
            <a:r>
              <a:rPr lang="ja-JP" altLang="en-US" sz="1000" spc="-15" dirty="0">
                <a:solidFill>
                  <a:srgbClr val="231F20"/>
                </a:solidFill>
                <a:latin typeface="ＭＳ ゴシック"/>
                <a:cs typeface="ＭＳ ゴシック"/>
              </a:rPr>
              <a:t>する</a:t>
            </a:r>
            <a:r>
              <a:rPr lang="ja-JP" altLang="en-US" sz="1000" spc="-15" dirty="0" smtClean="0">
                <a:solidFill>
                  <a:srgbClr val="231F20"/>
                </a:solidFill>
                <a:latin typeface="ＭＳ ゴシック"/>
                <a:cs typeface="ＭＳ ゴシック"/>
              </a:rPr>
              <a:t>と送信がされます。</a:t>
            </a:r>
            <a:endParaRPr sz="1000" dirty="0">
              <a:latin typeface="ＭＳ ゴシック"/>
              <a:cs typeface="ＭＳ ゴシック"/>
            </a:endParaRPr>
          </a:p>
        </p:txBody>
      </p:sp>
      <p:sp>
        <p:nvSpPr>
          <p:cNvPr id="20" name="object 10"/>
          <p:cNvSpPr txBox="1"/>
          <p:nvPr/>
        </p:nvSpPr>
        <p:spPr>
          <a:xfrm>
            <a:off x="2281596" y="1790925"/>
            <a:ext cx="2969982" cy="166712"/>
          </a:xfrm>
          <a:prstGeom prst="rect">
            <a:avLst/>
          </a:prstGeom>
        </p:spPr>
        <p:txBody>
          <a:bodyPr vert="horz" wrap="square" lIns="0" tIns="12700" rIns="0" bIns="0" rtlCol="0">
            <a:spAutoFit/>
          </a:bodyPr>
          <a:lstStyle/>
          <a:p>
            <a:pPr marL="12700">
              <a:lnSpc>
                <a:spcPct val="100000"/>
              </a:lnSpc>
              <a:spcBef>
                <a:spcPts val="100"/>
              </a:spcBef>
            </a:pPr>
            <a:r>
              <a:rPr sz="1000" dirty="0" smtClean="0">
                <a:solidFill>
                  <a:srgbClr val="231F20"/>
                </a:solidFill>
                <a:latin typeface="ＭＳ ゴシック"/>
                <a:cs typeface="ＭＳ ゴシック"/>
              </a:rPr>
              <a:t>&lt;</a:t>
            </a:r>
            <a:r>
              <a:rPr lang="ja-JP" altLang="en-US" sz="1000" dirty="0">
                <a:solidFill>
                  <a:srgbClr val="231F20"/>
                </a:solidFill>
                <a:latin typeface="ＭＳ ゴシック"/>
                <a:cs typeface="ＭＳ ゴシック"/>
              </a:rPr>
              <a:t>指導医の研修プログラムへのフィードバック代行入力</a:t>
            </a:r>
            <a:r>
              <a:rPr sz="1000" dirty="0" smtClean="0">
                <a:solidFill>
                  <a:srgbClr val="231F20"/>
                </a:solidFill>
                <a:latin typeface="ＭＳ ゴシック"/>
                <a:cs typeface="ＭＳ ゴシック"/>
              </a:rPr>
              <a:t>&gt;</a:t>
            </a:r>
            <a:endParaRPr sz="1000" dirty="0">
              <a:latin typeface="ＭＳ ゴシック"/>
              <a:cs typeface="ＭＳ ゴシック"/>
            </a:endParaRPr>
          </a:p>
        </p:txBody>
      </p:sp>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10762" t="14488" r="4714" b="6658"/>
          <a:stretch/>
        </p:blipFill>
        <p:spPr>
          <a:xfrm>
            <a:off x="893524" y="4554526"/>
            <a:ext cx="3263187" cy="3573079"/>
          </a:xfrm>
          <a:prstGeom prst="rect">
            <a:avLst/>
          </a:prstGeom>
        </p:spPr>
      </p:pic>
      <p:sp>
        <p:nvSpPr>
          <p:cNvPr id="25" name="object 10"/>
          <p:cNvSpPr txBox="1"/>
          <p:nvPr/>
        </p:nvSpPr>
        <p:spPr>
          <a:xfrm>
            <a:off x="1690870" y="4299578"/>
            <a:ext cx="1760937" cy="166712"/>
          </a:xfrm>
          <a:prstGeom prst="rect">
            <a:avLst/>
          </a:prstGeom>
        </p:spPr>
        <p:txBody>
          <a:bodyPr vert="horz" wrap="square" lIns="0" tIns="12700" rIns="0" bIns="0" rtlCol="0">
            <a:spAutoFit/>
          </a:bodyPr>
          <a:lstStyle/>
          <a:p>
            <a:pPr marL="12700">
              <a:lnSpc>
                <a:spcPct val="100000"/>
              </a:lnSpc>
              <a:spcBef>
                <a:spcPts val="100"/>
              </a:spcBef>
            </a:pPr>
            <a:r>
              <a:rPr sz="1000" dirty="0" smtClean="0">
                <a:solidFill>
                  <a:srgbClr val="231F20"/>
                </a:solidFill>
                <a:latin typeface="ＭＳ ゴシック"/>
                <a:cs typeface="ＭＳ ゴシック"/>
              </a:rPr>
              <a:t>&lt;</a:t>
            </a:r>
            <a:r>
              <a:rPr lang="ja-JP" altLang="en-US" sz="1000" dirty="0" smtClean="0">
                <a:solidFill>
                  <a:srgbClr val="231F20"/>
                </a:solidFill>
                <a:latin typeface="ＭＳ ゴシック"/>
                <a:cs typeface="ＭＳ ゴシック"/>
              </a:rPr>
              <a:t>フィードバック</a:t>
            </a:r>
            <a:r>
              <a:rPr lang="ja-JP" altLang="en-US" sz="1000" dirty="0">
                <a:solidFill>
                  <a:srgbClr val="231F20"/>
                </a:solidFill>
                <a:latin typeface="ＭＳ ゴシック"/>
                <a:cs typeface="ＭＳ ゴシック"/>
              </a:rPr>
              <a:t>代行</a:t>
            </a:r>
            <a:r>
              <a:rPr lang="ja-JP" altLang="en-US" sz="1000" dirty="0" smtClean="0">
                <a:solidFill>
                  <a:srgbClr val="231F20"/>
                </a:solidFill>
                <a:latin typeface="ＭＳ ゴシック"/>
                <a:cs typeface="ＭＳ ゴシック"/>
              </a:rPr>
              <a:t>入力画面</a:t>
            </a:r>
            <a:r>
              <a:rPr sz="1000" dirty="0" smtClean="0">
                <a:solidFill>
                  <a:srgbClr val="231F20"/>
                </a:solidFill>
                <a:latin typeface="ＭＳ ゴシック"/>
                <a:cs typeface="ＭＳ ゴシック"/>
              </a:rPr>
              <a:t>&gt;</a:t>
            </a:r>
            <a:endParaRPr sz="1000" dirty="0">
              <a:latin typeface="ＭＳ ゴシック"/>
              <a:cs typeface="ＭＳ ゴシック"/>
            </a:endParaRPr>
          </a:p>
        </p:txBody>
      </p:sp>
      <p:sp>
        <p:nvSpPr>
          <p:cNvPr id="27" name="角丸四角形 26"/>
          <p:cNvSpPr/>
          <p:nvPr/>
        </p:nvSpPr>
        <p:spPr>
          <a:xfrm>
            <a:off x="1779675" y="2603500"/>
            <a:ext cx="533401" cy="168884"/>
          </a:xfrm>
          <a:prstGeom prst="roundRect">
            <a:avLst>
              <a:gd name="adj" fmla="val 17073"/>
            </a:avLst>
          </a:prstGeom>
          <a:ln w="12598">
            <a:solidFill>
              <a:srgbClr val="DA2128"/>
            </a:solidFill>
            <a:round/>
          </a:ln>
        </p:spPr>
        <p:txBody>
          <a:bodyPr wrap="square" lIns="0" tIns="0" rIns="0" bIns="0" rtlCol="0" anchor="ctr"/>
          <a:lstStyle/>
          <a:p>
            <a:pPr algn="ctr"/>
            <a:endParaRPr kumimoji="1" lang="ja-JP" altLang="en-US"/>
          </a:p>
        </p:txBody>
      </p:sp>
      <p:sp>
        <p:nvSpPr>
          <p:cNvPr id="28" name="角丸四角形 27"/>
          <p:cNvSpPr/>
          <p:nvPr/>
        </p:nvSpPr>
        <p:spPr>
          <a:xfrm>
            <a:off x="4768850" y="3849220"/>
            <a:ext cx="1219200" cy="190074"/>
          </a:xfrm>
          <a:prstGeom prst="roundRect">
            <a:avLst>
              <a:gd name="adj" fmla="val 17073"/>
            </a:avLst>
          </a:prstGeom>
          <a:ln w="12598">
            <a:solidFill>
              <a:srgbClr val="DA2128"/>
            </a:solidFill>
            <a:round/>
          </a:ln>
        </p:spPr>
        <p:txBody>
          <a:bodyPr wrap="square" lIns="0" tIns="0" rIns="0" bIns="0" rtlCol="0" anchor="ctr"/>
          <a:lstStyle/>
          <a:p>
            <a:pPr algn="ctr"/>
            <a:endParaRPr kumimoji="1" lang="ja-JP" altLang="en-US"/>
          </a:p>
        </p:txBody>
      </p:sp>
      <p:sp>
        <p:nvSpPr>
          <p:cNvPr id="15" name="角丸四角形 14"/>
          <p:cNvSpPr/>
          <p:nvPr/>
        </p:nvSpPr>
        <p:spPr>
          <a:xfrm>
            <a:off x="2571339" y="2907512"/>
            <a:ext cx="2692529" cy="430765"/>
          </a:xfrm>
          <a:prstGeom prst="roundRect">
            <a:avLst>
              <a:gd name="adj" fmla="val 25687"/>
            </a:avLst>
          </a:prstGeom>
          <a:ln w="12598">
            <a:solidFill>
              <a:srgbClr val="DA2128"/>
            </a:solidFill>
            <a:round/>
          </a:ln>
        </p:spPr>
        <p:txBody>
          <a:bodyPr wrap="square" lIns="0" tIns="0" rIns="0" bIns="0" rtlCol="0" anchor="ctr"/>
          <a:lstStyle/>
          <a:p>
            <a:pPr algn="ctr"/>
            <a:endParaRPr kumimoji="1" lang="ja-JP" altLang="en-US"/>
          </a:p>
        </p:txBody>
      </p:sp>
      <p:sp>
        <p:nvSpPr>
          <p:cNvPr id="16" name="object 18"/>
          <p:cNvSpPr/>
          <p:nvPr/>
        </p:nvSpPr>
        <p:spPr>
          <a:xfrm>
            <a:off x="4896629" y="2863180"/>
            <a:ext cx="1541790" cy="259715"/>
          </a:xfrm>
          <a:custGeom>
            <a:avLst/>
            <a:gdLst/>
            <a:ahLst/>
            <a:cxnLst/>
            <a:rect l="l" t="t" r="r" b="b"/>
            <a:pathLst>
              <a:path w="1236345" h="259714">
                <a:moveTo>
                  <a:pt x="1236141" y="0"/>
                </a:moveTo>
                <a:lnTo>
                  <a:pt x="247903" y="0"/>
                </a:lnTo>
                <a:lnTo>
                  <a:pt x="0" y="259194"/>
                </a:lnTo>
                <a:lnTo>
                  <a:pt x="1236141" y="259194"/>
                </a:lnTo>
                <a:lnTo>
                  <a:pt x="1236141" y="0"/>
                </a:lnTo>
                <a:close/>
              </a:path>
            </a:pathLst>
          </a:custGeom>
          <a:solidFill>
            <a:srgbClr val="DA2128"/>
          </a:solidFill>
        </p:spPr>
        <p:txBody>
          <a:bodyPr wrap="square" lIns="0" tIns="0" rIns="0" bIns="0" rtlCol="0"/>
          <a:lstStyle/>
          <a:p>
            <a:endParaRPr/>
          </a:p>
        </p:txBody>
      </p:sp>
      <p:sp>
        <p:nvSpPr>
          <p:cNvPr id="17" name="object 19"/>
          <p:cNvSpPr txBox="1"/>
          <p:nvPr/>
        </p:nvSpPr>
        <p:spPr>
          <a:xfrm>
            <a:off x="5149850" y="2843131"/>
            <a:ext cx="1248610" cy="212879"/>
          </a:xfrm>
          <a:prstGeom prst="rect">
            <a:avLst/>
          </a:prstGeom>
        </p:spPr>
        <p:txBody>
          <a:bodyPr vert="horz" wrap="square" lIns="0" tIns="73660" rIns="0" bIns="0" rtlCol="0">
            <a:spAutoFit/>
          </a:bodyPr>
          <a:lstStyle/>
          <a:p>
            <a:pPr marL="149860">
              <a:lnSpc>
                <a:spcPct val="100000"/>
              </a:lnSpc>
              <a:spcBef>
                <a:spcPts val="580"/>
              </a:spcBef>
            </a:pPr>
            <a:r>
              <a:rPr lang="ja-JP" altLang="en-US" sz="900" spc="-10" dirty="0">
                <a:solidFill>
                  <a:srgbClr val="FFFFFF"/>
                </a:solidFill>
                <a:latin typeface="ＭＳ ゴシック"/>
                <a:cs typeface="ＭＳ ゴシック"/>
              </a:rPr>
              <a:t>指導医</a:t>
            </a:r>
            <a:r>
              <a:rPr lang="ja-JP" altLang="en-US" sz="900" spc="-10" dirty="0" smtClean="0">
                <a:solidFill>
                  <a:srgbClr val="FFFFFF"/>
                </a:solidFill>
                <a:latin typeface="ＭＳ ゴシック"/>
                <a:cs typeface="ＭＳ ゴシック"/>
              </a:rPr>
              <a:t>絞り込み</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a:latin typeface="ＭＳ ゴシック"/>
              <a:cs typeface="ＭＳ ゴシック"/>
            </a:endParaRPr>
          </a:p>
        </p:txBody>
      </p:sp>
    </p:spTree>
    <p:extLst>
      <p:ext uri="{BB962C8B-B14F-4D97-AF65-F5344CB8AC3E}">
        <p14:creationId xmlns:p14="http://schemas.microsoft.com/office/powerpoint/2010/main" val="28967271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 name="object 3"/>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marL="650240">
              <a:lnSpc>
                <a:spcPct val="100000"/>
              </a:lnSpc>
              <a:spcBef>
                <a:spcPts val="290"/>
              </a:spcBef>
            </a:pPr>
            <a:r>
              <a:rPr sz="2200" spc="-80" dirty="0">
                <a:solidFill>
                  <a:srgbClr val="FFFFFF"/>
                </a:solidFill>
                <a:latin typeface="HGPｺﾞｼｯｸE"/>
                <a:cs typeface="HGPｺﾞｼｯｸE"/>
              </a:rPr>
              <a:t>メ</a:t>
            </a:r>
            <a:r>
              <a:rPr sz="2200" spc="-170" dirty="0">
                <a:solidFill>
                  <a:srgbClr val="FFFFFF"/>
                </a:solidFill>
                <a:latin typeface="HGPｺﾞｼｯｸE"/>
                <a:cs typeface="HGPｺﾞｼｯｸE"/>
              </a:rPr>
              <a:t>デ</a:t>
            </a:r>
            <a:r>
              <a:rPr sz="2200" dirty="0">
                <a:solidFill>
                  <a:srgbClr val="FFFFFF"/>
                </a:solidFill>
                <a:latin typeface="HGPｺﾞｼｯｸE"/>
                <a:cs typeface="HGPｺﾞｼｯｸE"/>
              </a:rPr>
              <a:t>ィ</a:t>
            </a:r>
            <a:r>
              <a:rPr sz="2200" spc="-70" dirty="0">
                <a:solidFill>
                  <a:srgbClr val="FFFFFF"/>
                </a:solidFill>
                <a:latin typeface="HGPｺﾞｼｯｸE"/>
                <a:cs typeface="HGPｺﾞｼｯｸE"/>
              </a:rPr>
              <a:t>カ</a:t>
            </a:r>
            <a:r>
              <a:rPr sz="2200" spc="-195" dirty="0">
                <a:solidFill>
                  <a:srgbClr val="FFFFFF"/>
                </a:solidFill>
                <a:latin typeface="HGPｺﾞｼｯｸE"/>
                <a:cs typeface="HGPｺﾞｼｯｸE"/>
              </a:rPr>
              <a:t>ル</a:t>
            </a:r>
            <a:r>
              <a:rPr sz="2200" spc="-165" dirty="0">
                <a:solidFill>
                  <a:srgbClr val="FFFFFF"/>
                </a:solidFill>
                <a:latin typeface="HGPｺﾞｼｯｸE"/>
                <a:cs typeface="HGPｺﾞｼｯｸE"/>
              </a:rPr>
              <a:t>ス</a:t>
            </a:r>
            <a:r>
              <a:rPr sz="2200" spc="-60" dirty="0">
                <a:solidFill>
                  <a:srgbClr val="FFFFFF"/>
                </a:solidFill>
                <a:latin typeface="HGPｺﾞｼｯｸE"/>
                <a:cs typeface="HGPｺﾞｼｯｸE"/>
              </a:rPr>
              <a:t>タ</a:t>
            </a:r>
            <a:r>
              <a:rPr sz="2200" spc="-20" dirty="0">
                <a:solidFill>
                  <a:srgbClr val="FFFFFF"/>
                </a:solidFill>
                <a:latin typeface="HGPｺﾞｼｯｸE"/>
                <a:cs typeface="HGPｺﾞｼｯｸE"/>
              </a:rPr>
              <a:t>ッ</a:t>
            </a:r>
            <a:r>
              <a:rPr sz="2200" spc="15" dirty="0">
                <a:solidFill>
                  <a:srgbClr val="FFFFFF"/>
                </a:solidFill>
                <a:latin typeface="HGPｺﾞｼｯｸE"/>
                <a:cs typeface="HGPｺﾞｼｯｸE"/>
              </a:rPr>
              <a:t>フ</a:t>
            </a:r>
            <a:r>
              <a:rPr sz="2200" spc="-25" dirty="0">
                <a:solidFill>
                  <a:srgbClr val="FFFFFF"/>
                </a:solidFill>
                <a:latin typeface="HGPｺﾞｼｯｸE"/>
                <a:cs typeface="HGPｺﾞｼｯｸE"/>
              </a:rPr>
              <a:t>等</a:t>
            </a:r>
            <a:r>
              <a:rPr sz="2200" spc="-50" dirty="0">
                <a:solidFill>
                  <a:srgbClr val="FFFFFF"/>
                </a:solidFill>
                <a:latin typeface="HGPｺﾞｼｯｸE"/>
                <a:cs typeface="HGPｺﾞｼｯｸE"/>
              </a:rPr>
              <a:t>の</a:t>
            </a:r>
            <a:r>
              <a:rPr sz="2200" spc="-10" dirty="0">
                <a:solidFill>
                  <a:srgbClr val="FFFFFF"/>
                </a:solidFill>
                <a:latin typeface="HGPｺﾞｼｯｸE"/>
                <a:cs typeface="HGPｺﾞｼｯｸE"/>
              </a:rPr>
              <a:t>評</a:t>
            </a:r>
            <a:r>
              <a:rPr sz="2200" spc="-25" dirty="0">
                <a:solidFill>
                  <a:srgbClr val="FFFFFF"/>
                </a:solidFill>
                <a:latin typeface="HGPｺﾞｼｯｸE"/>
                <a:cs typeface="HGPｺﾞｼｯｸE"/>
              </a:rPr>
              <a:t>価</a:t>
            </a:r>
            <a:r>
              <a:rPr sz="2200" spc="-35" dirty="0">
                <a:solidFill>
                  <a:srgbClr val="FFFFFF"/>
                </a:solidFill>
                <a:latin typeface="HGPｺﾞｼｯｸE"/>
                <a:cs typeface="HGPｺﾞｼｯｸE"/>
              </a:rPr>
              <a:t>入</a:t>
            </a:r>
            <a:r>
              <a:rPr sz="2200" spc="-75" dirty="0">
                <a:solidFill>
                  <a:srgbClr val="FFFFFF"/>
                </a:solidFill>
                <a:latin typeface="HGPｺﾞｼｯｸE"/>
                <a:cs typeface="HGPｺﾞｼｯｸE"/>
              </a:rPr>
              <a:t>力</a:t>
            </a:r>
            <a:r>
              <a:rPr sz="2200" spc="15" dirty="0">
                <a:solidFill>
                  <a:srgbClr val="FFFFFF"/>
                </a:solidFill>
                <a:latin typeface="HGPｺﾞｼｯｸE"/>
                <a:cs typeface="HGPｺﾞｼｯｸE"/>
              </a:rPr>
              <a:t>状</a:t>
            </a:r>
            <a:r>
              <a:rPr sz="2200" spc="-65" dirty="0">
                <a:solidFill>
                  <a:srgbClr val="FFFFFF"/>
                </a:solidFill>
                <a:latin typeface="HGPｺﾞｼｯｸE"/>
                <a:cs typeface="HGPｺﾞｼｯｸE"/>
              </a:rPr>
              <a:t>況</a:t>
            </a:r>
            <a:r>
              <a:rPr sz="2200" spc="20" dirty="0">
                <a:solidFill>
                  <a:srgbClr val="FFFFFF"/>
                </a:solidFill>
                <a:latin typeface="HGPｺﾞｼｯｸE"/>
                <a:cs typeface="HGPｺﾞｼｯｸE"/>
              </a:rPr>
              <a:t>確</a:t>
            </a:r>
            <a:r>
              <a:rPr sz="2200" spc="-5" dirty="0">
                <a:solidFill>
                  <a:srgbClr val="FFFFFF"/>
                </a:solidFill>
                <a:latin typeface="HGPｺﾞｼｯｸE"/>
                <a:cs typeface="HGPｺﾞｼｯｸE"/>
              </a:rPr>
              <a:t>認</a:t>
            </a:r>
            <a:endParaRPr sz="2200" dirty="0">
              <a:latin typeface="HGPｺﾞｼｯｸE"/>
              <a:cs typeface="HGPｺﾞｼｯｸE"/>
            </a:endParaRPr>
          </a:p>
        </p:txBody>
      </p:sp>
      <p:sp>
        <p:nvSpPr>
          <p:cNvPr id="4" name="object 4"/>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35" dirty="0">
                <a:solidFill>
                  <a:srgbClr val="FFFFFF"/>
                </a:solidFill>
                <a:latin typeface="ＭＳ Ｐゴシック"/>
                <a:cs typeface="ＭＳ Ｐゴシック"/>
              </a:rPr>
              <a:t>（メ</a:t>
            </a:r>
            <a:r>
              <a:rPr sz="1000" spc="-80" dirty="0">
                <a:solidFill>
                  <a:srgbClr val="FFFFFF"/>
                </a:solidFill>
                <a:latin typeface="ＭＳ Ｐゴシック"/>
                <a:cs typeface="ＭＳ Ｐゴシック"/>
              </a:rPr>
              <a:t>デ</a:t>
            </a:r>
            <a:r>
              <a:rPr sz="1000" spc="5" dirty="0">
                <a:solidFill>
                  <a:srgbClr val="FFFFFF"/>
                </a:solidFill>
                <a:latin typeface="ＭＳ Ｐゴシック"/>
                <a:cs typeface="ＭＳ Ｐゴシック"/>
              </a:rPr>
              <a:t>ィ</a:t>
            </a:r>
            <a:r>
              <a:rPr sz="1000" spc="-45" dirty="0">
                <a:solidFill>
                  <a:srgbClr val="FFFFFF"/>
                </a:solidFill>
                <a:latin typeface="ＭＳ Ｐゴシック"/>
                <a:cs typeface="ＭＳ Ｐゴシック"/>
              </a:rPr>
              <a:t>カ</a:t>
            </a:r>
            <a:r>
              <a:rPr sz="1000" spc="-80" dirty="0">
                <a:solidFill>
                  <a:srgbClr val="FFFFFF"/>
                </a:solidFill>
                <a:latin typeface="ＭＳ Ｐゴシック"/>
                <a:cs typeface="ＭＳ Ｐゴシック"/>
              </a:rPr>
              <a:t>ル</a:t>
            </a:r>
            <a:r>
              <a:rPr sz="1000" spc="-50" dirty="0">
                <a:solidFill>
                  <a:srgbClr val="FFFFFF"/>
                </a:solidFill>
                <a:latin typeface="ＭＳ Ｐゴシック"/>
                <a:cs typeface="ＭＳ Ｐゴシック"/>
              </a:rPr>
              <a:t>ス</a:t>
            </a:r>
            <a:r>
              <a:rPr sz="1000" spc="-15" dirty="0">
                <a:solidFill>
                  <a:srgbClr val="FFFFFF"/>
                </a:solidFill>
                <a:latin typeface="ＭＳ Ｐゴシック"/>
                <a:cs typeface="ＭＳ Ｐゴシック"/>
              </a:rPr>
              <a:t>タ</a:t>
            </a:r>
            <a:r>
              <a:rPr sz="1000" spc="-60" dirty="0">
                <a:solidFill>
                  <a:srgbClr val="FFFFFF"/>
                </a:solidFill>
                <a:latin typeface="ＭＳ Ｐゴシック"/>
                <a:cs typeface="ＭＳ Ｐゴシック"/>
              </a:rPr>
              <a:t>ッ</a:t>
            </a:r>
            <a:r>
              <a:rPr sz="1000" dirty="0">
                <a:solidFill>
                  <a:srgbClr val="FFFFFF"/>
                </a:solidFill>
                <a:latin typeface="ＭＳ Ｐゴシック"/>
                <a:cs typeface="ＭＳ Ｐゴシック"/>
              </a:rPr>
              <a:t>フ</a:t>
            </a:r>
            <a:r>
              <a:rPr sz="1000" spc="-20" dirty="0">
                <a:solidFill>
                  <a:srgbClr val="FFFFFF"/>
                </a:solidFill>
                <a:latin typeface="ＭＳ Ｐゴシック"/>
                <a:cs typeface="ＭＳ Ｐゴシック"/>
              </a:rPr>
              <a:t>等</a:t>
            </a:r>
            <a:r>
              <a:rPr sz="1000" spc="-120" dirty="0">
                <a:solidFill>
                  <a:srgbClr val="FFFFFF"/>
                </a:solidFill>
                <a:latin typeface="ＭＳ Ｐゴシック"/>
                <a:cs typeface="ＭＳ Ｐゴシック"/>
              </a:rPr>
              <a:t>）</a:t>
            </a:r>
            <a:r>
              <a:rPr sz="1000" spc="-5" dirty="0">
                <a:solidFill>
                  <a:srgbClr val="FFFFFF"/>
                </a:solidFill>
                <a:latin typeface="ＭＳ Ｐゴシック"/>
                <a:cs typeface="ＭＳ Ｐゴシック"/>
              </a:rPr>
              <a:t>〉</a:t>
            </a:r>
            <a:endParaRPr sz="1000">
              <a:latin typeface="ＭＳ Ｐゴシック"/>
              <a:cs typeface="ＭＳ Ｐゴシック"/>
            </a:endParaRPr>
          </a:p>
        </p:txBody>
      </p:sp>
      <p:sp>
        <p:nvSpPr>
          <p:cNvPr id="11" name="object 11"/>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66</a:t>
            </a:fld>
            <a:endParaRPr dirty="0"/>
          </a:p>
        </p:txBody>
      </p:sp>
      <p:sp>
        <p:nvSpPr>
          <p:cNvPr id="10" name="object 10"/>
          <p:cNvSpPr txBox="1"/>
          <p:nvPr/>
        </p:nvSpPr>
        <p:spPr>
          <a:xfrm>
            <a:off x="2599862" y="1332116"/>
            <a:ext cx="244983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30" dirty="0">
                <a:solidFill>
                  <a:srgbClr val="231F20"/>
                </a:solidFill>
                <a:latin typeface="ＭＳ ゴシック"/>
                <a:cs typeface="ＭＳ ゴシック"/>
              </a:rPr>
              <a:t> </a:t>
            </a:r>
            <a:r>
              <a:rPr sz="1000" spc="-160" dirty="0">
                <a:solidFill>
                  <a:srgbClr val="231F20"/>
                </a:solidFill>
                <a:latin typeface="ＭＳ ゴシック"/>
                <a:cs typeface="ＭＳ ゴシック"/>
              </a:rPr>
              <a:t>メ</a:t>
            </a:r>
            <a:r>
              <a:rPr sz="1000" spc="-165" dirty="0">
                <a:solidFill>
                  <a:srgbClr val="231F20"/>
                </a:solidFill>
                <a:latin typeface="ＭＳ ゴシック"/>
                <a:cs typeface="ＭＳ ゴシック"/>
              </a:rPr>
              <a:t>デ</a:t>
            </a:r>
            <a:r>
              <a:rPr sz="1000" spc="-130" dirty="0">
                <a:solidFill>
                  <a:srgbClr val="231F20"/>
                </a:solidFill>
                <a:latin typeface="ＭＳ ゴシック"/>
                <a:cs typeface="ＭＳ ゴシック"/>
              </a:rPr>
              <a:t>ィ</a:t>
            </a:r>
            <a:r>
              <a:rPr sz="1000" spc="-100" dirty="0">
                <a:solidFill>
                  <a:srgbClr val="231F20"/>
                </a:solidFill>
                <a:latin typeface="ＭＳ ゴシック"/>
                <a:cs typeface="ＭＳ ゴシック"/>
              </a:rPr>
              <a:t>カ</a:t>
            </a:r>
            <a:r>
              <a:rPr sz="1000" spc="-110" dirty="0">
                <a:solidFill>
                  <a:srgbClr val="231F20"/>
                </a:solidFill>
                <a:latin typeface="ＭＳ ゴシック"/>
                <a:cs typeface="ＭＳ ゴシック"/>
              </a:rPr>
              <a:t>ル</a:t>
            </a:r>
            <a:r>
              <a:rPr sz="1000" spc="-125" dirty="0">
                <a:solidFill>
                  <a:srgbClr val="231F20"/>
                </a:solidFill>
                <a:latin typeface="ＭＳ ゴシック"/>
                <a:cs typeface="ＭＳ ゴシック"/>
              </a:rPr>
              <a:t>ス</a:t>
            </a:r>
            <a:r>
              <a:rPr sz="1000" spc="-170" dirty="0">
                <a:solidFill>
                  <a:srgbClr val="231F20"/>
                </a:solidFill>
                <a:latin typeface="ＭＳ ゴシック"/>
                <a:cs typeface="ＭＳ ゴシック"/>
              </a:rPr>
              <a:t>タ</a:t>
            </a:r>
            <a:r>
              <a:rPr sz="1000" spc="-145" dirty="0">
                <a:solidFill>
                  <a:srgbClr val="231F20"/>
                </a:solidFill>
                <a:latin typeface="ＭＳ ゴシック"/>
                <a:cs typeface="ＭＳ ゴシック"/>
              </a:rPr>
              <a:t>ッ</a:t>
            </a:r>
            <a:r>
              <a:rPr sz="1000" spc="-45" dirty="0">
                <a:solidFill>
                  <a:srgbClr val="231F20"/>
                </a:solidFill>
                <a:latin typeface="ＭＳ ゴシック"/>
                <a:cs typeface="ＭＳ ゴシック"/>
              </a:rPr>
              <a:t>フ</a:t>
            </a:r>
            <a:r>
              <a:rPr sz="1000" spc="-25" dirty="0">
                <a:solidFill>
                  <a:srgbClr val="231F20"/>
                </a:solidFill>
                <a:latin typeface="ＭＳ ゴシック"/>
                <a:cs typeface="ＭＳ ゴシック"/>
              </a:rPr>
              <a:t>等</a:t>
            </a:r>
            <a:r>
              <a:rPr sz="1000" spc="-45" dirty="0">
                <a:solidFill>
                  <a:srgbClr val="231F20"/>
                </a:solidFill>
                <a:latin typeface="ＭＳ ゴシック"/>
                <a:cs typeface="ＭＳ ゴシック"/>
              </a:rPr>
              <a:t>の</a:t>
            </a:r>
            <a:r>
              <a:rPr sz="1000" spc="-15" dirty="0">
                <a:solidFill>
                  <a:srgbClr val="231F20"/>
                </a:solidFill>
                <a:latin typeface="ＭＳ ゴシック"/>
                <a:cs typeface="ＭＳ ゴシック"/>
              </a:rPr>
              <a:t>評</a:t>
            </a:r>
            <a:r>
              <a:rPr sz="1000" spc="-30" dirty="0">
                <a:solidFill>
                  <a:srgbClr val="231F20"/>
                </a:solidFill>
                <a:latin typeface="ＭＳ ゴシック"/>
                <a:cs typeface="ＭＳ ゴシック"/>
              </a:rPr>
              <a:t>価</a:t>
            </a:r>
            <a:r>
              <a:rPr sz="1000" spc="-35" dirty="0">
                <a:solidFill>
                  <a:srgbClr val="231F20"/>
                </a:solidFill>
                <a:latin typeface="ＭＳ ゴシック"/>
                <a:cs typeface="ＭＳ ゴシック"/>
              </a:rPr>
              <a:t>入</a:t>
            </a:r>
            <a:r>
              <a:rPr sz="1000" spc="-45" dirty="0">
                <a:solidFill>
                  <a:srgbClr val="231F20"/>
                </a:solidFill>
                <a:latin typeface="ＭＳ ゴシック"/>
                <a:cs typeface="ＭＳ ゴシック"/>
              </a:rPr>
              <a:t>力</a:t>
            </a:r>
            <a:r>
              <a:rPr sz="1000" spc="-10" dirty="0">
                <a:solidFill>
                  <a:srgbClr val="231F20"/>
                </a:solidFill>
                <a:latin typeface="ＭＳ ゴシック"/>
                <a:cs typeface="ＭＳ ゴシック"/>
              </a:rPr>
              <a:t>状</a:t>
            </a:r>
            <a:r>
              <a:rPr sz="1000" spc="-30" dirty="0">
                <a:solidFill>
                  <a:srgbClr val="231F20"/>
                </a:solidFill>
                <a:latin typeface="ＭＳ ゴシック"/>
                <a:cs typeface="ＭＳ ゴシック"/>
              </a:rPr>
              <a:t>況</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pic>
        <p:nvPicPr>
          <p:cNvPr id="7" name="図 6"/>
          <p:cNvPicPr>
            <a:picLocks noChangeAspect="1"/>
          </p:cNvPicPr>
          <p:nvPr/>
        </p:nvPicPr>
        <p:blipFill rotWithShape="1">
          <a:blip r:embed="rId2">
            <a:extLst>
              <a:ext uri="{28A0092B-C50C-407E-A947-70E740481C1C}">
                <a14:useLocalDpi xmlns:a14="http://schemas.microsoft.com/office/drawing/2010/main" val="0"/>
              </a:ext>
            </a:extLst>
          </a:blip>
          <a:srcRect t="509" b="39398"/>
          <a:stretch/>
        </p:blipFill>
        <p:spPr>
          <a:xfrm>
            <a:off x="1035050" y="1548699"/>
            <a:ext cx="5570301" cy="2502602"/>
          </a:xfrm>
          <a:prstGeom prst="rect">
            <a:avLst/>
          </a:prstGeom>
        </p:spPr>
      </p:pic>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050" y="4357841"/>
            <a:ext cx="2802178" cy="3931964"/>
          </a:xfrm>
          <a:prstGeom prst="rect">
            <a:avLst/>
          </a:prstGeom>
        </p:spPr>
      </p:pic>
      <p:sp>
        <p:nvSpPr>
          <p:cNvPr id="13" name="object 10"/>
          <p:cNvSpPr txBox="1"/>
          <p:nvPr/>
        </p:nvSpPr>
        <p:spPr>
          <a:xfrm>
            <a:off x="1542545" y="4115577"/>
            <a:ext cx="1822364"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30" dirty="0">
                <a:solidFill>
                  <a:srgbClr val="231F20"/>
                </a:solidFill>
                <a:latin typeface="ＭＳ ゴシック"/>
                <a:cs typeface="ＭＳ ゴシック"/>
              </a:rPr>
              <a:t> </a:t>
            </a:r>
            <a:r>
              <a:rPr sz="1000" spc="-15" dirty="0" err="1" smtClean="0">
                <a:solidFill>
                  <a:srgbClr val="231F20"/>
                </a:solidFill>
                <a:latin typeface="ＭＳ ゴシック"/>
                <a:cs typeface="ＭＳ ゴシック"/>
              </a:rPr>
              <a:t>評</a:t>
            </a:r>
            <a:r>
              <a:rPr sz="1000" spc="-30" dirty="0" err="1" smtClean="0">
                <a:solidFill>
                  <a:srgbClr val="231F20"/>
                </a:solidFill>
                <a:latin typeface="ＭＳ ゴシック"/>
                <a:cs typeface="ＭＳ ゴシック"/>
              </a:rPr>
              <a:t>価</a:t>
            </a:r>
            <a:r>
              <a:rPr lang="en-US" altLang="ja-JP" sz="1000" spc="-30" dirty="0" err="1" smtClean="0">
                <a:solidFill>
                  <a:srgbClr val="231F20"/>
                </a:solidFill>
                <a:latin typeface="ＭＳ ゴシック"/>
                <a:cs typeface="ＭＳ ゴシック"/>
              </a:rPr>
              <a:t>Ⅰ</a:t>
            </a:r>
            <a:r>
              <a:rPr lang="en-US" altLang="ja-JP" sz="1000" spc="-30" dirty="0" smtClean="0">
                <a:solidFill>
                  <a:srgbClr val="231F20"/>
                </a:solidFill>
                <a:latin typeface="ＭＳ ゴシック"/>
                <a:cs typeface="ＭＳ ゴシック"/>
              </a:rPr>
              <a:t>/Ⅱ/Ⅲ</a:t>
            </a:r>
            <a:r>
              <a:rPr lang="ja-JP" altLang="en-US" sz="1000" spc="-30" dirty="0" smtClean="0">
                <a:solidFill>
                  <a:srgbClr val="231F20"/>
                </a:solidFill>
                <a:latin typeface="ＭＳ ゴシック"/>
                <a:cs typeface="ＭＳ ゴシック"/>
              </a:rPr>
              <a:t>の</a:t>
            </a:r>
            <a:r>
              <a:rPr sz="1000" spc="-35" dirty="0" err="1" smtClean="0">
                <a:solidFill>
                  <a:srgbClr val="231F20"/>
                </a:solidFill>
                <a:latin typeface="ＭＳ ゴシック"/>
                <a:cs typeface="ＭＳ ゴシック"/>
              </a:rPr>
              <a:t>入</a:t>
            </a:r>
            <a:r>
              <a:rPr sz="1000" spc="-45" dirty="0" err="1" smtClean="0">
                <a:solidFill>
                  <a:srgbClr val="231F20"/>
                </a:solidFill>
                <a:latin typeface="ＭＳ ゴシック"/>
                <a:cs typeface="ＭＳ ゴシック"/>
              </a:rPr>
              <a:t>力</a:t>
            </a:r>
            <a:r>
              <a:rPr sz="1000" spc="-10" dirty="0" err="1" smtClean="0">
                <a:solidFill>
                  <a:srgbClr val="231F20"/>
                </a:solidFill>
                <a:latin typeface="ＭＳ ゴシック"/>
                <a:cs typeface="ＭＳ ゴシック"/>
              </a:rPr>
              <a:t>状</a:t>
            </a:r>
            <a:r>
              <a:rPr sz="1000" spc="-30" dirty="0" err="1" smtClean="0">
                <a:solidFill>
                  <a:srgbClr val="231F20"/>
                </a:solidFill>
                <a:latin typeface="ＭＳ ゴシック"/>
                <a:cs typeface="ＭＳ ゴシック"/>
              </a:rPr>
              <a:t>況</a:t>
            </a:r>
            <a:r>
              <a:rPr sz="1000" spc="-20" dirty="0" err="1" smtClean="0">
                <a:solidFill>
                  <a:srgbClr val="231F20"/>
                </a:solidFill>
                <a:latin typeface="ＭＳ ゴシック"/>
                <a:cs typeface="ＭＳ ゴシック"/>
              </a:rPr>
              <a:t>画</a:t>
            </a:r>
            <a:r>
              <a:rPr sz="1000" dirty="0" err="1" smtClean="0">
                <a:solidFill>
                  <a:srgbClr val="231F20"/>
                </a:solidFill>
                <a:latin typeface="ＭＳ ゴシック"/>
                <a:cs typeface="ＭＳ ゴシック"/>
              </a:rPr>
              <a:t>面</a:t>
            </a:r>
            <a:r>
              <a:rPr sz="1000" spc="-295" dirty="0" smtClean="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16" name="角丸四角形 15"/>
          <p:cNvSpPr/>
          <p:nvPr/>
        </p:nvSpPr>
        <p:spPr>
          <a:xfrm>
            <a:off x="2681354" y="2362661"/>
            <a:ext cx="2514600" cy="398358"/>
          </a:xfrm>
          <a:prstGeom prst="roundRect">
            <a:avLst>
              <a:gd name="adj" fmla="val 15492"/>
            </a:avLst>
          </a:prstGeom>
          <a:ln w="12598">
            <a:solidFill>
              <a:srgbClr val="DA2128"/>
            </a:solidFill>
            <a:round/>
          </a:ln>
        </p:spPr>
        <p:txBody>
          <a:bodyPr wrap="square" lIns="0" tIns="0" rIns="0" bIns="0" rtlCol="0" anchor="ctr"/>
          <a:lstStyle/>
          <a:p>
            <a:pPr algn="ctr"/>
            <a:endParaRPr kumimoji="1" lang="ja-JP" altLang="en-US"/>
          </a:p>
        </p:txBody>
      </p:sp>
      <p:sp>
        <p:nvSpPr>
          <p:cNvPr id="21" name="角丸四角形 20"/>
          <p:cNvSpPr/>
          <p:nvPr/>
        </p:nvSpPr>
        <p:spPr>
          <a:xfrm>
            <a:off x="1416050" y="6215326"/>
            <a:ext cx="762000" cy="108497"/>
          </a:xfrm>
          <a:prstGeom prst="roundRect">
            <a:avLst>
              <a:gd name="adj" fmla="val 17073"/>
            </a:avLst>
          </a:prstGeom>
          <a:ln w="12598">
            <a:solidFill>
              <a:srgbClr val="DA2128"/>
            </a:solidFill>
            <a:round/>
          </a:ln>
        </p:spPr>
        <p:txBody>
          <a:bodyPr wrap="square" lIns="0" tIns="0" rIns="0" bIns="0" rtlCol="0" anchor="ctr"/>
          <a:lstStyle/>
          <a:p>
            <a:pPr algn="ctr"/>
            <a:endParaRPr kumimoji="1" lang="ja-JP" altLang="en-US"/>
          </a:p>
        </p:txBody>
      </p:sp>
      <p:sp>
        <p:nvSpPr>
          <p:cNvPr id="23" name="object 18"/>
          <p:cNvSpPr/>
          <p:nvPr/>
        </p:nvSpPr>
        <p:spPr>
          <a:xfrm>
            <a:off x="2126723" y="6019071"/>
            <a:ext cx="1321854" cy="259715"/>
          </a:xfrm>
          <a:custGeom>
            <a:avLst/>
            <a:gdLst/>
            <a:ahLst/>
            <a:cxnLst/>
            <a:rect l="l" t="t" r="r" b="b"/>
            <a:pathLst>
              <a:path w="1236345" h="259714">
                <a:moveTo>
                  <a:pt x="1236141" y="0"/>
                </a:moveTo>
                <a:lnTo>
                  <a:pt x="247903" y="0"/>
                </a:lnTo>
                <a:lnTo>
                  <a:pt x="0" y="259194"/>
                </a:lnTo>
                <a:lnTo>
                  <a:pt x="1236141" y="259194"/>
                </a:lnTo>
                <a:lnTo>
                  <a:pt x="1236141" y="0"/>
                </a:lnTo>
                <a:close/>
              </a:path>
            </a:pathLst>
          </a:custGeom>
          <a:solidFill>
            <a:srgbClr val="DA2128"/>
          </a:solidFill>
        </p:spPr>
        <p:txBody>
          <a:bodyPr wrap="square" lIns="0" tIns="0" rIns="0" bIns="0" rtlCol="0"/>
          <a:lstStyle/>
          <a:p>
            <a:endParaRPr/>
          </a:p>
        </p:txBody>
      </p:sp>
      <p:sp>
        <p:nvSpPr>
          <p:cNvPr id="24" name="object 19"/>
          <p:cNvSpPr txBox="1"/>
          <p:nvPr/>
        </p:nvSpPr>
        <p:spPr>
          <a:xfrm>
            <a:off x="2299973" y="5995742"/>
            <a:ext cx="1248610" cy="212879"/>
          </a:xfrm>
          <a:prstGeom prst="rect">
            <a:avLst/>
          </a:prstGeom>
        </p:spPr>
        <p:txBody>
          <a:bodyPr vert="horz" wrap="square" lIns="0" tIns="73660" rIns="0" bIns="0" rtlCol="0">
            <a:spAutoFit/>
          </a:bodyPr>
          <a:lstStyle/>
          <a:p>
            <a:pPr marL="149860">
              <a:lnSpc>
                <a:spcPct val="100000"/>
              </a:lnSpc>
              <a:spcBef>
                <a:spcPts val="580"/>
              </a:spcBef>
            </a:pPr>
            <a:r>
              <a:rPr lang="ja-JP" altLang="en-US" sz="900" spc="-10" dirty="0">
                <a:solidFill>
                  <a:srgbClr val="FFFFFF"/>
                </a:solidFill>
                <a:latin typeface="ＭＳ ゴシック"/>
                <a:cs typeface="ＭＳ ゴシック"/>
              </a:rPr>
              <a:t>評価票</a:t>
            </a:r>
            <a:r>
              <a:rPr lang="ja-JP" altLang="en-US" sz="900" spc="-10" dirty="0" smtClean="0">
                <a:solidFill>
                  <a:srgbClr val="FFFFFF"/>
                </a:solidFill>
                <a:latin typeface="ＭＳ ゴシック"/>
                <a:cs typeface="ＭＳ ゴシック"/>
              </a:rPr>
              <a:t>選択</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a:latin typeface="ＭＳ ゴシック"/>
              <a:cs typeface="ＭＳ ゴシック"/>
            </a:endParaRPr>
          </a:p>
        </p:txBody>
      </p:sp>
      <p:sp>
        <p:nvSpPr>
          <p:cNvPr id="19" name="object 18"/>
          <p:cNvSpPr/>
          <p:nvPr/>
        </p:nvSpPr>
        <p:spPr>
          <a:xfrm>
            <a:off x="4942733" y="2275533"/>
            <a:ext cx="1541790" cy="259715"/>
          </a:xfrm>
          <a:custGeom>
            <a:avLst/>
            <a:gdLst/>
            <a:ahLst/>
            <a:cxnLst/>
            <a:rect l="l" t="t" r="r" b="b"/>
            <a:pathLst>
              <a:path w="1236345" h="259714">
                <a:moveTo>
                  <a:pt x="1236141" y="0"/>
                </a:moveTo>
                <a:lnTo>
                  <a:pt x="247903" y="0"/>
                </a:lnTo>
                <a:lnTo>
                  <a:pt x="0" y="259194"/>
                </a:lnTo>
                <a:lnTo>
                  <a:pt x="1236141" y="259194"/>
                </a:lnTo>
                <a:lnTo>
                  <a:pt x="1236141" y="0"/>
                </a:lnTo>
                <a:close/>
              </a:path>
            </a:pathLst>
          </a:custGeom>
          <a:solidFill>
            <a:srgbClr val="DA2128"/>
          </a:solidFill>
        </p:spPr>
        <p:txBody>
          <a:bodyPr wrap="square" lIns="0" tIns="0" rIns="0" bIns="0" rtlCol="0"/>
          <a:lstStyle/>
          <a:p>
            <a:endParaRPr/>
          </a:p>
        </p:txBody>
      </p:sp>
      <p:sp>
        <p:nvSpPr>
          <p:cNvPr id="20" name="object 19"/>
          <p:cNvSpPr txBox="1"/>
          <p:nvPr/>
        </p:nvSpPr>
        <p:spPr>
          <a:xfrm>
            <a:off x="5195954" y="2255484"/>
            <a:ext cx="1248610" cy="212879"/>
          </a:xfrm>
          <a:prstGeom prst="rect">
            <a:avLst/>
          </a:prstGeom>
        </p:spPr>
        <p:txBody>
          <a:bodyPr vert="horz" wrap="square" lIns="0" tIns="73660" rIns="0" bIns="0" rtlCol="0">
            <a:spAutoFit/>
          </a:bodyPr>
          <a:lstStyle/>
          <a:p>
            <a:pPr marL="149860">
              <a:lnSpc>
                <a:spcPct val="100000"/>
              </a:lnSpc>
              <a:spcBef>
                <a:spcPts val="580"/>
              </a:spcBef>
            </a:pPr>
            <a:r>
              <a:rPr lang="ja-JP" altLang="en-US" sz="900" spc="-10" dirty="0">
                <a:solidFill>
                  <a:srgbClr val="FFFFFF"/>
                </a:solidFill>
                <a:latin typeface="ＭＳ ゴシック"/>
                <a:cs typeface="ＭＳ ゴシック"/>
              </a:rPr>
              <a:t>研修医絞り込み</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a:latin typeface="ＭＳ ゴシック"/>
              <a:cs typeface="ＭＳ ゴシック"/>
            </a:endParaRPr>
          </a:p>
        </p:txBody>
      </p:sp>
      <p:sp>
        <p:nvSpPr>
          <p:cNvPr id="22" name="object 9"/>
          <p:cNvSpPr txBox="1"/>
          <p:nvPr/>
        </p:nvSpPr>
        <p:spPr>
          <a:xfrm>
            <a:off x="734402" y="8528609"/>
            <a:ext cx="6180750" cy="1905000"/>
          </a:xfrm>
          <a:prstGeom prst="rect">
            <a:avLst/>
          </a:prstGeom>
        </p:spPr>
        <p:txBody>
          <a:bodyPr vert="horz" wrap="none" lIns="0" tIns="12700" rIns="0" bIns="0" rtlCol="0">
            <a:noAutofit/>
          </a:bodyPr>
          <a:lstStyle/>
          <a:p>
            <a:pPr marL="140335">
              <a:lnSpc>
                <a:spcPct val="100000"/>
              </a:lnSpc>
              <a:spcBef>
                <a:spcPts val="100"/>
              </a:spcBef>
            </a:pPr>
            <a:r>
              <a:rPr sz="1000" dirty="0">
                <a:solidFill>
                  <a:srgbClr val="231F20"/>
                </a:solidFill>
                <a:latin typeface="ＭＳ ゴシック"/>
                <a:cs typeface="ＭＳ ゴシック"/>
              </a:rPr>
              <a:t>メディカルスタッフ等による研修医への評価を閲覧することができます。</a:t>
            </a:r>
            <a:endParaRPr sz="1000" dirty="0">
              <a:latin typeface="ＭＳ ゴシック"/>
              <a:cs typeface="ＭＳ ゴシック"/>
            </a:endParaRPr>
          </a:p>
          <a:p>
            <a:pPr>
              <a:lnSpc>
                <a:spcPct val="100000"/>
              </a:lnSpc>
              <a:spcBef>
                <a:spcPts val="45"/>
              </a:spcBef>
            </a:pPr>
            <a:endParaRPr sz="1350" dirty="0">
              <a:latin typeface="ＭＳ ゴシック"/>
              <a:cs typeface="ＭＳ ゴシック"/>
            </a:endParaRPr>
          </a:p>
          <a:p>
            <a:pPr marL="140335" marR="3630929" indent="-128270">
              <a:lnSpc>
                <a:spcPct val="148200"/>
              </a:lnSpc>
              <a:buSzPct val="90000"/>
              <a:buChar char="■"/>
              <a:tabLst>
                <a:tab pos="140335" algn="l"/>
              </a:tabLst>
            </a:pPr>
            <a:r>
              <a:rPr sz="1000" dirty="0" err="1">
                <a:solidFill>
                  <a:srgbClr val="A9511A"/>
                </a:solidFill>
                <a:latin typeface="ＭＳ ゴシック"/>
                <a:cs typeface="ＭＳ ゴシック"/>
              </a:rPr>
              <a:t>メディカルスタッフ等の評価入力状況確認</a:t>
            </a:r>
            <a:r>
              <a:rPr sz="1000" dirty="0">
                <a:solidFill>
                  <a:srgbClr val="A9511A"/>
                </a:solidFill>
                <a:latin typeface="ＭＳ ゴシック"/>
                <a:cs typeface="ＭＳ ゴシック"/>
              </a:rPr>
              <a:t> </a:t>
            </a:r>
            <a:endParaRPr lang="en-US" sz="1000" dirty="0" smtClean="0">
              <a:solidFill>
                <a:srgbClr val="A9511A"/>
              </a:solidFill>
              <a:latin typeface="ＭＳ ゴシック"/>
              <a:cs typeface="ＭＳ ゴシック"/>
            </a:endParaRPr>
          </a:p>
          <a:p>
            <a:pPr marL="12065" marR="3630929">
              <a:lnSpc>
                <a:spcPct val="148200"/>
              </a:lnSpc>
              <a:buSzPct val="90000"/>
              <a:tabLst>
                <a:tab pos="140335" algn="l"/>
              </a:tabLst>
            </a:pPr>
            <a:r>
              <a:rPr lang="ja-JP" altLang="en-US" sz="1000" dirty="0" smtClean="0">
                <a:latin typeface="ＭＳ ゴシック"/>
                <a:cs typeface="ＭＳ ゴシック"/>
              </a:rPr>
              <a:t>　</a:t>
            </a:r>
            <a:r>
              <a:rPr lang="en-US" altLang="ja-JP" sz="1000" dirty="0" smtClean="0">
                <a:latin typeface="ＭＳ ゴシック"/>
                <a:cs typeface="ＭＳ ゴシック"/>
              </a:rPr>
              <a:t>1</a:t>
            </a:r>
            <a:r>
              <a:rPr lang="ja-JP" altLang="en-US" sz="1000" dirty="0" err="1" smtClean="0">
                <a:latin typeface="ＭＳ ゴシック"/>
                <a:cs typeface="ＭＳ ゴシック"/>
              </a:rPr>
              <a:t>．</a:t>
            </a:r>
            <a:r>
              <a:rPr lang="ja-JP" altLang="en-US" sz="1000" dirty="0" smtClean="0">
                <a:latin typeface="ＭＳ ゴシック"/>
                <a:cs typeface="ＭＳ ゴシック"/>
              </a:rPr>
              <a:t>評価</a:t>
            </a:r>
            <a:r>
              <a:rPr lang="ja-JP" altLang="en-US" sz="1000" dirty="0">
                <a:latin typeface="ＭＳ ゴシック"/>
                <a:cs typeface="ＭＳ ゴシック"/>
              </a:rPr>
              <a:t>一覧画面から</a:t>
            </a:r>
            <a:r>
              <a:rPr lang="ja-JP" altLang="en-US" sz="1000" dirty="0" smtClean="0">
                <a:latin typeface="ＭＳ ゴシック"/>
                <a:cs typeface="ＭＳ ゴシック"/>
              </a:rPr>
              <a:t>確認したい</a:t>
            </a:r>
            <a:r>
              <a:rPr lang="ja-JP" altLang="en-US" sz="1000" dirty="0">
                <a:latin typeface="ＭＳ ゴシック"/>
                <a:cs typeface="ＭＳ ゴシック"/>
              </a:rPr>
              <a:t>「評価票</a:t>
            </a:r>
            <a:r>
              <a:rPr lang="en-US" altLang="ja-JP" sz="1000" dirty="0">
                <a:latin typeface="ＭＳ ゴシック"/>
                <a:cs typeface="ＭＳ ゴシック"/>
              </a:rPr>
              <a:t>Ⅰ</a:t>
            </a:r>
            <a:r>
              <a:rPr lang="ja-JP" altLang="en-US" sz="1000" dirty="0">
                <a:latin typeface="ＭＳ ゴシック"/>
                <a:cs typeface="ＭＳ ゴシック"/>
              </a:rPr>
              <a:t>／</a:t>
            </a:r>
            <a:r>
              <a:rPr lang="en-US" altLang="ja-JP" sz="1000" dirty="0">
                <a:latin typeface="ＭＳ ゴシック"/>
                <a:cs typeface="ＭＳ ゴシック"/>
              </a:rPr>
              <a:t>Ⅱ</a:t>
            </a:r>
            <a:r>
              <a:rPr lang="ja-JP" altLang="en-US" sz="1000" dirty="0">
                <a:latin typeface="ＭＳ ゴシック"/>
                <a:cs typeface="ＭＳ ゴシック"/>
              </a:rPr>
              <a:t>／</a:t>
            </a:r>
            <a:r>
              <a:rPr lang="en-US" altLang="ja-JP" sz="1000" dirty="0">
                <a:latin typeface="ＭＳ ゴシック"/>
                <a:cs typeface="ＭＳ ゴシック"/>
              </a:rPr>
              <a:t>Ⅲ</a:t>
            </a:r>
            <a:r>
              <a:rPr lang="ja-JP" altLang="en-US" sz="1000" dirty="0" smtClean="0">
                <a:latin typeface="ＭＳ ゴシック"/>
                <a:cs typeface="ＭＳ ゴシック"/>
              </a:rPr>
              <a:t>」を選択してください。</a:t>
            </a:r>
            <a:endParaRPr lang="en-US" altLang="ja-JP" sz="1000" dirty="0" smtClean="0">
              <a:latin typeface="ＭＳ ゴシック"/>
              <a:cs typeface="ＭＳ ゴシック"/>
            </a:endParaRPr>
          </a:p>
          <a:p>
            <a:pPr marL="12065" marR="3630929">
              <a:lnSpc>
                <a:spcPct val="148200"/>
              </a:lnSpc>
              <a:buSzPct val="90000"/>
              <a:tabLst>
                <a:tab pos="140335" algn="l"/>
              </a:tabLst>
            </a:pPr>
            <a:r>
              <a:rPr lang="ja-JP" altLang="en-US" sz="1000" dirty="0">
                <a:solidFill>
                  <a:srgbClr val="A9511A"/>
                </a:solidFill>
                <a:latin typeface="ＭＳ ゴシック"/>
                <a:cs typeface="ＭＳ ゴシック"/>
              </a:rPr>
              <a:t>　</a:t>
            </a:r>
            <a:r>
              <a:rPr lang="ja-JP" altLang="en-US" sz="1000" dirty="0">
                <a:solidFill>
                  <a:srgbClr val="231F20"/>
                </a:solidFill>
                <a:latin typeface="ＭＳ ゴシック"/>
                <a:cs typeface="ＭＳ ゴシック"/>
              </a:rPr>
              <a:t>表示されている指導医が多い場合は「指導医絞り込みエリア」で、氏名や、あいうえお順での絞り込みができます。</a:t>
            </a:r>
            <a:endParaRPr lang="ja-JP" altLang="en-US" sz="1000" dirty="0">
              <a:latin typeface="ＭＳ ゴシック"/>
              <a:cs typeface="ＭＳ ゴシック"/>
            </a:endParaRPr>
          </a:p>
          <a:p>
            <a:pPr marL="12065" marR="3630929">
              <a:lnSpc>
                <a:spcPct val="148200"/>
              </a:lnSpc>
              <a:buSzPct val="90000"/>
              <a:tabLst>
                <a:tab pos="140335" algn="l"/>
              </a:tabLst>
            </a:pPr>
            <a:r>
              <a:rPr lang="ja-JP" altLang="en-US" sz="1000" dirty="0">
                <a:latin typeface="ＭＳ ゴシック"/>
                <a:cs typeface="ＭＳ ゴシック"/>
              </a:rPr>
              <a:t>　</a:t>
            </a:r>
            <a:r>
              <a:rPr lang="en-US" altLang="ja-JP" sz="1000" dirty="0" smtClean="0">
                <a:latin typeface="ＭＳ ゴシック"/>
                <a:cs typeface="ＭＳ ゴシック"/>
              </a:rPr>
              <a:t>2</a:t>
            </a:r>
            <a:r>
              <a:rPr lang="ja-JP" altLang="en-US" sz="1000" dirty="0" err="1" smtClean="0">
                <a:latin typeface="ＭＳ ゴシック"/>
                <a:cs typeface="ＭＳ ゴシック"/>
              </a:rPr>
              <a:t>．</a:t>
            </a:r>
            <a:r>
              <a:rPr sz="1000" dirty="0" smtClean="0">
                <a:solidFill>
                  <a:srgbClr val="231F20"/>
                </a:solidFill>
                <a:latin typeface="ＭＳ ゴシック"/>
                <a:cs typeface="ＭＳ ゴシック"/>
              </a:rPr>
              <a:t>「</a:t>
            </a:r>
            <a:r>
              <a:rPr lang="ja-JP" altLang="en-US" sz="1000" dirty="0">
                <a:latin typeface="ＭＳ ゴシック"/>
                <a:cs typeface="ＭＳ ゴシック"/>
              </a:rPr>
              <a:t>評価票</a:t>
            </a:r>
            <a:r>
              <a:rPr lang="en-US" altLang="ja-JP" sz="1000" dirty="0">
                <a:latin typeface="ＭＳ ゴシック"/>
                <a:cs typeface="ＭＳ ゴシック"/>
              </a:rPr>
              <a:t>Ⅰ</a:t>
            </a:r>
            <a:r>
              <a:rPr lang="ja-JP" altLang="en-US" sz="1000" dirty="0">
                <a:latin typeface="ＭＳ ゴシック"/>
                <a:cs typeface="ＭＳ ゴシック"/>
              </a:rPr>
              <a:t>／</a:t>
            </a:r>
            <a:r>
              <a:rPr lang="en-US" altLang="ja-JP" sz="1000" dirty="0">
                <a:latin typeface="ＭＳ ゴシック"/>
                <a:cs typeface="ＭＳ ゴシック"/>
              </a:rPr>
              <a:t>Ⅱ</a:t>
            </a:r>
            <a:r>
              <a:rPr lang="ja-JP" altLang="en-US" sz="1000" dirty="0">
                <a:latin typeface="ＭＳ ゴシック"/>
                <a:cs typeface="ＭＳ ゴシック"/>
              </a:rPr>
              <a:t>／</a:t>
            </a:r>
            <a:r>
              <a:rPr lang="en-US" altLang="ja-JP" sz="1000" dirty="0">
                <a:latin typeface="ＭＳ ゴシック"/>
                <a:cs typeface="ＭＳ ゴシック"/>
              </a:rPr>
              <a:t>Ⅲ </a:t>
            </a:r>
            <a:r>
              <a:rPr sz="1000" dirty="0" smtClean="0">
                <a:solidFill>
                  <a:srgbClr val="231F20"/>
                </a:solidFill>
                <a:latin typeface="ＭＳ ゴシック"/>
                <a:cs typeface="ＭＳ ゴシック"/>
              </a:rPr>
              <a:t>」</a:t>
            </a:r>
            <a:r>
              <a:rPr sz="1000" dirty="0" err="1" smtClean="0">
                <a:solidFill>
                  <a:srgbClr val="231F20"/>
                </a:solidFill>
                <a:latin typeface="ＭＳ ゴシック"/>
                <a:cs typeface="ＭＳ ゴシック"/>
              </a:rPr>
              <a:t>ボタンをクリックすると</a:t>
            </a:r>
            <a:r>
              <a:rPr lang="ja-JP" altLang="en-US" sz="1000" dirty="0" smtClean="0">
                <a:solidFill>
                  <a:srgbClr val="231F20"/>
                </a:solidFill>
                <a:latin typeface="ＭＳ ゴシック"/>
                <a:cs typeface="ＭＳ ゴシック"/>
              </a:rPr>
              <a:t>確認することができます。</a:t>
            </a:r>
            <a:endParaRPr lang="en-US" altLang="ja-JP" sz="1000" dirty="0" smtClean="0">
              <a:solidFill>
                <a:srgbClr val="231F20"/>
              </a:solidFill>
              <a:latin typeface="ＭＳ ゴシック"/>
              <a:cs typeface="ＭＳ ゴシック"/>
            </a:endParaRPr>
          </a:p>
          <a:p>
            <a:pPr marL="12065" marR="3630929">
              <a:lnSpc>
                <a:spcPct val="148200"/>
              </a:lnSpc>
              <a:buSzPct val="90000"/>
              <a:tabLst>
                <a:tab pos="140335" algn="l"/>
              </a:tabLst>
            </a:pPr>
            <a:r>
              <a:rPr lang="ja-JP" altLang="en-US" sz="1000" dirty="0">
                <a:solidFill>
                  <a:srgbClr val="231F20"/>
                </a:solidFill>
                <a:latin typeface="ＭＳ ゴシック"/>
                <a:cs typeface="ＭＳ ゴシック"/>
              </a:rPr>
              <a:t>　</a:t>
            </a:r>
            <a:r>
              <a:rPr lang="ja-JP" altLang="en-US" sz="1000" dirty="0" smtClean="0">
                <a:solidFill>
                  <a:srgbClr val="231F20"/>
                </a:solidFill>
                <a:latin typeface="ＭＳ ゴシック"/>
                <a:cs typeface="ＭＳ ゴシック"/>
              </a:rPr>
              <a:t>評価の確定が行われていない場合は、こちらから入力、確定することができます。</a:t>
            </a:r>
            <a:endParaRPr lang="en-US" altLang="ja-JP" sz="1000" dirty="0" smtClean="0">
              <a:solidFill>
                <a:srgbClr val="231F20"/>
              </a:solidFill>
              <a:latin typeface="ＭＳ ゴシック"/>
              <a:cs typeface="ＭＳ ゴシック"/>
            </a:endParaRPr>
          </a:p>
          <a:p>
            <a:pPr marL="12065" marR="3630929">
              <a:lnSpc>
                <a:spcPct val="148200"/>
              </a:lnSpc>
              <a:buSzPct val="90000"/>
              <a:tabLst>
                <a:tab pos="140335" algn="l"/>
              </a:tabLst>
            </a:pPr>
            <a:endParaRPr sz="1000" dirty="0">
              <a:latin typeface="ＭＳ ゴシック"/>
              <a:cs typeface="ＭＳ ゴシック"/>
            </a:endParaRPr>
          </a:p>
        </p:txBody>
      </p:sp>
    </p:spTree>
    <p:extLst>
      <p:ext uri="{BB962C8B-B14F-4D97-AF65-F5344CB8AC3E}">
        <p14:creationId xmlns:p14="http://schemas.microsoft.com/office/powerpoint/2010/main" val="1465149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524" y="1584780"/>
            <a:ext cx="6090432" cy="3218967"/>
          </a:xfrm>
          <a:prstGeom prst="rect">
            <a:avLst/>
          </a:prstGeom>
        </p:spPr>
      </p:pic>
      <p:pic>
        <p:nvPicPr>
          <p:cNvPr id="9" name="図 8"/>
          <p:cNvPicPr>
            <a:picLocks noChangeAspect="1"/>
          </p:cNvPicPr>
          <p:nvPr/>
        </p:nvPicPr>
        <p:blipFill rotWithShape="1">
          <a:blip r:embed="rId3" cstate="print">
            <a:extLst>
              <a:ext uri="{28A0092B-C50C-407E-A947-70E740481C1C}">
                <a14:useLocalDpi xmlns:a14="http://schemas.microsoft.com/office/drawing/2010/main" val="0"/>
              </a:ext>
            </a:extLst>
          </a:blip>
          <a:srcRect l="3856" b="6247"/>
          <a:stretch/>
        </p:blipFill>
        <p:spPr>
          <a:xfrm>
            <a:off x="734401" y="5199159"/>
            <a:ext cx="3426230" cy="5018575"/>
          </a:xfrm>
          <a:prstGeom prst="rect">
            <a:avLst/>
          </a:prstGeom>
        </p:spPr>
      </p:pic>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 name="object 3"/>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marL="404495">
              <a:lnSpc>
                <a:spcPct val="100000"/>
              </a:lnSpc>
              <a:spcBef>
                <a:spcPts val="290"/>
              </a:spcBef>
            </a:pPr>
            <a:r>
              <a:rPr sz="2200" spc="-80" dirty="0">
                <a:solidFill>
                  <a:srgbClr val="FFFFFF"/>
                </a:solidFill>
                <a:latin typeface="HGPｺﾞｼｯｸE"/>
                <a:cs typeface="HGPｺﾞｼｯｸE"/>
              </a:rPr>
              <a:t>メ</a:t>
            </a:r>
            <a:r>
              <a:rPr sz="2200" spc="-170" dirty="0">
                <a:solidFill>
                  <a:srgbClr val="FFFFFF"/>
                </a:solidFill>
                <a:latin typeface="HGPｺﾞｼｯｸE"/>
                <a:cs typeface="HGPｺﾞｼｯｸE"/>
              </a:rPr>
              <a:t>デ</a:t>
            </a:r>
            <a:r>
              <a:rPr sz="2200" dirty="0">
                <a:solidFill>
                  <a:srgbClr val="FFFFFF"/>
                </a:solidFill>
                <a:latin typeface="HGPｺﾞｼｯｸE"/>
                <a:cs typeface="HGPｺﾞｼｯｸE"/>
              </a:rPr>
              <a:t>ィ</a:t>
            </a:r>
            <a:r>
              <a:rPr sz="2200" spc="-70" dirty="0">
                <a:solidFill>
                  <a:srgbClr val="FFFFFF"/>
                </a:solidFill>
                <a:latin typeface="HGPｺﾞｼｯｸE"/>
                <a:cs typeface="HGPｺﾞｼｯｸE"/>
              </a:rPr>
              <a:t>カ</a:t>
            </a:r>
            <a:r>
              <a:rPr sz="2200" spc="-195" dirty="0">
                <a:solidFill>
                  <a:srgbClr val="FFFFFF"/>
                </a:solidFill>
                <a:latin typeface="HGPｺﾞｼｯｸE"/>
                <a:cs typeface="HGPｺﾞｼｯｸE"/>
              </a:rPr>
              <a:t>ル</a:t>
            </a:r>
            <a:r>
              <a:rPr sz="2200" spc="-165" dirty="0">
                <a:solidFill>
                  <a:srgbClr val="FFFFFF"/>
                </a:solidFill>
                <a:latin typeface="HGPｺﾞｼｯｸE"/>
                <a:cs typeface="HGPｺﾞｼｯｸE"/>
              </a:rPr>
              <a:t>ス</a:t>
            </a:r>
            <a:r>
              <a:rPr sz="2200" spc="-60" dirty="0">
                <a:solidFill>
                  <a:srgbClr val="FFFFFF"/>
                </a:solidFill>
                <a:latin typeface="HGPｺﾞｼｯｸE"/>
                <a:cs typeface="HGPｺﾞｼｯｸE"/>
              </a:rPr>
              <a:t>タ</a:t>
            </a:r>
            <a:r>
              <a:rPr sz="2200" spc="-20" dirty="0">
                <a:solidFill>
                  <a:srgbClr val="FFFFFF"/>
                </a:solidFill>
                <a:latin typeface="HGPｺﾞｼｯｸE"/>
                <a:cs typeface="HGPｺﾞｼｯｸE"/>
              </a:rPr>
              <a:t>ッ</a:t>
            </a:r>
            <a:r>
              <a:rPr sz="2200" spc="15" dirty="0">
                <a:solidFill>
                  <a:srgbClr val="FFFFFF"/>
                </a:solidFill>
                <a:latin typeface="HGPｺﾞｼｯｸE"/>
                <a:cs typeface="HGPｺﾞｼｯｸE"/>
              </a:rPr>
              <a:t>フ</a:t>
            </a:r>
            <a:r>
              <a:rPr sz="2200" spc="-25" dirty="0">
                <a:solidFill>
                  <a:srgbClr val="FFFFFF"/>
                </a:solidFill>
                <a:latin typeface="HGPｺﾞｼｯｸE"/>
                <a:cs typeface="HGPｺﾞｼｯｸE"/>
              </a:rPr>
              <a:t>等</a:t>
            </a:r>
            <a:r>
              <a:rPr sz="2200" spc="-50" dirty="0">
                <a:solidFill>
                  <a:srgbClr val="FFFFFF"/>
                </a:solidFill>
                <a:latin typeface="HGPｺﾞｼｯｸE"/>
                <a:cs typeface="HGPｺﾞｼｯｸE"/>
              </a:rPr>
              <a:t>の</a:t>
            </a:r>
            <a:r>
              <a:rPr sz="2200" spc="-10" dirty="0">
                <a:solidFill>
                  <a:srgbClr val="FFFFFF"/>
                </a:solidFill>
                <a:latin typeface="HGPｺﾞｼｯｸE"/>
                <a:cs typeface="HGPｺﾞｼｯｸE"/>
              </a:rPr>
              <a:t>評</a:t>
            </a:r>
            <a:r>
              <a:rPr sz="2200" spc="-25" dirty="0">
                <a:solidFill>
                  <a:srgbClr val="FFFFFF"/>
                </a:solidFill>
                <a:latin typeface="HGPｺﾞｼｯｸE"/>
                <a:cs typeface="HGPｺﾞｼｯｸE"/>
              </a:rPr>
              <a:t>価</a:t>
            </a:r>
            <a:r>
              <a:rPr sz="2200" spc="5" dirty="0">
                <a:solidFill>
                  <a:srgbClr val="FFFFFF"/>
                </a:solidFill>
                <a:latin typeface="HGPｺﾞｼｯｸE"/>
                <a:cs typeface="HGPｺﾞｼｯｸE"/>
              </a:rPr>
              <a:t>票I/II/III</a:t>
            </a:r>
            <a:r>
              <a:rPr sz="2200" spc="30" dirty="0">
                <a:solidFill>
                  <a:srgbClr val="FFFFFF"/>
                </a:solidFill>
                <a:latin typeface="HGPｺﾞｼｯｸE"/>
                <a:cs typeface="HGPｺﾞｼｯｸE"/>
              </a:rPr>
              <a:t> </a:t>
            </a:r>
            <a:r>
              <a:rPr sz="2200" spc="-50" dirty="0">
                <a:solidFill>
                  <a:srgbClr val="FFFFFF"/>
                </a:solidFill>
                <a:latin typeface="HGPｺﾞｼｯｸE"/>
                <a:cs typeface="HGPｺﾞｼｯｸE"/>
              </a:rPr>
              <a:t>代</a:t>
            </a:r>
            <a:r>
              <a:rPr sz="2200" spc="-165" dirty="0">
                <a:solidFill>
                  <a:srgbClr val="FFFFFF"/>
                </a:solidFill>
                <a:latin typeface="HGPｺﾞｼｯｸE"/>
                <a:cs typeface="HGPｺﾞｼｯｸE"/>
              </a:rPr>
              <a:t>行</a:t>
            </a:r>
            <a:r>
              <a:rPr sz="2200" spc="-35" dirty="0">
                <a:solidFill>
                  <a:srgbClr val="FFFFFF"/>
                </a:solidFill>
                <a:latin typeface="HGPｺﾞｼｯｸE"/>
                <a:cs typeface="HGPｺﾞｼｯｸE"/>
              </a:rPr>
              <a:t>入</a:t>
            </a:r>
            <a:r>
              <a:rPr sz="2200" spc="-5" dirty="0">
                <a:solidFill>
                  <a:srgbClr val="FFFFFF"/>
                </a:solidFill>
                <a:latin typeface="HGPｺﾞｼｯｸE"/>
                <a:cs typeface="HGPｺﾞｼｯｸE"/>
              </a:rPr>
              <a:t>力</a:t>
            </a:r>
            <a:endParaRPr sz="2200" dirty="0">
              <a:latin typeface="HGPｺﾞｼｯｸE"/>
              <a:cs typeface="HGPｺﾞｼｯｸE"/>
            </a:endParaRPr>
          </a:p>
        </p:txBody>
      </p:sp>
      <p:sp>
        <p:nvSpPr>
          <p:cNvPr id="4" name="object 4"/>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35" dirty="0">
                <a:solidFill>
                  <a:srgbClr val="FFFFFF"/>
                </a:solidFill>
                <a:latin typeface="ＭＳ Ｐゴシック"/>
                <a:cs typeface="ＭＳ Ｐゴシック"/>
              </a:rPr>
              <a:t>（メ</a:t>
            </a:r>
            <a:r>
              <a:rPr sz="1000" spc="-80" dirty="0">
                <a:solidFill>
                  <a:srgbClr val="FFFFFF"/>
                </a:solidFill>
                <a:latin typeface="ＭＳ Ｐゴシック"/>
                <a:cs typeface="ＭＳ Ｐゴシック"/>
              </a:rPr>
              <a:t>デ</a:t>
            </a:r>
            <a:r>
              <a:rPr sz="1000" spc="5" dirty="0">
                <a:solidFill>
                  <a:srgbClr val="FFFFFF"/>
                </a:solidFill>
                <a:latin typeface="ＭＳ Ｐゴシック"/>
                <a:cs typeface="ＭＳ Ｐゴシック"/>
              </a:rPr>
              <a:t>ィ</a:t>
            </a:r>
            <a:r>
              <a:rPr sz="1000" spc="-45" dirty="0">
                <a:solidFill>
                  <a:srgbClr val="FFFFFF"/>
                </a:solidFill>
                <a:latin typeface="ＭＳ Ｐゴシック"/>
                <a:cs typeface="ＭＳ Ｐゴシック"/>
              </a:rPr>
              <a:t>カ</a:t>
            </a:r>
            <a:r>
              <a:rPr sz="1000" spc="-80" dirty="0">
                <a:solidFill>
                  <a:srgbClr val="FFFFFF"/>
                </a:solidFill>
                <a:latin typeface="ＭＳ Ｐゴシック"/>
                <a:cs typeface="ＭＳ Ｐゴシック"/>
              </a:rPr>
              <a:t>ル</a:t>
            </a:r>
            <a:r>
              <a:rPr sz="1000" spc="-50" dirty="0">
                <a:solidFill>
                  <a:srgbClr val="FFFFFF"/>
                </a:solidFill>
                <a:latin typeface="ＭＳ Ｐゴシック"/>
                <a:cs typeface="ＭＳ Ｐゴシック"/>
              </a:rPr>
              <a:t>ス</a:t>
            </a:r>
            <a:r>
              <a:rPr sz="1000" spc="-15" dirty="0">
                <a:solidFill>
                  <a:srgbClr val="FFFFFF"/>
                </a:solidFill>
                <a:latin typeface="ＭＳ Ｐゴシック"/>
                <a:cs typeface="ＭＳ Ｐゴシック"/>
              </a:rPr>
              <a:t>タ</a:t>
            </a:r>
            <a:r>
              <a:rPr sz="1000" spc="-60" dirty="0">
                <a:solidFill>
                  <a:srgbClr val="FFFFFF"/>
                </a:solidFill>
                <a:latin typeface="ＭＳ Ｐゴシック"/>
                <a:cs typeface="ＭＳ Ｐゴシック"/>
              </a:rPr>
              <a:t>ッ</a:t>
            </a:r>
            <a:r>
              <a:rPr sz="1000" dirty="0">
                <a:solidFill>
                  <a:srgbClr val="FFFFFF"/>
                </a:solidFill>
                <a:latin typeface="ＭＳ Ｐゴシック"/>
                <a:cs typeface="ＭＳ Ｐゴシック"/>
              </a:rPr>
              <a:t>フ</a:t>
            </a:r>
            <a:r>
              <a:rPr sz="1000" spc="-20" dirty="0">
                <a:solidFill>
                  <a:srgbClr val="FFFFFF"/>
                </a:solidFill>
                <a:latin typeface="ＭＳ Ｐゴシック"/>
                <a:cs typeface="ＭＳ Ｐゴシック"/>
              </a:rPr>
              <a:t>等</a:t>
            </a:r>
            <a:r>
              <a:rPr sz="1000" spc="-120" dirty="0">
                <a:solidFill>
                  <a:srgbClr val="FFFFFF"/>
                </a:solidFill>
                <a:latin typeface="ＭＳ Ｐゴシック"/>
                <a:cs typeface="ＭＳ Ｐゴシック"/>
              </a:rPr>
              <a:t>）</a:t>
            </a:r>
            <a:r>
              <a:rPr sz="1000" spc="-5" dirty="0">
                <a:solidFill>
                  <a:srgbClr val="FFFFFF"/>
                </a:solidFill>
                <a:latin typeface="ＭＳ Ｐゴシック"/>
                <a:cs typeface="ＭＳ Ｐゴシック"/>
              </a:rPr>
              <a:t>〉</a:t>
            </a:r>
            <a:endParaRPr sz="1000">
              <a:latin typeface="ＭＳ Ｐゴシック"/>
              <a:cs typeface="ＭＳ Ｐゴシック"/>
            </a:endParaRPr>
          </a:p>
        </p:txBody>
      </p:sp>
      <p:sp>
        <p:nvSpPr>
          <p:cNvPr id="14" name="object 14"/>
          <p:cNvSpPr txBox="1"/>
          <p:nvPr/>
        </p:nvSpPr>
        <p:spPr>
          <a:xfrm>
            <a:off x="814946" y="4914825"/>
            <a:ext cx="317436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20" dirty="0">
                <a:solidFill>
                  <a:srgbClr val="231F20"/>
                </a:solidFill>
                <a:latin typeface="ＭＳ ゴシック"/>
                <a:cs typeface="ＭＳ ゴシック"/>
              </a:rPr>
              <a:t> </a:t>
            </a:r>
            <a:r>
              <a:rPr sz="1000" spc="-160" dirty="0">
                <a:solidFill>
                  <a:srgbClr val="231F20"/>
                </a:solidFill>
                <a:latin typeface="ＭＳ ゴシック"/>
                <a:cs typeface="ＭＳ ゴシック"/>
              </a:rPr>
              <a:t>メ</a:t>
            </a:r>
            <a:r>
              <a:rPr sz="1000" spc="-165" dirty="0">
                <a:solidFill>
                  <a:srgbClr val="231F20"/>
                </a:solidFill>
                <a:latin typeface="ＭＳ ゴシック"/>
                <a:cs typeface="ＭＳ ゴシック"/>
              </a:rPr>
              <a:t>デ</a:t>
            </a:r>
            <a:r>
              <a:rPr sz="1000" spc="-130" dirty="0">
                <a:solidFill>
                  <a:srgbClr val="231F20"/>
                </a:solidFill>
                <a:latin typeface="ＭＳ ゴシック"/>
                <a:cs typeface="ＭＳ ゴシック"/>
              </a:rPr>
              <a:t>ィ</a:t>
            </a:r>
            <a:r>
              <a:rPr sz="1000" spc="-100" dirty="0">
                <a:solidFill>
                  <a:srgbClr val="231F20"/>
                </a:solidFill>
                <a:latin typeface="ＭＳ ゴシック"/>
                <a:cs typeface="ＭＳ ゴシック"/>
              </a:rPr>
              <a:t>カ</a:t>
            </a:r>
            <a:r>
              <a:rPr sz="1000" spc="-110" dirty="0">
                <a:solidFill>
                  <a:srgbClr val="231F20"/>
                </a:solidFill>
                <a:latin typeface="ＭＳ ゴシック"/>
                <a:cs typeface="ＭＳ ゴシック"/>
              </a:rPr>
              <a:t>ル</a:t>
            </a:r>
            <a:r>
              <a:rPr sz="1000" spc="-125" dirty="0">
                <a:solidFill>
                  <a:srgbClr val="231F20"/>
                </a:solidFill>
                <a:latin typeface="ＭＳ ゴシック"/>
                <a:cs typeface="ＭＳ ゴシック"/>
              </a:rPr>
              <a:t>ス</a:t>
            </a:r>
            <a:r>
              <a:rPr sz="1000" spc="-170" dirty="0">
                <a:solidFill>
                  <a:srgbClr val="231F20"/>
                </a:solidFill>
                <a:latin typeface="ＭＳ ゴシック"/>
                <a:cs typeface="ＭＳ ゴシック"/>
              </a:rPr>
              <a:t>タ</a:t>
            </a:r>
            <a:r>
              <a:rPr sz="1000" spc="-145" dirty="0">
                <a:solidFill>
                  <a:srgbClr val="231F20"/>
                </a:solidFill>
                <a:latin typeface="ＭＳ ゴシック"/>
                <a:cs typeface="ＭＳ ゴシック"/>
              </a:rPr>
              <a:t>ッ</a:t>
            </a:r>
            <a:r>
              <a:rPr sz="1000" spc="-45" dirty="0">
                <a:solidFill>
                  <a:srgbClr val="231F20"/>
                </a:solidFill>
                <a:latin typeface="ＭＳ ゴシック"/>
                <a:cs typeface="ＭＳ ゴシック"/>
              </a:rPr>
              <a:t>フ</a:t>
            </a:r>
            <a:r>
              <a:rPr sz="1000" spc="-25" dirty="0">
                <a:solidFill>
                  <a:srgbClr val="231F20"/>
                </a:solidFill>
                <a:latin typeface="ＭＳ ゴシック"/>
                <a:cs typeface="ＭＳ ゴシック"/>
              </a:rPr>
              <a:t>等</a:t>
            </a:r>
            <a:r>
              <a:rPr sz="1000" spc="-45" dirty="0">
                <a:solidFill>
                  <a:srgbClr val="231F20"/>
                </a:solidFill>
                <a:latin typeface="ＭＳ ゴシック"/>
                <a:cs typeface="ＭＳ ゴシック"/>
              </a:rPr>
              <a:t>の</a:t>
            </a:r>
            <a:r>
              <a:rPr sz="1000" spc="-15" dirty="0">
                <a:solidFill>
                  <a:srgbClr val="231F20"/>
                </a:solidFill>
                <a:latin typeface="ＭＳ ゴシック"/>
                <a:cs typeface="ＭＳ ゴシック"/>
              </a:rPr>
              <a:t>評</a:t>
            </a:r>
            <a:r>
              <a:rPr sz="1000" spc="-30" dirty="0">
                <a:solidFill>
                  <a:srgbClr val="231F20"/>
                </a:solidFill>
                <a:latin typeface="ＭＳ ゴシック"/>
                <a:cs typeface="ＭＳ ゴシック"/>
              </a:rPr>
              <a:t>価</a:t>
            </a:r>
            <a:r>
              <a:rPr sz="1000" dirty="0">
                <a:solidFill>
                  <a:srgbClr val="231F20"/>
                </a:solidFill>
                <a:latin typeface="ＭＳ ゴシック"/>
                <a:cs typeface="ＭＳ ゴシック"/>
              </a:rPr>
              <a:t>票</a:t>
            </a:r>
            <a:r>
              <a:rPr sz="1000" spc="-325" dirty="0">
                <a:solidFill>
                  <a:srgbClr val="231F20"/>
                </a:solidFill>
                <a:latin typeface="ＭＳ ゴシック"/>
                <a:cs typeface="ＭＳ ゴシック"/>
              </a:rPr>
              <a:t> </a:t>
            </a:r>
            <a:r>
              <a:rPr sz="1000" spc="-70" dirty="0">
                <a:solidFill>
                  <a:srgbClr val="231F20"/>
                </a:solidFill>
                <a:latin typeface="ＭＳ ゴシック"/>
                <a:cs typeface="ＭＳ ゴシック"/>
              </a:rPr>
              <a:t>I/II/III</a:t>
            </a:r>
            <a:r>
              <a:rPr sz="1000" spc="-360" dirty="0">
                <a:solidFill>
                  <a:srgbClr val="231F20"/>
                </a:solidFill>
                <a:latin typeface="ＭＳ ゴシック"/>
                <a:cs typeface="ＭＳ ゴシック"/>
              </a:rPr>
              <a:t> </a:t>
            </a:r>
            <a:r>
              <a:rPr sz="1000" spc="-25" dirty="0">
                <a:solidFill>
                  <a:srgbClr val="231F20"/>
                </a:solidFill>
                <a:latin typeface="ＭＳ ゴシック"/>
                <a:cs typeface="ＭＳ ゴシック"/>
              </a:rPr>
              <a:t>の</a:t>
            </a:r>
            <a:r>
              <a:rPr sz="1000" spc="-45" dirty="0">
                <a:solidFill>
                  <a:srgbClr val="231F20"/>
                </a:solidFill>
                <a:latin typeface="ＭＳ ゴシック"/>
                <a:cs typeface="ＭＳ ゴシック"/>
              </a:rPr>
              <a:t>代</a:t>
            </a:r>
            <a:r>
              <a:rPr sz="1000" spc="-90" dirty="0">
                <a:solidFill>
                  <a:srgbClr val="231F20"/>
                </a:solidFill>
                <a:latin typeface="ＭＳ ゴシック"/>
                <a:cs typeface="ＭＳ ゴシック"/>
              </a:rPr>
              <a:t>行</a:t>
            </a:r>
            <a:r>
              <a:rPr sz="1000" spc="-35" dirty="0">
                <a:solidFill>
                  <a:srgbClr val="231F20"/>
                </a:solidFill>
                <a:latin typeface="ＭＳ ゴシック"/>
                <a:cs typeface="ＭＳ ゴシック"/>
              </a:rPr>
              <a:t>入</a:t>
            </a:r>
            <a:r>
              <a:rPr sz="1000" spc="-50" dirty="0">
                <a:solidFill>
                  <a:srgbClr val="231F20"/>
                </a:solidFill>
                <a:latin typeface="ＭＳ ゴシック"/>
                <a:cs typeface="ＭＳ ゴシック"/>
              </a:rPr>
              <a:t>力</a:t>
            </a:r>
            <a:r>
              <a:rPr sz="1000" spc="-20" dirty="0">
                <a:solidFill>
                  <a:srgbClr val="231F20"/>
                </a:solidFill>
                <a:latin typeface="ＭＳ ゴシック"/>
                <a:cs typeface="ＭＳ ゴシック"/>
              </a:rPr>
              <a:t>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20" name="object 20"/>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67</a:t>
            </a:fld>
            <a:endParaRPr dirty="0"/>
          </a:p>
        </p:txBody>
      </p:sp>
      <p:sp>
        <p:nvSpPr>
          <p:cNvPr id="17" name="object 14"/>
          <p:cNvSpPr txBox="1"/>
          <p:nvPr/>
        </p:nvSpPr>
        <p:spPr>
          <a:xfrm>
            <a:off x="2285133" y="1352867"/>
            <a:ext cx="317436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20" dirty="0">
                <a:solidFill>
                  <a:srgbClr val="231F20"/>
                </a:solidFill>
                <a:latin typeface="ＭＳ ゴシック"/>
                <a:cs typeface="ＭＳ ゴシック"/>
              </a:rPr>
              <a:t> </a:t>
            </a:r>
            <a:r>
              <a:rPr sz="1000" spc="-160" dirty="0">
                <a:solidFill>
                  <a:srgbClr val="231F20"/>
                </a:solidFill>
                <a:latin typeface="ＭＳ ゴシック"/>
                <a:cs typeface="ＭＳ ゴシック"/>
              </a:rPr>
              <a:t>メ</a:t>
            </a:r>
            <a:r>
              <a:rPr sz="1000" spc="-165" dirty="0">
                <a:solidFill>
                  <a:srgbClr val="231F20"/>
                </a:solidFill>
                <a:latin typeface="ＭＳ ゴシック"/>
                <a:cs typeface="ＭＳ ゴシック"/>
              </a:rPr>
              <a:t>デ</a:t>
            </a:r>
            <a:r>
              <a:rPr sz="1000" spc="-130" dirty="0">
                <a:solidFill>
                  <a:srgbClr val="231F20"/>
                </a:solidFill>
                <a:latin typeface="ＭＳ ゴシック"/>
                <a:cs typeface="ＭＳ ゴシック"/>
              </a:rPr>
              <a:t>ィ</a:t>
            </a:r>
            <a:r>
              <a:rPr sz="1000" spc="-100" dirty="0">
                <a:solidFill>
                  <a:srgbClr val="231F20"/>
                </a:solidFill>
                <a:latin typeface="ＭＳ ゴシック"/>
                <a:cs typeface="ＭＳ ゴシック"/>
              </a:rPr>
              <a:t>カ</a:t>
            </a:r>
            <a:r>
              <a:rPr sz="1000" spc="-110" dirty="0">
                <a:solidFill>
                  <a:srgbClr val="231F20"/>
                </a:solidFill>
                <a:latin typeface="ＭＳ ゴシック"/>
                <a:cs typeface="ＭＳ ゴシック"/>
              </a:rPr>
              <a:t>ル</a:t>
            </a:r>
            <a:r>
              <a:rPr sz="1000" spc="-125" dirty="0">
                <a:solidFill>
                  <a:srgbClr val="231F20"/>
                </a:solidFill>
                <a:latin typeface="ＭＳ ゴシック"/>
                <a:cs typeface="ＭＳ ゴシック"/>
              </a:rPr>
              <a:t>ス</a:t>
            </a:r>
            <a:r>
              <a:rPr sz="1000" spc="-170" dirty="0">
                <a:solidFill>
                  <a:srgbClr val="231F20"/>
                </a:solidFill>
                <a:latin typeface="ＭＳ ゴシック"/>
                <a:cs typeface="ＭＳ ゴシック"/>
              </a:rPr>
              <a:t>タ</a:t>
            </a:r>
            <a:r>
              <a:rPr sz="1000" spc="-145" dirty="0">
                <a:solidFill>
                  <a:srgbClr val="231F20"/>
                </a:solidFill>
                <a:latin typeface="ＭＳ ゴシック"/>
                <a:cs typeface="ＭＳ ゴシック"/>
              </a:rPr>
              <a:t>ッ</a:t>
            </a:r>
            <a:r>
              <a:rPr sz="1000" spc="-45" dirty="0">
                <a:solidFill>
                  <a:srgbClr val="231F20"/>
                </a:solidFill>
                <a:latin typeface="ＭＳ ゴシック"/>
                <a:cs typeface="ＭＳ ゴシック"/>
              </a:rPr>
              <a:t>フ</a:t>
            </a:r>
            <a:r>
              <a:rPr sz="1000" spc="-25" dirty="0">
                <a:solidFill>
                  <a:srgbClr val="231F20"/>
                </a:solidFill>
                <a:latin typeface="ＭＳ ゴシック"/>
                <a:cs typeface="ＭＳ ゴシック"/>
              </a:rPr>
              <a:t>等</a:t>
            </a:r>
            <a:r>
              <a:rPr sz="1000" spc="-45" dirty="0">
                <a:solidFill>
                  <a:srgbClr val="231F20"/>
                </a:solidFill>
                <a:latin typeface="ＭＳ ゴシック"/>
                <a:cs typeface="ＭＳ ゴシック"/>
              </a:rPr>
              <a:t>の</a:t>
            </a:r>
            <a:r>
              <a:rPr sz="1000" spc="-15" dirty="0">
                <a:solidFill>
                  <a:srgbClr val="231F20"/>
                </a:solidFill>
                <a:latin typeface="ＭＳ ゴシック"/>
                <a:cs typeface="ＭＳ ゴシック"/>
              </a:rPr>
              <a:t>評</a:t>
            </a:r>
            <a:r>
              <a:rPr sz="1000" spc="-30" dirty="0">
                <a:solidFill>
                  <a:srgbClr val="231F20"/>
                </a:solidFill>
                <a:latin typeface="ＭＳ ゴシック"/>
                <a:cs typeface="ＭＳ ゴシック"/>
              </a:rPr>
              <a:t>価</a:t>
            </a:r>
            <a:r>
              <a:rPr sz="1000" dirty="0">
                <a:solidFill>
                  <a:srgbClr val="231F20"/>
                </a:solidFill>
                <a:latin typeface="ＭＳ ゴシック"/>
                <a:cs typeface="ＭＳ ゴシック"/>
              </a:rPr>
              <a:t>票</a:t>
            </a:r>
            <a:r>
              <a:rPr sz="1000" spc="-325" dirty="0">
                <a:solidFill>
                  <a:srgbClr val="231F20"/>
                </a:solidFill>
                <a:latin typeface="ＭＳ ゴシック"/>
                <a:cs typeface="ＭＳ ゴシック"/>
              </a:rPr>
              <a:t> </a:t>
            </a:r>
            <a:r>
              <a:rPr sz="1000" spc="-70" dirty="0">
                <a:solidFill>
                  <a:srgbClr val="231F20"/>
                </a:solidFill>
                <a:latin typeface="ＭＳ ゴシック"/>
                <a:cs typeface="ＭＳ ゴシック"/>
              </a:rPr>
              <a:t>I/II/III</a:t>
            </a:r>
            <a:r>
              <a:rPr sz="1000" spc="-360" dirty="0">
                <a:solidFill>
                  <a:srgbClr val="231F20"/>
                </a:solidFill>
                <a:latin typeface="ＭＳ ゴシック"/>
                <a:cs typeface="ＭＳ ゴシック"/>
              </a:rPr>
              <a:t> </a:t>
            </a:r>
            <a:r>
              <a:rPr sz="1000" spc="-25" dirty="0">
                <a:solidFill>
                  <a:srgbClr val="231F20"/>
                </a:solidFill>
                <a:latin typeface="ＭＳ ゴシック"/>
                <a:cs typeface="ＭＳ ゴシック"/>
              </a:rPr>
              <a:t>の</a:t>
            </a:r>
            <a:r>
              <a:rPr sz="1000" spc="-45" dirty="0">
                <a:solidFill>
                  <a:srgbClr val="231F20"/>
                </a:solidFill>
                <a:latin typeface="ＭＳ ゴシック"/>
                <a:cs typeface="ＭＳ ゴシック"/>
              </a:rPr>
              <a:t>代</a:t>
            </a:r>
            <a:r>
              <a:rPr sz="1000" spc="-90" dirty="0">
                <a:solidFill>
                  <a:srgbClr val="231F20"/>
                </a:solidFill>
                <a:latin typeface="ＭＳ ゴシック"/>
                <a:cs typeface="ＭＳ ゴシック"/>
              </a:rPr>
              <a:t>行</a:t>
            </a:r>
            <a:r>
              <a:rPr sz="1000" spc="-35" dirty="0">
                <a:solidFill>
                  <a:srgbClr val="231F20"/>
                </a:solidFill>
                <a:latin typeface="ＭＳ ゴシック"/>
                <a:cs typeface="ＭＳ ゴシック"/>
              </a:rPr>
              <a:t>入</a:t>
            </a:r>
            <a:r>
              <a:rPr sz="1000" spc="-50" dirty="0">
                <a:solidFill>
                  <a:srgbClr val="231F20"/>
                </a:solidFill>
                <a:latin typeface="ＭＳ ゴシック"/>
                <a:cs typeface="ＭＳ ゴシック"/>
              </a:rPr>
              <a:t>力</a:t>
            </a:r>
            <a:r>
              <a:rPr sz="1000" spc="-20" dirty="0">
                <a:solidFill>
                  <a:srgbClr val="231F20"/>
                </a:solidFill>
                <a:latin typeface="ＭＳ ゴシック"/>
                <a:cs typeface="ＭＳ ゴシック"/>
              </a:rPr>
              <a:t>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23" name="角丸四角形 22"/>
          <p:cNvSpPr/>
          <p:nvPr/>
        </p:nvSpPr>
        <p:spPr>
          <a:xfrm>
            <a:off x="814946" y="7772400"/>
            <a:ext cx="3268104" cy="2445334"/>
          </a:xfrm>
          <a:prstGeom prst="roundRect">
            <a:avLst>
              <a:gd name="adj" fmla="val 4150"/>
            </a:avLst>
          </a:prstGeom>
          <a:ln w="12598">
            <a:solidFill>
              <a:srgbClr val="DA2128"/>
            </a:solidFill>
            <a:round/>
          </a:ln>
        </p:spPr>
        <p:txBody>
          <a:bodyPr wrap="square" lIns="0" tIns="0" rIns="0" bIns="0" rtlCol="0" anchor="ctr"/>
          <a:lstStyle/>
          <a:p>
            <a:pPr algn="ctr"/>
            <a:endParaRPr kumimoji="1" lang="ja-JP" altLang="en-US"/>
          </a:p>
        </p:txBody>
      </p:sp>
      <p:sp>
        <p:nvSpPr>
          <p:cNvPr id="24" name="角丸四角形 23"/>
          <p:cNvSpPr/>
          <p:nvPr/>
        </p:nvSpPr>
        <p:spPr>
          <a:xfrm>
            <a:off x="907651" y="7596140"/>
            <a:ext cx="1091545" cy="153181"/>
          </a:xfrm>
          <a:prstGeom prst="roundRect">
            <a:avLst>
              <a:gd name="adj" fmla="val 17073"/>
            </a:avLst>
          </a:prstGeom>
          <a:ln w="12598">
            <a:solidFill>
              <a:srgbClr val="DA2128"/>
            </a:solidFill>
            <a:round/>
          </a:ln>
        </p:spPr>
        <p:txBody>
          <a:bodyPr wrap="square" lIns="0" tIns="0" rIns="0" bIns="0" rtlCol="0" anchor="ctr"/>
          <a:lstStyle/>
          <a:p>
            <a:pPr algn="ctr"/>
            <a:endParaRPr kumimoji="1" lang="ja-JP" altLang="en-US"/>
          </a:p>
        </p:txBody>
      </p:sp>
      <p:sp>
        <p:nvSpPr>
          <p:cNvPr id="28" name="object 18"/>
          <p:cNvSpPr/>
          <p:nvPr/>
        </p:nvSpPr>
        <p:spPr>
          <a:xfrm>
            <a:off x="3715708" y="7699851"/>
            <a:ext cx="1236345" cy="259715"/>
          </a:xfrm>
          <a:custGeom>
            <a:avLst/>
            <a:gdLst/>
            <a:ahLst/>
            <a:cxnLst/>
            <a:rect l="l" t="t" r="r" b="b"/>
            <a:pathLst>
              <a:path w="1236345" h="259714">
                <a:moveTo>
                  <a:pt x="1236141" y="0"/>
                </a:moveTo>
                <a:lnTo>
                  <a:pt x="247903" y="0"/>
                </a:lnTo>
                <a:lnTo>
                  <a:pt x="0" y="259194"/>
                </a:lnTo>
                <a:lnTo>
                  <a:pt x="1236141" y="259194"/>
                </a:lnTo>
                <a:lnTo>
                  <a:pt x="1236141" y="0"/>
                </a:lnTo>
                <a:close/>
              </a:path>
            </a:pathLst>
          </a:custGeom>
          <a:solidFill>
            <a:srgbClr val="DA2128"/>
          </a:solidFill>
        </p:spPr>
        <p:txBody>
          <a:bodyPr wrap="square" lIns="0" tIns="0" rIns="0" bIns="0" rtlCol="0"/>
          <a:lstStyle/>
          <a:p>
            <a:endParaRPr/>
          </a:p>
        </p:txBody>
      </p:sp>
      <p:sp>
        <p:nvSpPr>
          <p:cNvPr id="29" name="object 18"/>
          <p:cNvSpPr/>
          <p:nvPr/>
        </p:nvSpPr>
        <p:spPr>
          <a:xfrm>
            <a:off x="1999196" y="7440136"/>
            <a:ext cx="1321854" cy="259715"/>
          </a:xfrm>
          <a:custGeom>
            <a:avLst/>
            <a:gdLst/>
            <a:ahLst/>
            <a:cxnLst/>
            <a:rect l="l" t="t" r="r" b="b"/>
            <a:pathLst>
              <a:path w="1236345" h="259714">
                <a:moveTo>
                  <a:pt x="1236141" y="0"/>
                </a:moveTo>
                <a:lnTo>
                  <a:pt x="247903" y="0"/>
                </a:lnTo>
                <a:lnTo>
                  <a:pt x="0" y="259194"/>
                </a:lnTo>
                <a:lnTo>
                  <a:pt x="1236141" y="259194"/>
                </a:lnTo>
                <a:lnTo>
                  <a:pt x="1236141" y="0"/>
                </a:lnTo>
                <a:close/>
              </a:path>
            </a:pathLst>
          </a:custGeom>
          <a:solidFill>
            <a:srgbClr val="DA2128"/>
          </a:solidFill>
        </p:spPr>
        <p:txBody>
          <a:bodyPr wrap="square" lIns="0" tIns="0" rIns="0" bIns="0" rtlCol="0"/>
          <a:lstStyle/>
          <a:p>
            <a:endParaRPr/>
          </a:p>
        </p:txBody>
      </p:sp>
      <p:sp>
        <p:nvSpPr>
          <p:cNvPr id="31" name="object 19"/>
          <p:cNvSpPr txBox="1"/>
          <p:nvPr/>
        </p:nvSpPr>
        <p:spPr>
          <a:xfrm>
            <a:off x="2172446" y="7416807"/>
            <a:ext cx="1248610" cy="212879"/>
          </a:xfrm>
          <a:prstGeom prst="rect">
            <a:avLst/>
          </a:prstGeom>
        </p:spPr>
        <p:txBody>
          <a:bodyPr vert="horz" wrap="square" lIns="0" tIns="73660" rIns="0" bIns="0" rtlCol="0">
            <a:spAutoFit/>
          </a:bodyPr>
          <a:lstStyle/>
          <a:p>
            <a:pPr marL="149860">
              <a:lnSpc>
                <a:spcPct val="100000"/>
              </a:lnSpc>
              <a:spcBef>
                <a:spcPts val="580"/>
              </a:spcBef>
            </a:pPr>
            <a:r>
              <a:rPr lang="ja-JP" altLang="en-US" sz="900" spc="-10" dirty="0">
                <a:solidFill>
                  <a:srgbClr val="FFFFFF"/>
                </a:solidFill>
                <a:latin typeface="ＭＳ ゴシック"/>
                <a:cs typeface="ＭＳ ゴシック"/>
              </a:rPr>
              <a:t>評価票</a:t>
            </a:r>
            <a:r>
              <a:rPr lang="ja-JP" altLang="en-US" sz="900" spc="-10" dirty="0" smtClean="0">
                <a:solidFill>
                  <a:srgbClr val="FFFFFF"/>
                </a:solidFill>
                <a:latin typeface="ＭＳ ゴシック"/>
                <a:cs typeface="ＭＳ ゴシック"/>
              </a:rPr>
              <a:t>選択</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a:latin typeface="ＭＳ ゴシック"/>
              <a:cs typeface="ＭＳ ゴシック"/>
            </a:endParaRPr>
          </a:p>
        </p:txBody>
      </p:sp>
      <p:sp>
        <p:nvSpPr>
          <p:cNvPr id="19" name="object 19"/>
          <p:cNvSpPr txBox="1"/>
          <p:nvPr/>
        </p:nvSpPr>
        <p:spPr>
          <a:xfrm>
            <a:off x="3921442" y="7667944"/>
            <a:ext cx="1085215" cy="338455"/>
          </a:xfrm>
          <a:prstGeom prst="rect">
            <a:avLst/>
          </a:prstGeom>
        </p:spPr>
        <p:txBody>
          <a:bodyPr vert="horz" wrap="square" lIns="0" tIns="73660" rIns="0" bIns="0" rtlCol="0">
            <a:spAutoFit/>
          </a:bodyPr>
          <a:lstStyle/>
          <a:p>
            <a:pPr marL="149860">
              <a:lnSpc>
                <a:spcPct val="100000"/>
              </a:lnSpc>
              <a:spcBef>
                <a:spcPts val="580"/>
              </a:spcBef>
            </a:pPr>
            <a:r>
              <a:rPr sz="900" spc="-10" dirty="0">
                <a:solidFill>
                  <a:srgbClr val="FFFFFF"/>
                </a:solidFill>
                <a:latin typeface="ＭＳ ゴシック"/>
                <a:cs typeface="ＭＳ ゴシック"/>
              </a:rPr>
              <a:t>評</a:t>
            </a:r>
            <a:r>
              <a:rPr sz="900" spc="-20" dirty="0">
                <a:solidFill>
                  <a:srgbClr val="FFFFFF"/>
                </a:solidFill>
                <a:latin typeface="ＭＳ ゴシック"/>
                <a:cs typeface="ＭＳ ゴシック"/>
              </a:rPr>
              <a:t>価</a:t>
            </a:r>
            <a:r>
              <a:rPr sz="900" spc="-25" dirty="0">
                <a:solidFill>
                  <a:srgbClr val="FFFFFF"/>
                </a:solidFill>
                <a:latin typeface="ＭＳ ゴシック"/>
                <a:cs typeface="ＭＳ ゴシック"/>
              </a:rPr>
              <a:t>入</a:t>
            </a:r>
            <a:r>
              <a:rPr sz="900" spc="-65" dirty="0">
                <a:solidFill>
                  <a:srgbClr val="FFFFFF"/>
                </a:solidFill>
                <a:latin typeface="ＭＳ ゴシック"/>
                <a:cs typeface="ＭＳ ゴシック"/>
              </a:rPr>
              <a:t>力</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
        <p:nvSpPr>
          <p:cNvPr id="22" name="object 18"/>
          <p:cNvSpPr/>
          <p:nvPr/>
        </p:nvSpPr>
        <p:spPr>
          <a:xfrm>
            <a:off x="5102602" y="2623549"/>
            <a:ext cx="1541790" cy="259715"/>
          </a:xfrm>
          <a:custGeom>
            <a:avLst/>
            <a:gdLst/>
            <a:ahLst/>
            <a:cxnLst/>
            <a:rect l="l" t="t" r="r" b="b"/>
            <a:pathLst>
              <a:path w="1236345" h="259714">
                <a:moveTo>
                  <a:pt x="1236141" y="0"/>
                </a:moveTo>
                <a:lnTo>
                  <a:pt x="247903" y="0"/>
                </a:lnTo>
                <a:lnTo>
                  <a:pt x="0" y="259194"/>
                </a:lnTo>
                <a:lnTo>
                  <a:pt x="1236141" y="259194"/>
                </a:lnTo>
                <a:lnTo>
                  <a:pt x="1236141" y="0"/>
                </a:lnTo>
                <a:close/>
              </a:path>
            </a:pathLst>
          </a:custGeom>
          <a:solidFill>
            <a:srgbClr val="DA2128"/>
          </a:solidFill>
        </p:spPr>
        <p:txBody>
          <a:bodyPr wrap="square" lIns="0" tIns="0" rIns="0" bIns="0" rtlCol="0"/>
          <a:lstStyle/>
          <a:p>
            <a:endParaRPr/>
          </a:p>
        </p:txBody>
      </p:sp>
      <p:sp>
        <p:nvSpPr>
          <p:cNvPr id="25" name="object 19"/>
          <p:cNvSpPr txBox="1"/>
          <p:nvPr/>
        </p:nvSpPr>
        <p:spPr>
          <a:xfrm>
            <a:off x="5312497" y="2613019"/>
            <a:ext cx="1248610" cy="212879"/>
          </a:xfrm>
          <a:prstGeom prst="rect">
            <a:avLst/>
          </a:prstGeom>
        </p:spPr>
        <p:txBody>
          <a:bodyPr vert="horz" wrap="square" lIns="0" tIns="73660" rIns="0" bIns="0" rtlCol="0">
            <a:spAutoFit/>
          </a:bodyPr>
          <a:lstStyle/>
          <a:p>
            <a:pPr marL="149860">
              <a:lnSpc>
                <a:spcPct val="100000"/>
              </a:lnSpc>
              <a:spcBef>
                <a:spcPts val="580"/>
              </a:spcBef>
            </a:pPr>
            <a:r>
              <a:rPr lang="ja-JP" altLang="en-US" sz="900" spc="-10" dirty="0">
                <a:solidFill>
                  <a:srgbClr val="FFFFFF"/>
                </a:solidFill>
                <a:latin typeface="ＭＳ ゴシック"/>
                <a:cs typeface="ＭＳ ゴシック"/>
              </a:rPr>
              <a:t>研修医絞り込み</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a:latin typeface="ＭＳ ゴシック"/>
              <a:cs typeface="ＭＳ ゴシック"/>
            </a:endParaRPr>
          </a:p>
        </p:txBody>
      </p:sp>
      <p:sp>
        <p:nvSpPr>
          <p:cNvPr id="26" name="角丸四角形 25"/>
          <p:cNvSpPr/>
          <p:nvPr/>
        </p:nvSpPr>
        <p:spPr>
          <a:xfrm>
            <a:off x="2559901" y="2664208"/>
            <a:ext cx="2669311" cy="421030"/>
          </a:xfrm>
          <a:prstGeom prst="roundRect">
            <a:avLst/>
          </a:prstGeom>
          <a:ln w="12598">
            <a:solidFill>
              <a:srgbClr val="DA2128"/>
            </a:solidFill>
            <a:round/>
          </a:ln>
        </p:spPr>
        <p:txBody>
          <a:bodyPr wrap="square" lIns="0" tIns="0" rIns="0" bIns="0"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21700" y="547455"/>
            <a:ext cx="6256950" cy="5064335"/>
          </a:xfrm>
          <a:prstGeom prst="rect">
            <a:avLst/>
          </a:prstGeom>
        </p:spPr>
        <p:txBody>
          <a:bodyPr vert="horz" wrap="square" lIns="0" tIns="85725" rIns="0" bIns="0" rtlCol="0">
            <a:spAutoFit/>
          </a:bodyPr>
          <a:lstStyle/>
          <a:p>
            <a:pPr marL="140335">
              <a:lnSpc>
                <a:spcPct val="100000"/>
              </a:lnSpc>
              <a:spcBef>
                <a:spcPts val="100"/>
              </a:spcBef>
            </a:pPr>
            <a:r>
              <a:rPr lang="ja-JP" altLang="en-US" sz="1000" dirty="0">
                <a:solidFill>
                  <a:srgbClr val="231F20"/>
                </a:solidFill>
                <a:latin typeface="ＭＳ ゴシック"/>
                <a:cs typeface="ＭＳ ゴシック"/>
              </a:rPr>
              <a:t>メディカルスタッフ等に代わって、研修施設担当者が評価票を代行入力することも可能です。</a:t>
            </a:r>
            <a:endParaRPr lang="ja-JP" altLang="en-US" sz="1000" dirty="0">
              <a:latin typeface="ＭＳ ゴシック"/>
              <a:cs typeface="ＭＳ ゴシック"/>
            </a:endParaRPr>
          </a:p>
          <a:p>
            <a:pPr>
              <a:lnSpc>
                <a:spcPct val="100000"/>
              </a:lnSpc>
            </a:pPr>
            <a:endParaRPr lang="ja-JP" altLang="en-US" sz="1000" dirty="0">
              <a:latin typeface="ＭＳ ゴシック"/>
              <a:cs typeface="ＭＳ ゴシック"/>
            </a:endParaRPr>
          </a:p>
          <a:p>
            <a:pPr>
              <a:lnSpc>
                <a:spcPct val="100000"/>
              </a:lnSpc>
              <a:spcBef>
                <a:spcPts val="50"/>
              </a:spcBef>
            </a:pPr>
            <a:endParaRPr lang="ja-JP" altLang="en-US" sz="800" dirty="0">
              <a:latin typeface="ＭＳ ゴシック"/>
              <a:cs typeface="ＭＳ ゴシック"/>
            </a:endParaRPr>
          </a:p>
          <a:p>
            <a:pPr marL="139700" indent="-127635">
              <a:lnSpc>
                <a:spcPct val="100000"/>
              </a:lnSpc>
              <a:buSzPct val="90000"/>
              <a:buChar char="■"/>
              <a:tabLst>
                <a:tab pos="140335" algn="l"/>
              </a:tabLst>
            </a:pPr>
            <a:r>
              <a:rPr lang="ja-JP" altLang="en-US" sz="1000" dirty="0">
                <a:solidFill>
                  <a:srgbClr val="A9511A"/>
                </a:solidFill>
                <a:latin typeface="ＭＳ ゴシック"/>
                <a:cs typeface="ＭＳ ゴシック"/>
              </a:rPr>
              <a:t>メディカルスタッフ等の評価票 </a:t>
            </a:r>
            <a:r>
              <a:rPr lang="en-US" altLang="ja-JP" sz="1000" dirty="0">
                <a:solidFill>
                  <a:srgbClr val="A9511A"/>
                </a:solidFill>
                <a:latin typeface="ＭＳ ゴシック"/>
                <a:cs typeface="ＭＳ ゴシック"/>
              </a:rPr>
              <a:t>I/II/III</a:t>
            </a:r>
            <a:r>
              <a:rPr lang="ja-JP" altLang="en-US" sz="1000" dirty="0">
                <a:solidFill>
                  <a:srgbClr val="A9511A"/>
                </a:solidFill>
                <a:latin typeface="ＭＳ ゴシック"/>
                <a:cs typeface="ＭＳ ゴシック"/>
              </a:rPr>
              <a:t> の代行入力</a:t>
            </a:r>
            <a:endParaRPr lang="ja-JP" altLang="en-US" sz="1000" dirty="0">
              <a:latin typeface="ＭＳ ゴシック"/>
              <a:cs typeface="ＭＳ ゴシック"/>
            </a:endParaRPr>
          </a:p>
          <a:p>
            <a:pPr marL="139700" indent="-127635">
              <a:lnSpc>
                <a:spcPct val="100000"/>
              </a:lnSpc>
              <a:spcBef>
                <a:spcPts val="575"/>
              </a:spcBef>
              <a:buSzPct val="90000"/>
              <a:buAutoNum type="arabicPeriod"/>
              <a:tabLst>
                <a:tab pos="140335" algn="l"/>
              </a:tabLst>
            </a:pPr>
            <a:r>
              <a:rPr lang="ja-JP" altLang="en-US" sz="1000" dirty="0">
                <a:solidFill>
                  <a:srgbClr val="231F20"/>
                </a:solidFill>
                <a:latin typeface="ＭＳ ゴシック"/>
                <a:cs typeface="ＭＳ ゴシック"/>
              </a:rPr>
              <a:t>研修医一覧から評価票を入力する研修医を選びます。</a:t>
            </a:r>
            <a:endParaRPr lang="ja-JP" altLang="en-US" sz="1000" dirty="0">
              <a:latin typeface="ＭＳ ゴシック"/>
              <a:cs typeface="ＭＳ ゴシック"/>
            </a:endParaRPr>
          </a:p>
          <a:p>
            <a:pPr marL="139700">
              <a:lnSpc>
                <a:spcPct val="100000"/>
              </a:lnSpc>
              <a:spcBef>
                <a:spcPts val="580"/>
              </a:spcBef>
            </a:pPr>
            <a:r>
              <a:rPr lang="ja-JP" altLang="en-US" sz="1000" dirty="0">
                <a:solidFill>
                  <a:srgbClr val="231F20"/>
                </a:solidFill>
                <a:latin typeface="ＭＳ ゴシック"/>
                <a:cs typeface="ＭＳ ゴシック"/>
              </a:rPr>
              <a:t>表示されている研修医が多い場合は　「研修医医絞り込みエリア」で氏名や、あいうえお順での絞り込みができます。</a:t>
            </a:r>
            <a:endParaRPr lang="ja-JP" altLang="en-US" sz="1000" dirty="0">
              <a:latin typeface="ＭＳ ゴシック"/>
              <a:cs typeface="ＭＳ ゴシック"/>
            </a:endParaRPr>
          </a:p>
          <a:p>
            <a:pPr marL="146685" indent="-133985">
              <a:lnSpc>
                <a:spcPct val="100000"/>
              </a:lnSpc>
              <a:spcBef>
                <a:spcPts val="580"/>
              </a:spcBef>
              <a:buSzPct val="90000"/>
              <a:buAutoNum type="arabicPeriod" startAt="2"/>
              <a:tabLst>
                <a:tab pos="146685" algn="l"/>
              </a:tabLst>
            </a:pPr>
            <a:r>
              <a:rPr lang="ja-JP" altLang="en-US" sz="1000" dirty="0">
                <a:solidFill>
                  <a:srgbClr val="231F20"/>
                </a:solidFill>
                <a:latin typeface="ＭＳ ゴシック"/>
                <a:cs typeface="ＭＳ ゴシック"/>
              </a:rPr>
              <a:t>研修医の行にある「評価票 </a:t>
            </a:r>
            <a:r>
              <a:rPr lang="en-US" altLang="ja-JP" sz="1000" dirty="0">
                <a:solidFill>
                  <a:srgbClr val="231F20"/>
                </a:solidFill>
                <a:latin typeface="ＭＳ ゴシック"/>
                <a:cs typeface="ＭＳ ゴシック"/>
              </a:rPr>
              <a:t>I/II/III</a:t>
            </a:r>
            <a:r>
              <a:rPr lang="ja-JP" altLang="en-US" sz="1000" dirty="0">
                <a:solidFill>
                  <a:srgbClr val="231F20"/>
                </a:solidFill>
                <a:latin typeface="ＭＳ ゴシック"/>
                <a:cs typeface="ＭＳ ゴシック"/>
              </a:rPr>
              <a:t> の代行入力」ボタンをクリックします。</a:t>
            </a:r>
            <a:endParaRPr lang="ja-JP" altLang="en-US" sz="1000" dirty="0">
              <a:latin typeface="ＭＳ ゴシック"/>
              <a:cs typeface="ＭＳ ゴシック"/>
            </a:endParaRPr>
          </a:p>
          <a:p>
            <a:pPr marL="140335" marR="5080">
              <a:lnSpc>
                <a:spcPct val="148200"/>
              </a:lnSpc>
            </a:pPr>
            <a:r>
              <a:rPr lang="ja-JP" altLang="en-US" sz="1000" dirty="0">
                <a:solidFill>
                  <a:srgbClr val="231F20"/>
                </a:solidFill>
                <a:latin typeface="ＭＳ ゴシック"/>
                <a:cs typeface="ＭＳ ゴシック"/>
              </a:rPr>
              <a:t>表示された </a:t>
            </a:r>
            <a:r>
              <a:rPr lang="en-US" altLang="ja-JP" sz="1000" dirty="0">
                <a:solidFill>
                  <a:srgbClr val="231F20"/>
                </a:solidFill>
                <a:latin typeface="ＭＳ ゴシック"/>
                <a:cs typeface="ＭＳ ゴシック"/>
              </a:rPr>
              <a:t>&lt;</a:t>
            </a:r>
            <a:r>
              <a:rPr lang="ja-JP" altLang="en-US" sz="1000" dirty="0">
                <a:solidFill>
                  <a:srgbClr val="231F20"/>
                </a:solidFill>
                <a:latin typeface="ＭＳ ゴシック"/>
                <a:cs typeface="ＭＳ ゴシック"/>
              </a:rPr>
              <a:t> 研修医評価票</a:t>
            </a:r>
            <a:r>
              <a:rPr lang="en-US" altLang="ja-JP" sz="1000" dirty="0">
                <a:solidFill>
                  <a:srgbClr val="231F20"/>
                </a:solidFill>
                <a:latin typeface="ＭＳ ゴシック"/>
                <a:cs typeface="ＭＳ ゴシック"/>
              </a:rPr>
              <a:t>I/II/III</a:t>
            </a:r>
            <a:r>
              <a:rPr lang="ja-JP" altLang="en-US" sz="1000" dirty="0">
                <a:solidFill>
                  <a:srgbClr val="231F20"/>
                </a:solidFill>
                <a:latin typeface="ＭＳ ゴシック"/>
                <a:cs typeface="ＭＳ ゴシック"/>
              </a:rPr>
              <a:t> 入力画面</a:t>
            </a:r>
            <a:r>
              <a:rPr lang="en-US" altLang="ja-JP" sz="1000" dirty="0">
                <a:solidFill>
                  <a:srgbClr val="231F20"/>
                </a:solidFill>
                <a:latin typeface="ＭＳ ゴシック"/>
                <a:cs typeface="ＭＳ ゴシック"/>
              </a:rPr>
              <a:t>&gt;</a:t>
            </a:r>
            <a:r>
              <a:rPr lang="ja-JP" altLang="en-US" sz="1000" dirty="0">
                <a:solidFill>
                  <a:srgbClr val="231F20"/>
                </a:solidFill>
                <a:latin typeface="ＭＳ ゴシック"/>
                <a:cs typeface="ＭＳ ゴシック"/>
              </a:rPr>
              <a:t> の評価入力エリアに表示された各項目の評価を入力します。 </a:t>
            </a:r>
          </a:p>
          <a:p>
            <a:pPr marL="140335" marR="5080">
              <a:lnSpc>
                <a:spcPct val="148200"/>
              </a:lnSpc>
            </a:pPr>
            <a:r>
              <a:rPr lang="ja-JP" altLang="en-US" sz="1000" dirty="0">
                <a:solidFill>
                  <a:srgbClr val="231F20"/>
                </a:solidFill>
                <a:latin typeface="ＭＳ ゴシック"/>
                <a:cs typeface="ＭＳ ゴシック"/>
              </a:rPr>
              <a:t>入力にあたっては、１</a:t>
            </a:r>
            <a:r>
              <a:rPr lang="en-US" altLang="ja-JP" sz="1000" dirty="0">
                <a:solidFill>
                  <a:srgbClr val="231F20"/>
                </a:solidFill>
                <a:latin typeface="ＭＳ ゴシック"/>
                <a:cs typeface="ＭＳ ゴシック"/>
              </a:rPr>
              <a:t>〜</a:t>
            </a:r>
            <a:r>
              <a:rPr lang="ja-JP" altLang="en-US" sz="1000" dirty="0">
                <a:solidFill>
                  <a:srgbClr val="231F20"/>
                </a:solidFill>
                <a:latin typeface="ＭＳ ゴシック"/>
                <a:cs typeface="ＭＳ ゴシック"/>
              </a:rPr>
              <a:t>４までの評価レベルまたは観察機会がなかった場合の評価なしの中から、当てはまる 数字をクリックします。</a:t>
            </a:r>
            <a:endParaRPr lang="ja-JP" altLang="en-US" sz="1000" dirty="0">
              <a:latin typeface="ＭＳ ゴシック"/>
              <a:cs typeface="ＭＳ ゴシック"/>
            </a:endParaRPr>
          </a:p>
          <a:p>
            <a:pPr marL="140335">
              <a:lnSpc>
                <a:spcPct val="100000"/>
              </a:lnSpc>
              <a:spcBef>
                <a:spcPts val="580"/>
              </a:spcBef>
            </a:pPr>
            <a:r>
              <a:rPr lang="en-US" altLang="ja-JP" sz="1000" dirty="0">
                <a:solidFill>
                  <a:srgbClr val="231F20"/>
                </a:solidFill>
                <a:latin typeface="ＭＳ ゴシック"/>
                <a:cs typeface="ＭＳ ゴシック"/>
              </a:rPr>
              <a:t>&lt;</a:t>
            </a:r>
            <a:r>
              <a:rPr lang="ja-JP" altLang="en-US" sz="1000" dirty="0">
                <a:solidFill>
                  <a:srgbClr val="231F20"/>
                </a:solidFill>
                <a:latin typeface="ＭＳ ゴシック"/>
                <a:cs typeface="ＭＳ ゴシック"/>
              </a:rPr>
              <a:t> 評価票選択エリア </a:t>
            </a:r>
            <a:r>
              <a:rPr lang="en-US" altLang="ja-JP" sz="1000" dirty="0">
                <a:solidFill>
                  <a:srgbClr val="231F20"/>
                </a:solidFill>
                <a:latin typeface="ＭＳ ゴシック"/>
                <a:cs typeface="ＭＳ ゴシック"/>
              </a:rPr>
              <a:t>&gt;</a:t>
            </a:r>
            <a:r>
              <a:rPr lang="ja-JP" altLang="en-US" sz="1000" dirty="0">
                <a:solidFill>
                  <a:srgbClr val="231F20"/>
                </a:solidFill>
                <a:latin typeface="ＭＳ ゴシック"/>
                <a:cs typeface="ＭＳ ゴシック"/>
              </a:rPr>
              <a:t> で、入力する評価票を選択できます。</a:t>
            </a:r>
            <a:endParaRPr lang="ja-JP" altLang="en-US" sz="1000" dirty="0">
              <a:latin typeface="ＭＳ ゴシック"/>
              <a:cs typeface="ＭＳ ゴシック"/>
            </a:endParaRPr>
          </a:p>
          <a:p>
            <a:pPr marL="12700">
              <a:lnSpc>
                <a:spcPct val="100000"/>
              </a:lnSpc>
              <a:spcBef>
                <a:spcPts val="575"/>
              </a:spcBef>
            </a:pPr>
            <a:r>
              <a:rPr lang="en-US" altLang="ja-JP" sz="1000" dirty="0">
                <a:solidFill>
                  <a:srgbClr val="231F20"/>
                </a:solidFill>
                <a:latin typeface="ＭＳ ゴシック"/>
                <a:cs typeface="ＭＳ ゴシック"/>
              </a:rPr>
              <a:t>------------------------------------------------------------------------------------------</a:t>
            </a:r>
            <a:endParaRPr lang="ja-JP" altLang="en-US" sz="1000" dirty="0">
              <a:latin typeface="ＭＳ ゴシック"/>
              <a:cs typeface="ＭＳ ゴシック"/>
            </a:endParaRPr>
          </a:p>
          <a:p>
            <a:pPr marL="268605">
              <a:lnSpc>
                <a:spcPct val="100000"/>
              </a:lnSpc>
              <a:spcBef>
                <a:spcPts val="580"/>
              </a:spcBef>
            </a:pPr>
            <a:r>
              <a:rPr lang="ja-JP" altLang="en-US" sz="1000" dirty="0">
                <a:solidFill>
                  <a:srgbClr val="231F20"/>
                </a:solidFill>
                <a:latin typeface="ＭＳ ゴシック"/>
                <a:cs typeface="ＭＳ ゴシック"/>
              </a:rPr>
              <a:t>研修医評価票</a:t>
            </a:r>
            <a:r>
              <a:rPr lang="en-US" altLang="ja-JP" sz="1000" dirty="0">
                <a:solidFill>
                  <a:srgbClr val="231F20"/>
                </a:solidFill>
                <a:latin typeface="ＭＳ ゴシック"/>
                <a:cs typeface="ＭＳ ゴシック"/>
              </a:rPr>
              <a:t>Ⅱ</a:t>
            </a:r>
            <a:r>
              <a:rPr lang="ja-JP" altLang="en-US" sz="1000" dirty="0">
                <a:solidFill>
                  <a:srgbClr val="231F20"/>
                </a:solidFill>
                <a:latin typeface="ＭＳ ゴシック"/>
                <a:cs typeface="ＭＳ ゴシック"/>
              </a:rPr>
              <a:t>の詳細入力について；</a:t>
            </a:r>
            <a:endParaRPr lang="ja-JP" altLang="en-US" sz="1000" dirty="0">
              <a:latin typeface="ＭＳ ゴシック"/>
              <a:cs typeface="ＭＳ ゴシック"/>
            </a:endParaRPr>
          </a:p>
          <a:p>
            <a:pPr marL="268605">
              <a:lnSpc>
                <a:spcPct val="100000"/>
              </a:lnSpc>
              <a:spcBef>
                <a:spcPts val="580"/>
              </a:spcBef>
            </a:pPr>
            <a:r>
              <a:rPr lang="ja-JP" altLang="en-US" sz="1000" dirty="0">
                <a:solidFill>
                  <a:srgbClr val="231F20"/>
                </a:solidFill>
                <a:latin typeface="ＭＳ ゴシック"/>
                <a:cs typeface="ＭＳ ゴシック"/>
              </a:rPr>
              <a:t>研修医評価票</a:t>
            </a:r>
            <a:r>
              <a:rPr lang="en-US" altLang="ja-JP" sz="1000" dirty="0">
                <a:solidFill>
                  <a:srgbClr val="231F20"/>
                </a:solidFill>
                <a:latin typeface="ＭＳ ゴシック"/>
                <a:cs typeface="ＭＳ ゴシック"/>
              </a:rPr>
              <a:t>Ⅱ</a:t>
            </a:r>
            <a:r>
              <a:rPr lang="ja-JP" altLang="en-US" sz="1000" dirty="0">
                <a:solidFill>
                  <a:srgbClr val="231F20"/>
                </a:solidFill>
                <a:latin typeface="ＭＳ ゴシック"/>
                <a:cs typeface="ＭＳ ゴシック"/>
              </a:rPr>
              <a:t>は、全９項目の総合評価にあわせ、項目ごとにより詳細な評価ができます。</a:t>
            </a:r>
            <a:endParaRPr lang="ja-JP" altLang="en-US" sz="1000" dirty="0">
              <a:latin typeface="ＭＳ ゴシック"/>
              <a:cs typeface="ＭＳ ゴシック"/>
            </a:endParaRPr>
          </a:p>
          <a:p>
            <a:pPr marL="268605">
              <a:lnSpc>
                <a:spcPct val="100000"/>
              </a:lnSpc>
              <a:spcBef>
                <a:spcPts val="675"/>
              </a:spcBef>
            </a:pPr>
            <a:r>
              <a:rPr sz="1000" dirty="0" err="1" smtClean="0">
                <a:solidFill>
                  <a:srgbClr val="231F20"/>
                </a:solidFill>
                <a:latin typeface="ＭＳ ゴシック"/>
                <a:cs typeface="ＭＳ ゴシック"/>
              </a:rPr>
              <a:t>各項目名末尾の</a:t>
            </a:r>
            <a:r>
              <a:rPr sz="1000" dirty="0" smtClean="0">
                <a:solidFill>
                  <a:srgbClr val="231F20"/>
                </a:solidFill>
                <a:latin typeface="ＭＳ ゴシック"/>
                <a:cs typeface="ＭＳ ゴシック"/>
              </a:rPr>
              <a:t>「</a:t>
            </a:r>
            <a:r>
              <a:rPr lang="ja-JP" altLang="en-US" sz="1000" dirty="0" smtClean="0">
                <a:solidFill>
                  <a:srgbClr val="231F20"/>
                </a:solidFill>
                <a:latin typeface="ＭＳ ゴシック"/>
                <a:cs typeface="ＭＳ ゴシック"/>
              </a:rPr>
              <a:t>▼</a:t>
            </a:r>
            <a:r>
              <a:rPr sz="1000" dirty="0" smtClean="0">
                <a:solidFill>
                  <a:srgbClr val="231F20"/>
                </a:solidFill>
                <a:latin typeface="ＭＳ ゴシック"/>
                <a:cs typeface="ＭＳ ゴシック"/>
              </a:rPr>
              <a:t>」</a:t>
            </a:r>
            <a:r>
              <a:rPr sz="1000" dirty="0">
                <a:solidFill>
                  <a:srgbClr val="231F20"/>
                </a:solidFill>
                <a:latin typeface="ＭＳ ゴシック"/>
                <a:cs typeface="ＭＳ ゴシック"/>
              </a:rPr>
              <a:t>をクリックし、詳細入力画面を表示することができます。</a:t>
            </a:r>
            <a:endParaRPr sz="1000" dirty="0">
              <a:latin typeface="ＭＳ ゴシック"/>
              <a:cs typeface="ＭＳ ゴシック"/>
            </a:endParaRPr>
          </a:p>
          <a:p>
            <a:pPr marL="12700">
              <a:lnSpc>
                <a:spcPct val="100000"/>
              </a:lnSpc>
              <a:spcBef>
                <a:spcPts val="580"/>
              </a:spcBef>
            </a:pPr>
            <a:r>
              <a:rPr sz="1000" dirty="0">
                <a:solidFill>
                  <a:srgbClr val="231F20"/>
                </a:solidFill>
                <a:latin typeface="ＭＳ ゴシック"/>
                <a:cs typeface="ＭＳ ゴシック"/>
              </a:rPr>
              <a:t>------------------------------------------------------------------------------------------</a:t>
            </a:r>
            <a:endParaRPr sz="1000" dirty="0">
              <a:latin typeface="ＭＳ ゴシック"/>
              <a:cs typeface="ＭＳ ゴシック"/>
            </a:endParaRPr>
          </a:p>
          <a:p>
            <a:pPr marL="140335">
              <a:lnSpc>
                <a:spcPct val="100000"/>
              </a:lnSpc>
              <a:spcBef>
                <a:spcPts val="580"/>
              </a:spcBef>
            </a:pPr>
            <a:r>
              <a:rPr sz="1000" dirty="0">
                <a:solidFill>
                  <a:srgbClr val="231F20"/>
                </a:solidFill>
                <a:latin typeface="ＭＳ ゴシック"/>
                <a:cs typeface="ＭＳ ゴシック"/>
              </a:rPr>
              <a:t>入力を終えたら「登録」をクリックしてください。</a:t>
            </a:r>
            <a:endParaRPr sz="1000" dirty="0">
              <a:latin typeface="ＭＳ ゴシック"/>
              <a:cs typeface="ＭＳ ゴシック"/>
            </a:endParaRPr>
          </a:p>
          <a:p>
            <a:pPr marL="148590" indent="-136525">
              <a:lnSpc>
                <a:spcPct val="100000"/>
              </a:lnSpc>
              <a:spcBef>
                <a:spcPts val="580"/>
              </a:spcBef>
              <a:buAutoNum type="arabicPeriod" startAt="3"/>
              <a:tabLst>
                <a:tab pos="149225" algn="l"/>
              </a:tabLst>
            </a:pPr>
            <a:r>
              <a:rPr sz="1000" dirty="0">
                <a:solidFill>
                  <a:srgbClr val="231F20"/>
                </a:solidFill>
                <a:latin typeface="ＭＳ ゴシック"/>
                <a:cs typeface="ＭＳ ゴシック"/>
              </a:rPr>
              <a:t>複数の評価票を一括登録することも可能です。</a:t>
            </a:r>
            <a:endParaRPr sz="1000" dirty="0">
              <a:latin typeface="ＭＳ ゴシック"/>
              <a:cs typeface="ＭＳ ゴシック"/>
            </a:endParaRPr>
          </a:p>
          <a:p>
            <a:pPr marL="140335" marR="1073785" indent="-63500">
              <a:lnSpc>
                <a:spcPct val="148200"/>
              </a:lnSpc>
            </a:pPr>
            <a:r>
              <a:rPr sz="1000" dirty="0">
                <a:solidFill>
                  <a:srgbClr val="231F20"/>
                </a:solidFill>
                <a:latin typeface="ＭＳ ゴシック"/>
                <a:cs typeface="ＭＳ ゴシック"/>
              </a:rPr>
              <a:t>「</a:t>
            </a:r>
            <a:r>
              <a:rPr sz="1000" dirty="0" err="1">
                <a:solidFill>
                  <a:srgbClr val="231F20"/>
                </a:solidFill>
                <a:latin typeface="ＭＳ ゴシック"/>
                <a:cs typeface="ＭＳ ゴシック"/>
              </a:rPr>
              <a:t>一括登録エリア」で</a:t>
            </a:r>
            <a:r>
              <a:rPr sz="1000" dirty="0" smtClean="0">
                <a:solidFill>
                  <a:srgbClr val="231F20"/>
                </a:solidFill>
                <a:latin typeface="ＭＳ ゴシック"/>
                <a:cs typeface="ＭＳ ゴシック"/>
              </a:rPr>
              <a:t>、「</a:t>
            </a:r>
            <a:r>
              <a:rPr lang="ja-JP" altLang="en-US" sz="1000" dirty="0" smtClean="0">
                <a:solidFill>
                  <a:srgbClr val="231F20"/>
                </a:solidFill>
                <a:latin typeface="ＭＳ ゴシック"/>
                <a:cs typeface="ＭＳ ゴシック"/>
              </a:rPr>
              <a:t>　</a:t>
            </a:r>
            <a:r>
              <a:rPr sz="1000" dirty="0" err="1" smtClean="0">
                <a:solidFill>
                  <a:srgbClr val="231F20"/>
                </a:solidFill>
                <a:latin typeface="ＭＳ ゴシック"/>
                <a:cs typeface="ＭＳ ゴシック"/>
              </a:rPr>
              <a:t>一括登録用のテンプレートダウンロード</a:t>
            </a:r>
            <a:r>
              <a:rPr sz="1000" dirty="0" err="1">
                <a:solidFill>
                  <a:srgbClr val="231F20"/>
                </a:solidFill>
                <a:latin typeface="ＭＳ ゴシック"/>
                <a:cs typeface="ＭＳ ゴシック"/>
              </a:rPr>
              <a:t>」ボタンをクリックします</a:t>
            </a:r>
            <a:r>
              <a:rPr sz="1000" dirty="0">
                <a:solidFill>
                  <a:srgbClr val="231F20"/>
                </a:solidFill>
                <a:latin typeface="ＭＳ ゴシック"/>
                <a:cs typeface="ＭＳ ゴシック"/>
              </a:rPr>
              <a:t>。 ダウンロードしたテンプレートに評価入力し、保存してください。</a:t>
            </a:r>
            <a:endParaRPr sz="1000" dirty="0">
              <a:latin typeface="ＭＳ ゴシック"/>
              <a:cs typeface="ＭＳ ゴシック"/>
            </a:endParaRPr>
          </a:p>
          <a:p>
            <a:pPr marL="137795" indent="-125730">
              <a:lnSpc>
                <a:spcPct val="100000"/>
              </a:lnSpc>
              <a:spcBef>
                <a:spcPts val="575"/>
              </a:spcBef>
              <a:buAutoNum type="arabicPeriod" startAt="4"/>
              <a:tabLst>
                <a:tab pos="138430" algn="l"/>
              </a:tabLst>
            </a:pPr>
            <a:r>
              <a:rPr sz="1000" dirty="0">
                <a:solidFill>
                  <a:srgbClr val="231F20"/>
                </a:solidFill>
                <a:latin typeface="ＭＳ ゴシック"/>
                <a:cs typeface="ＭＳ ゴシック"/>
              </a:rPr>
              <a:t>「</a:t>
            </a:r>
            <a:r>
              <a:rPr sz="1000" dirty="0" err="1">
                <a:solidFill>
                  <a:srgbClr val="231F20"/>
                </a:solidFill>
                <a:latin typeface="ＭＳ ゴシック"/>
                <a:cs typeface="ＭＳ ゴシック"/>
              </a:rPr>
              <a:t>ファイルを選択」ボタンをクリックします</a:t>
            </a:r>
            <a:r>
              <a:rPr sz="1000" dirty="0" smtClean="0">
                <a:solidFill>
                  <a:srgbClr val="231F20"/>
                </a:solidFill>
                <a:latin typeface="ＭＳ ゴシック"/>
                <a:cs typeface="ＭＳ ゴシック"/>
              </a:rPr>
              <a:t>。</a:t>
            </a:r>
            <a:endParaRPr lang="en-US" sz="1000" dirty="0">
              <a:latin typeface="ＭＳ ゴシック"/>
              <a:cs typeface="ＭＳ ゴシック"/>
            </a:endParaRPr>
          </a:p>
          <a:p>
            <a:pPr marL="12065">
              <a:lnSpc>
                <a:spcPct val="100000"/>
              </a:lnSpc>
              <a:spcBef>
                <a:spcPts val="575"/>
              </a:spcBef>
              <a:tabLst>
                <a:tab pos="138430" algn="l"/>
              </a:tabLst>
            </a:pPr>
            <a:r>
              <a:rPr lang="ja-JP" altLang="en-US" sz="1000" dirty="0" smtClean="0">
                <a:solidFill>
                  <a:srgbClr val="231F20"/>
                </a:solidFill>
                <a:latin typeface="ＭＳ ゴシック"/>
                <a:cs typeface="ＭＳ ゴシック"/>
              </a:rPr>
              <a:t>　</a:t>
            </a:r>
            <a:r>
              <a:rPr sz="1000" dirty="0" smtClean="0">
                <a:solidFill>
                  <a:srgbClr val="231F20"/>
                </a:solidFill>
                <a:latin typeface="ＭＳ ゴシック"/>
                <a:cs typeface="ＭＳ ゴシック"/>
              </a:rPr>
              <a:t>［</a:t>
            </a:r>
            <a:r>
              <a:rPr sz="1000" dirty="0" err="1">
                <a:solidFill>
                  <a:srgbClr val="231F20"/>
                </a:solidFill>
                <a:latin typeface="ＭＳ ゴシック"/>
                <a:cs typeface="ＭＳ ゴシック"/>
              </a:rPr>
              <a:t>ファイルを選択］のダイアログボックスが開くので、</a:t>
            </a:r>
            <a:r>
              <a:rPr sz="1000" dirty="0" err="1" smtClean="0">
                <a:solidFill>
                  <a:srgbClr val="231F20"/>
                </a:solidFill>
                <a:latin typeface="ＭＳ ゴシック"/>
                <a:cs typeface="ＭＳ ゴシック"/>
              </a:rPr>
              <a:t>保存したファイルを選び「一括登録</a:t>
            </a:r>
            <a:r>
              <a:rPr sz="1000" dirty="0" smtClean="0">
                <a:solidFill>
                  <a:srgbClr val="231F20"/>
                </a:solidFill>
                <a:latin typeface="ＭＳ ゴシック"/>
                <a:cs typeface="ＭＳ ゴシック"/>
              </a:rPr>
              <a:t>」</a:t>
            </a:r>
            <a:r>
              <a:rPr lang="ja-JP" altLang="en-US" sz="1000" dirty="0" smtClean="0">
                <a:solidFill>
                  <a:srgbClr val="231F20"/>
                </a:solidFill>
                <a:latin typeface="ＭＳ ゴシック"/>
                <a:cs typeface="ＭＳ ゴシック"/>
              </a:rPr>
              <a:t>ボタンを</a:t>
            </a:r>
            <a:endParaRPr lang="en-US" altLang="ja-JP" sz="1000" dirty="0">
              <a:solidFill>
                <a:srgbClr val="231F20"/>
              </a:solidFill>
              <a:latin typeface="ＭＳ ゴシック"/>
              <a:cs typeface="ＭＳ ゴシック"/>
            </a:endParaRPr>
          </a:p>
          <a:p>
            <a:pPr marL="12065">
              <a:lnSpc>
                <a:spcPct val="100000"/>
              </a:lnSpc>
              <a:spcBef>
                <a:spcPts val="575"/>
              </a:spcBef>
              <a:tabLst>
                <a:tab pos="138430" algn="l"/>
              </a:tabLst>
            </a:pPr>
            <a:r>
              <a:rPr lang="ja-JP" altLang="en-US" sz="1000" dirty="0" smtClean="0">
                <a:solidFill>
                  <a:srgbClr val="231F20"/>
                </a:solidFill>
                <a:latin typeface="ＭＳ ゴシック"/>
                <a:cs typeface="ＭＳ ゴシック"/>
              </a:rPr>
              <a:t>　　</a:t>
            </a:r>
            <a:r>
              <a:rPr sz="1000" dirty="0" err="1" smtClean="0">
                <a:solidFill>
                  <a:srgbClr val="231F20"/>
                </a:solidFill>
                <a:latin typeface="ＭＳ ゴシック"/>
                <a:cs typeface="ＭＳ ゴシック"/>
              </a:rPr>
              <a:t>クリックします</a:t>
            </a:r>
            <a:r>
              <a:rPr sz="1000" dirty="0">
                <a:solidFill>
                  <a:srgbClr val="231F20"/>
                </a:solidFill>
                <a:latin typeface="ＭＳ ゴシック"/>
                <a:cs typeface="ＭＳ ゴシック"/>
              </a:rPr>
              <a:t>。</a:t>
            </a:r>
            <a:endParaRPr sz="1000" dirty="0">
              <a:latin typeface="ＭＳ ゴシック"/>
              <a:cs typeface="ＭＳ ゴシック"/>
            </a:endParaRPr>
          </a:p>
        </p:txBody>
      </p:sp>
      <p:sp>
        <p:nvSpPr>
          <p:cNvPr id="3" name="object 3"/>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68</a:t>
            </a:fld>
            <a:endParaRPr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7843" y="4289937"/>
            <a:ext cx="3097961" cy="4068897"/>
          </a:xfrm>
          <a:prstGeom prst="rect">
            <a:avLst/>
          </a:prstGeom>
        </p:spPr>
      </p:pic>
      <p:pic>
        <p:nvPicPr>
          <p:cNvPr id="8" name="図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203" y="2003758"/>
            <a:ext cx="5454172" cy="1958893"/>
          </a:xfrm>
          <a:prstGeom prst="rect">
            <a:avLst/>
          </a:prstGeom>
        </p:spPr>
      </p:pic>
      <p:sp>
        <p:nvSpPr>
          <p:cNvPr id="2" name="object 2"/>
          <p:cNvSpPr/>
          <p:nvPr/>
        </p:nvSpPr>
        <p:spPr>
          <a:xfrm>
            <a:off x="734402" y="651599"/>
            <a:ext cx="6091555" cy="1024873"/>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 name="object 3"/>
          <p:cNvSpPr txBox="1"/>
          <p:nvPr/>
        </p:nvSpPr>
        <p:spPr>
          <a:xfrm>
            <a:off x="734402" y="837006"/>
            <a:ext cx="6091555" cy="752770"/>
          </a:xfrm>
          <a:prstGeom prst="rect">
            <a:avLst/>
          </a:prstGeom>
          <a:solidFill>
            <a:srgbClr val="ED6C00"/>
          </a:solidFill>
        </p:spPr>
        <p:txBody>
          <a:bodyPr vert="horz" wrap="square" lIns="0" tIns="36830" rIns="0" bIns="0" rtlCol="0">
            <a:spAutoFit/>
          </a:bodyPr>
          <a:lstStyle/>
          <a:p>
            <a:pPr marL="404495">
              <a:lnSpc>
                <a:spcPct val="100000"/>
              </a:lnSpc>
              <a:spcBef>
                <a:spcPts val="290"/>
              </a:spcBef>
            </a:pPr>
            <a:r>
              <a:rPr sz="2200" spc="-80" dirty="0" err="1" smtClean="0">
                <a:solidFill>
                  <a:srgbClr val="FFFFFF"/>
                </a:solidFill>
                <a:latin typeface="HGPｺﾞｼｯｸE" panose="020B0900000000000000" pitchFamily="50" charset="-128"/>
                <a:ea typeface="HGPｺﾞｼｯｸE" panose="020B0900000000000000" pitchFamily="50" charset="-128"/>
                <a:cs typeface="HGPｺﾞｼｯｸE"/>
              </a:rPr>
              <a:t>メ</a:t>
            </a:r>
            <a:r>
              <a:rPr sz="2200" spc="-170" dirty="0" err="1" smtClean="0">
                <a:solidFill>
                  <a:srgbClr val="FFFFFF"/>
                </a:solidFill>
                <a:latin typeface="HGPｺﾞｼｯｸE" panose="020B0900000000000000" pitchFamily="50" charset="-128"/>
                <a:ea typeface="HGPｺﾞｼｯｸE" panose="020B0900000000000000" pitchFamily="50" charset="-128"/>
                <a:cs typeface="HGPｺﾞｼｯｸE"/>
              </a:rPr>
              <a:t>デ</a:t>
            </a:r>
            <a:r>
              <a:rPr sz="2200" dirty="0" err="1" smtClean="0">
                <a:solidFill>
                  <a:srgbClr val="FFFFFF"/>
                </a:solidFill>
                <a:latin typeface="HGPｺﾞｼｯｸE" panose="020B0900000000000000" pitchFamily="50" charset="-128"/>
                <a:ea typeface="HGPｺﾞｼｯｸE" panose="020B0900000000000000" pitchFamily="50" charset="-128"/>
                <a:cs typeface="HGPｺﾞｼｯｸE"/>
              </a:rPr>
              <a:t>ィ</a:t>
            </a:r>
            <a:r>
              <a:rPr sz="2200" spc="-70" dirty="0" err="1" smtClean="0">
                <a:solidFill>
                  <a:srgbClr val="FFFFFF"/>
                </a:solidFill>
                <a:latin typeface="HGPｺﾞｼｯｸE" panose="020B0900000000000000" pitchFamily="50" charset="-128"/>
                <a:ea typeface="HGPｺﾞｼｯｸE" panose="020B0900000000000000" pitchFamily="50" charset="-128"/>
                <a:cs typeface="HGPｺﾞｼｯｸE"/>
              </a:rPr>
              <a:t>カ</a:t>
            </a:r>
            <a:r>
              <a:rPr sz="2200" spc="-195" dirty="0" err="1" smtClean="0">
                <a:solidFill>
                  <a:srgbClr val="FFFFFF"/>
                </a:solidFill>
                <a:latin typeface="HGPｺﾞｼｯｸE" panose="020B0900000000000000" pitchFamily="50" charset="-128"/>
                <a:ea typeface="HGPｺﾞｼｯｸE" panose="020B0900000000000000" pitchFamily="50" charset="-128"/>
                <a:cs typeface="HGPｺﾞｼｯｸE"/>
              </a:rPr>
              <a:t>ル</a:t>
            </a:r>
            <a:r>
              <a:rPr sz="2200" spc="-165" dirty="0" err="1" smtClean="0">
                <a:solidFill>
                  <a:srgbClr val="FFFFFF"/>
                </a:solidFill>
                <a:latin typeface="HGPｺﾞｼｯｸE" panose="020B0900000000000000" pitchFamily="50" charset="-128"/>
                <a:ea typeface="HGPｺﾞｼｯｸE" panose="020B0900000000000000" pitchFamily="50" charset="-128"/>
                <a:cs typeface="HGPｺﾞｼｯｸE"/>
              </a:rPr>
              <a:t>ス</a:t>
            </a:r>
            <a:r>
              <a:rPr sz="2200" spc="-60" dirty="0" err="1" smtClean="0">
                <a:solidFill>
                  <a:srgbClr val="FFFFFF"/>
                </a:solidFill>
                <a:latin typeface="HGPｺﾞｼｯｸE" panose="020B0900000000000000" pitchFamily="50" charset="-128"/>
                <a:ea typeface="HGPｺﾞｼｯｸE" panose="020B0900000000000000" pitchFamily="50" charset="-128"/>
                <a:cs typeface="HGPｺﾞｼｯｸE"/>
              </a:rPr>
              <a:t>タ</a:t>
            </a:r>
            <a:r>
              <a:rPr sz="2200" spc="-20" dirty="0" err="1" smtClean="0">
                <a:solidFill>
                  <a:srgbClr val="FFFFFF"/>
                </a:solidFill>
                <a:latin typeface="HGPｺﾞｼｯｸE" panose="020B0900000000000000" pitchFamily="50" charset="-128"/>
                <a:ea typeface="HGPｺﾞｼｯｸE" panose="020B0900000000000000" pitchFamily="50" charset="-128"/>
                <a:cs typeface="HGPｺﾞｼｯｸE"/>
              </a:rPr>
              <a:t>ッ</a:t>
            </a:r>
            <a:r>
              <a:rPr sz="2200" spc="15" dirty="0" err="1" smtClean="0">
                <a:solidFill>
                  <a:srgbClr val="FFFFFF"/>
                </a:solidFill>
                <a:latin typeface="HGPｺﾞｼｯｸE" panose="020B0900000000000000" pitchFamily="50" charset="-128"/>
                <a:ea typeface="HGPｺﾞｼｯｸE" panose="020B0900000000000000" pitchFamily="50" charset="-128"/>
                <a:cs typeface="HGPｺﾞｼｯｸE"/>
              </a:rPr>
              <a:t>フ</a:t>
            </a:r>
            <a:r>
              <a:rPr sz="2200" spc="-25" dirty="0" err="1" smtClean="0">
                <a:solidFill>
                  <a:srgbClr val="FFFFFF"/>
                </a:solidFill>
                <a:latin typeface="HGPｺﾞｼｯｸE" panose="020B0900000000000000" pitchFamily="50" charset="-128"/>
                <a:ea typeface="HGPｺﾞｼｯｸE" panose="020B0900000000000000" pitchFamily="50" charset="-128"/>
                <a:cs typeface="HGPｺﾞｼｯｸE"/>
              </a:rPr>
              <a:t>等</a:t>
            </a:r>
            <a:r>
              <a:rPr sz="2200" spc="-50" dirty="0" err="1" smtClean="0">
                <a:solidFill>
                  <a:srgbClr val="FFFFFF"/>
                </a:solidFill>
                <a:latin typeface="HGPｺﾞｼｯｸE" panose="020B0900000000000000" pitchFamily="50" charset="-128"/>
                <a:ea typeface="HGPｺﾞｼｯｸE" panose="020B0900000000000000" pitchFamily="50" charset="-128"/>
                <a:cs typeface="HGPｺﾞｼｯｸE"/>
              </a:rPr>
              <a:t>の</a:t>
            </a:r>
            <a:endParaRPr lang="en-US" sz="2200" spc="-50" dirty="0" smtClean="0">
              <a:solidFill>
                <a:srgbClr val="FFFFFF"/>
              </a:solidFill>
              <a:latin typeface="HGPｺﾞｼｯｸE" panose="020B0900000000000000" pitchFamily="50" charset="-128"/>
              <a:ea typeface="HGPｺﾞｼｯｸE" panose="020B0900000000000000" pitchFamily="50" charset="-128"/>
              <a:cs typeface="HGPｺﾞｼｯｸE"/>
            </a:endParaRPr>
          </a:p>
          <a:p>
            <a:pPr marL="404495">
              <a:lnSpc>
                <a:spcPct val="100000"/>
              </a:lnSpc>
              <a:spcBef>
                <a:spcPts val="290"/>
              </a:spcBef>
            </a:pPr>
            <a:r>
              <a:rPr lang="ja-JP" altLang="en-US" sz="2200" spc="-50" dirty="0" smtClean="0">
                <a:solidFill>
                  <a:srgbClr val="FFFFFF"/>
                </a:solidFill>
                <a:latin typeface="HGPｺﾞｼｯｸE" panose="020B0900000000000000" pitchFamily="50" charset="-128"/>
                <a:ea typeface="HGPｺﾞｼｯｸE" panose="020B0900000000000000" pitchFamily="50" charset="-128"/>
                <a:cs typeface="HGPｺﾞｼｯｸE"/>
              </a:rPr>
              <a:t>研修プログラムへのフィードバック代行入力</a:t>
            </a:r>
            <a:endParaRPr sz="2200" dirty="0">
              <a:latin typeface="HGPｺﾞｼｯｸE" panose="020B0900000000000000" pitchFamily="50" charset="-128"/>
              <a:ea typeface="HGPｺﾞｼｯｸE" panose="020B0900000000000000" pitchFamily="50" charset="-128"/>
              <a:cs typeface="HGPｺﾞｼｯｸE"/>
            </a:endParaRPr>
          </a:p>
        </p:txBody>
      </p:sp>
      <p:sp>
        <p:nvSpPr>
          <p:cNvPr id="4" name="object 4"/>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30" dirty="0">
                <a:solidFill>
                  <a:srgbClr val="FFFFFF"/>
                </a:solidFill>
                <a:latin typeface="ＭＳ Ｐゴシック"/>
                <a:cs typeface="ＭＳ Ｐゴシック"/>
              </a:rPr>
              <a:t>〈</a:t>
            </a:r>
            <a:r>
              <a:rPr sz="1000" spc="-25" dirty="0">
                <a:solidFill>
                  <a:srgbClr val="FFFFFF"/>
                </a:solidFill>
                <a:latin typeface="ＭＳ Ｐゴシック"/>
                <a:cs typeface="ＭＳ Ｐゴシック"/>
              </a:rPr>
              <a:t>入</a:t>
            </a:r>
            <a:r>
              <a:rPr sz="1000" spc="-35" dirty="0">
                <a:solidFill>
                  <a:srgbClr val="FFFFFF"/>
                </a:solidFill>
                <a:latin typeface="ＭＳ Ｐゴシック"/>
                <a:cs typeface="ＭＳ Ｐゴシック"/>
              </a:rPr>
              <a:t>力</a:t>
            </a:r>
            <a:r>
              <a:rPr sz="1000" dirty="0">
                <a:solidFill>
                  <a:srgbClr val="FFFFFF"/>
                </a:solidFill>
                <a:latin typeface="ＭＳ Ｐゴシック"/>
                <a:cs typeface="ＭＳ Ｐゴシック"/>
              </a:rPr>
              <a:t>状</a:t>
            </a:r>
            <a:r>
              <a:rPr sz="1000" spc="-30" dirty="0">
                <a:solidFill>
                  <a:srgbClr val="FFFFFF"/>
                </a:solidFill>
                <a:latin typeface="ＭＳ Ｐゴシック"/>
                <a:cs typeface="ＭＳ Ｐゴシック"/>
              </a:rPr>
              <a:t>況</a:t>
            </a:r>
            <a:r>
              <a:rPr sz="1000" dirty="0">
                <a:solidFill>
                  <a:srgbClr val="FFFFFF"/>
                </a:solidFill>
                <a:latin typeface="ＭＳ Ｐゴシック"/>
                <a:cs typeface="ＭＳ Ｐゴシック"/>
              </a:rPr>
              <a:t>確</a:t>
            </a:r>
            <a:r>
              <a:rPr sz="1000" spc="-80" dirty="0">
                <a:solidFill>
                  <a:srgbClr val="FFFFFF"/>
                </a:solidFill>
                <a:latin typeface="ＭＳ Ｐゴシック"/>
                <a:cs typeface="ＭＳ Ｐゴシック"/>
              </a:rPr>
              <a:t>認</a:t>
            </a:r>
            <a:r>
              <a:rPr sz="1000" spc="-35" dirty="0">
                <a:solidFill>
                  <a:srgbClr val="FFFFFF"/>
                </a:solidFill>
                <a:latin typeface="ＭＳ Ｐゴシック"/>
                <a:cs typeface="ＭＳ Ｐゴシック"/>
              </a:rPr>
              <a:t>（メ</a:t>
            </a:r>
            <a:r>
              <a:rPr sz="1000" spc="-80" dirty="0">
                <a:solidFill>
                  <a:srgbClr val="FFFFFF"/>
                </a:solidFill>
                <a:latin typeface="ＭＳ Ｐゴシック"/>
                <a:cs typeface="ＭＳ Ｐゴシック"/>
              </a:rPr>
              <a:t>デ</a:t>
            </a:r>
            <a:r>
              <a:rPr sz="1000" spc="5" dirty="0">
                <a:solidFill>
                  <a:srgbClr val="FFFFFF"/>
                </a:solidFill>
                <a:latin typeface="ＭＳ Ｐゴシック"/>
                <a:cs typeface="ＭＳ Ｐゴシック"/>
              </a:rPr>
              <a:t>ィ</a:t>
            </a:r>
            <a:r>
              <a:rPr sz="1000" spc="-45" dirty="0">
                <a:solidFill>
                  <a:srgbClr val="FFFFFF"/>
                </a:solidFill>
                <a:latin typeface="ＭＳ Ｐゴシック"/>
                <a:cs typeface="ＭＳ Ｐゴシック"/>
              </a:rPr>
              <a:t>カ</a:t>
            </a:r>
            <a:r>
              <a:rPr sz="1000" spc="-80" dirty="0">
                <a:solidFill>
                  <a:srgbClr val="FFFFFF"/>
                </a:solidFill>
                <a:latin typeface="ＭＳ Ｐゴシック"/>
                <a:cs typeface="ＭＳ Ｐゴシック"/>
              </a:rPr>
              <a:t>ル</a:t>
            </a:r>
            <a:r>
              <a:rPr sz="1000" spc="-50" dirty="0">
                <a:solidFill>
                  <a:srgbClr val="FFFFFF"/>
                </a:solidFill>
                <a:latin typeface="ＭＳ Ｐゴシック"/>
                <a:cs typeface="ＭＳ Ｐゴシック"/>
              </a:rPr>
              <a:t>ス</a:t>
            </a:r>
            <a:r>
              <a:rPr sz="1000" spc="-15" dirty="0">
                <a:solidFill>
                  <a:srgbClr val="FFFFFF"/>
                </a:solidFill>
                <a:latin typeface="ＭＳ Ｐゴシック"/>
                <a:cs typeface="ＭＳ Ｐゴシック"/>
              </a:rPr>
              <a:t>タ</a:t>
            </a:r>
            <a:r>
              <a:rPr sz="1000" spc="-60" dirty="0">
                <a:solidFill>
                  <a:srgbClr val="FFFFFF"/>
                </a:solidFill>
                <a:latin typeface="ＭＳ Ｐゴシック"/>
                <a:cs typeface="ＭＳ Ｐゴシック"/>
              </a:rPr>
              <a:t>ッ</a:t>
            </a:r>
            <a:r>
              <a:rPr sz="1000" dirty="0">
                <a:solidFill>
                  <a:srgbClr val="FFFFFF"/>
                </a:solidFill>
                <a:latin typeface="ＭＳ Ｐゴシック"/>
                <a:cs typeface="ＭＳ Ｐゴシック"/>
              </a:rPr>
              <a:t>フ</a:t>
            </a:r>
            <a:r>
              <a:rPr sz="1000" spc="-20" dirty="0">
                <a:solidFill>
                  <a:srgbClr val="FFFFFF"/>
                </a:solidFill>
                <a:latin typeface="ＭＳ Ｐゴシック"/>
                <a:cs typeface="ＭＳ Ｐゴシック"/>
              </a:rPr>
              <a:t>等</a:t>
            </a:r>
            <a:r>
              <a:rPr sz="1000" spc="-120" dirty="0">
                <a:solidFill>
                  <a:srgbClr val="FFFFFF"/>
                </a:solidFill>
                <a:latin typeface="ＭＳ Ｐゴシック"/>
                <a:cs typeface="ＭＳ Ｐゴシック"/>
              </a:rPr>
              <a:t>）</a:t>
            </a:r>
            <a:r>
              <a:rPr sz="1000" spc="-5" dirty="0">
                <a:solidFill>
                  <a:srgbClr val="FFFFFF"/>
                </a:solidFill>
                <a:latin typeface="ＭＳ Ｐゴシック"/>
                <a:cs typeface="ＭＳ Ｐゴシック"/>
              </a:rPr>
              <a:t>〉</a:t>
            </a:r>
            <a:endParaRPr sz="1000">
              <a:latin typeface="ＭＳ Ｐゴシック"/>
              <a:cs typeface="ＭＳ Ｐゴシック"/>
            </a:endParaRPr>
          </a:p>
        </p:txBody>
      </p:sp>
      <p:sp>
        <p:nvSpPr>
          <p:cNvPr id="14" name="object 14"/>
          <p:cNvSpPr txBox="1"/>
          <p:nvPr/>
        </p:nvSpPr>
        <p:spPr>
          <a:xfrm>
            <a:off x="3034116" y="1758625"/>
            <a:ext cx="1676400"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20" dirty="0">
                <a:solidFill>
                  <a:srgbClr val="231F20"/>
                </a:solidFill>
                <a:latin typeface="ＭＳ ゴシック"/>
                <a:cs typeface="ＭＳ ゴシック"/>
              </a:rPr>
              <a:t> </a:t>
            </a:r>
            <a:r>
              <a:rPr lang="ja-JP" altLang="en-US" sz="1000" spc="-45" dirty="0" smtClean="0">
                <a:solidFill>
                  <a:srgbClr val="231F20"/>
                </a:solidFill>
                <a:latin typeface="ＭＳ ゴシック"/>
                <a:cs typeface="ＭＳ ゴシック"/>
              </a:rPr>
              <a:t>メディカルスタッフ一覧</a:t>
            </a:r>
            <a:r>
              <a:rPr sz="1000" spc="-20" dirty="0" err="1" smtClean="0">
                <a:solidFill>
                  <a:srgbClr val="231F20"/>
                </a:solidFill>
                <a:latin typeface="ＭＳ ゴシック"/>
                <a:cs typeface="ＭＳ ゴシック"/>
              </a:rPr>
              <a:t>画</a:t>
            </a:r>
            <a:r>
              <a:rPr sz="1000" spc="245" dirty="0" err="1" smtClean="0">
                <a:solidFill>
                  <a:srgbClr val="231F20"/>
                </a:solidFill>
                <a:latin typeface="ＭＳ ゴシック"/>
                <a:cs typeface="ＭＳ ゴシック"/>
              </a:rPr>
              <a:t>面</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20" name="object 20"/>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69</a:t>
            </a:fld>
            <a:endParaRPr dirty="0"/>
          </a:p>
        </p:txBody>
      </p:sp>
      <p:sp>
        <p:nvSpPr>
          <p:cNvPr id="21" name="object 14"/>
          <p:cNvSpPr txBox="1"/>
          <p:nvPr/>
        </p:nvSpPr>
        <p:spPr>
          <a:xfrm>
            <a:off x="1949449" y="4055511"/>
            <a:ext cx="1614748"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20" dirty="0">
                <a:solidFill>
                  <a:srgbClr val="231F20"/>
                </a:solidFill>
                <a:latin typeface="ＭＳ ゴシック"/>
                <a:cs typeface="ＭＳ ゴシック"/>
              </a:rPr>
              <a:t> </a:t>
            </a:r>
            <a:r>
              <a:rPr lang="ja-JP" altLang="en-US" sz="1000" spc="-45" dirty="0" smtClean="0">
                <a:solidFill>
                  <a:srgbClr val="231F20"/>
                </a:solidFill>
                <a:latin typeface="ＭＳ ゴシック"/>
                <a:cs typeface="ＭＳ ゴシック"/>
              </a:rPr>
              <a:t>フィードバック代行入力</a:t>
            </a:r>
            <a:r>
              <a:rPr sz="1000" spc="-20" dirty="0" err="1" smtClean="0">
                <a:solidFill>
                  <a:srgbClr val="231F20"/>
                </a:solidFill>
                <a:latin typeface="ＭＳ ゴシック"/>
                <a:cs typeface="ＭＳ ゴシック"/>
              </a:rPr>
              <a:t>画</a:t>
            </a:r>
            <a:r>
              <a:rPr sz="1000" spc="245" dirty="0" err="1" smtClean="0">
                <a:solidFill>
                  <a:srgbClr val="231F20"/>
                </a:solidFill>
                <a:latin typeface="ＭＳ ゴシック"/>
                <a:cs typeface="ＭＳ ゴシック"/>
              </a:rPr>
              <a:t>面</a:t>
            </a:r>
            <a:r>
              <a:rPr lang="ja-JP" altLang="en-US" sz="1000" spc="-320" dirty="0" smtClean="0">
                <a:solidFill>
                  <a:srgbClr val="231F20"/>
                </a:solidFill>
                <a:latin typeface="ＭＳ ゴシック"/>
                <a:cs typeface="ＭＳ ゴシック"/>
              </a:rPr>
              <a:t> </a:t>
            </a:r>
            <a:r>
              <a:rPr sz="1000" dirty="0" smtClean="0">
                <a:solidFill>
                  <a:srgbClr val="231F20"/>
                </a:solidFill>
                <a:latin typeface="ＭＳ ゴシック"/>
                <a:cs typeface="ＭＳ ゴシック"/>
              </a:rPr>
              <a:t>&gt;</a:t>
            </a:r>
            <a:endParaRPr sz="1000" dirty="0">
              <a:latin typeface="ＭＳ ゴシック"/>
              <a:cs typeface="ＭＳ ゴシック"/>
            </a:endParaRPr>
          </a:p>
        </p:txBody>
      </p:sp>
      <p:sp>
        <p:nvSpPr>
          <p:cNvPr id="10" name="角丸四角形 9"/>
          <p:cNvSpPr/>
          <p:nvPr/>
        </p:nvSpPr>
        <p:spPr>
          <a:xfrm>
            <a:off x="2795259" y="2707136"/>
            <a:ext cx="2154113" cy="354537"/>
          </a:xfrm>
          <a:prstGeom prst="roundRect">
            <a:avLst>
              <a:gd name="adj" fmla="val 18526"/>
            </a:avLst>
          </a:prstGeom>
          <a:ln w="12598">
            <a:solidFill>
              <a:srgbClr val="DA2128"/>
            </a:solidFill>
            <a:round/>
          </a:ln>
        </p:spPr>
        <p:txBody>
          <a:bodyPr wrap="square" lIns="0" tIns="0" rIns="0" bIns="0" rtlCol="0" anchor="ctr"/>
          <a:lstStyle/>
          <a:p>
            <a:pPr algn="ctr"/>
            <a:endParaRPr kumimoji="1" lang="ja-JP" altLang="en-US"/>
          </a:p>
        </p:txBody>
      </p:sp>
      <p:sp>
        <p:nvSpPr>
          <p:cNvPr id="11" name="object 18"/>
          <p:cNvSpPr/>
          <p:nvPr/>
        </p:nvSpPr>
        <p:spPr>
          <a:xfrm>
            <a:off x="4737114" y="2527885"/>
            <a:ext cx="1541790" cy="259715"/>
          </a:xfrm>
          <a:custGeom>
            <a:avLst/>
            <a:gdLst/>
            <a:ahLst/>
            <a:cxnLst/>
            <a:rect l="l" t="t" r="r" b="b"/>
            <a:pathLst>
              <a:path w="1236345" h="259714">
                <a:moveTo>
                  <a:pt x="1236141" y="0"/>
                </a:moveTo>
                <a:lnTo>
                  <a:pt x="247903" y="0"/>
                </a:lnTo>
                <a:lnTo>
                  <a:pt x="0" y="259194"/>
                </a:lnTo>
                <a:lnTo>
                  <a:pt x="1236141" y="259194"/>
                </a:lnTo>
                <a:lnTo>
                  <a:pt x="1236141" y="0"/>
                </a:lnTo>
                <a:close/>
              </a:path>
            </a:pathLst>
          </a:custGeom>
          <a:solidFill>
            <a:srgbClr val="DA2128"/>
          </a:solidFill>
        </p:spPr>
        <p:txBody>
          <a:bodyPr wrap="square" lIns="0" tIns="0" rIns="0" bIns="0" rtlCol="0"/>
          <a:lstStyle/>
          <a:p>
            <a:endParaRPr/>
          </a:p>
        </p:txBody>
      </p:sp>
      <p:sp>
        <p:nvSpPr>
          <p:cNvPr id="12" name="object 19"/>
          <p:cNvSpPr txBox="1"/>
          <p:nvPr/>
        </p:nvSpPr>
        <p:spPr>
          <a:xfrm>
            <a:off x="4990335" y="2507836"/>
            <a:ext cx="1248610" cy="212879"/>
          </a:xfrm>
          <a:prstGeom prst="rect">
            <a:avLst/>
          </a:prstGeom>
        </p:spPr>
        <p:txBody>
          <a:bodyPr vert="horz" wrap="square" lIns="0" tIns="73660" rIns="0" bIns="0" rtlCol="0">
            <a:spAutoFit/>
          </a:bodyPr>
          <a:lstStyle/>
          <a:p>
            <a:pPr marL="149860">
              <a:lnSpc>
                <a:spcPct val="100000"/>
              </a:lnSpc>
              <a:spcBef>
                <a:spcPts val="580"/>
              </a:spcBef>
            </a:pPr>
            <a:r>
              <a:rPr lang="ja-JP" altLang="en-US" sz="900" spc="-10" dirty="0">
                <a:solidFill>
                  <a:srgbClr val="FFFFFF"/>
                </a:solidFill>
                <a:latin typeface="ＭＳ ゴシック"/>
                <a:cs typeface="ＭＳ ゴシック"/>
              </a:rPr>
              <a:t>研修医絞り込み</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a:latin typeface="ＭＳ ゴシック"/>
              <a:cs typeface="ＭＳ ゴシック"/>
            </a:endParaRPr>
          </a:p>
        </p:txBody>
      </p:sp>
      <p:sp>
        <p:nvSpPr>
          <p:cNvPr id="13" name="object 2"/>
          <p:cNvSpPr txBox="1"/>
          <p:nvPr/>
        </p:nvSpPr>
        <p:spPr>
          <a:xfrm>
            <a:off x="734402" y="8420020"/>
            <a:ext cx="6256950" cy="1684435"/>
          </a:xfrm>
          <a:prstGeom prst="rect">
            <a:avLst/>
          </a:prstGeom>
        </p:spPr>
        <p:txBody>
          <a:bodyPr vert="horz" wrap="square" lIns="0" tIns="85725" rIns="0" bIns="0" rtlCol="0">
            <a:spAutoFit/>
          </a:bodyPr>
          <a:lstStyle/>
          <a:p>
            <a:pPr marL="140335">
              <a:lnSpc>
                <a:spcPct val="100000"/>
              </a:lnSpc>
              <a:spcBef>
                <a:spcPts val="100"/>
              </a:spcBef>
            </a:pPr>
            <a:r>
              <a:rPr lang="ja-JP" altLang="en-US" sz="1000" dirty="0">
                <a:solidFill>
                  <a:srgbClr val="231F20"/>
                </a:solidFill>
                <a:latin typeface="ＭＳ ゴシック"/>
                <a:cs typeface="ＭＳ ゴシック"/>
              </a:rPr>
              <a:t>メディカルスタッフ等に代わって、研修施設担当者がフィードバックを代行入力することも可能です。</a:t>
            </a:r>
            <a:endParaRPr lang="ja-JP" altLang="en-US" sz="1000" dirty="0">
              <a:latin typeface="ＭＳ ゴシック"/>
              <a:cs typeface="ＭＳ ゴシック"/>
            </a:endParaRPr>
          </a:p>
          <a:p>
            <a:pPr>
              <a:lnSpc>
                <a:spcPct val="100000"/>
              </a:lnSpc>
              <a:spcBef>
                <a:spcPts val="50"/>
              </a:spcBef>
            </a:pPr>
            <a:endParaRPr lang="ja-JP" altLang="en-US" sz="800" dirty="0">
              <a:latin typeface="ＭＳ ゴシック"/>
              <a:cs typeface="ＭＳ ゴシック"/>
            </a:endParaRPr>
          </a:p>
          <a:p>
            <a:pPr marL="139700" indent="-127635">
              <a:lnSpc>
                <a:spcPct val="100000"/>
              </a:lnSpc>
              <a:buSzPct val="90000"/>
              <a:buChar char="■"/>
              <a:tabLst>
                <a:tab pos="140335" algn="l"/>
              </a:tabLst>
            </a:pPr>
            <a:r>
              <a:rPr lang="ja-JP" altLang="en-US" sz="1000" spc="-160" dirty="0">
                <a:solidFill>
                  <a:srgbClr val="A9511A"/>
                </a:solidFill>
                <a:latin typeface="ＭＳ ゴシック"/>
                <a:cs typeface="ＭＳ ゴシック"/>
              </a:rPr>
              <a:t>メ</a:t>
            </a:r>
            <a:r>
              <a:rPr lang="ja-JP" altLang="en-US" sz="1000" spc="-165" dirty="0">
                <a:solidFill>
                  <a:srgbClr val="A9511A"/>
                </a:solidFill>
                <a:latin typeface="ＭＳ ゴシック"/>
                <a:cs typeface="ＭＳ ゴシック"/>
              </a:rPr>
              <a:t>デ</a:t>
            </a:r>
            <a:r>
              <a:rPr lang="ja-JP" altLang="en-US" sz="1000" spc="-130" dirty="0">
                <a:solidFill>
                  <a:srgbClr val="A9511A"/>
                </a:solidFill>
                <a:latin typeface="ＭＳ ゴシック"/>
                <a:cs typeface="ＭＳ ゴシック"/>
              </a:rPr>
              <a:t>ィ</a:t>
            </a:r>
            <a:r>
              <a:rPr lang="ja-JP" altLang="en-US" sz="1000" spc="-100" dirty="0">
                <a:solidFill>
                  <a:srgbClr val="A9511A"/>
                </a:solidFill>
                <a:latin typeface="ＭＳ ゴシック"/>
                <a:cs typeface="ＭＳ ゴシック"/>
              </a:rPr>
              <a:t>カ</a:t>
            </a:r>
            <a:r>
              <a:rPr lang="ja-JP" altLang="en-US" sz="1000" spc="-110" dirty="0">
                <a:solidFill>
                  <a:srgbClr val="A9511A"/>
                </a:solidFill>
                <a:latin typeface="ＭＳ ゴシック"/>
                <a:cs typeface="ＭＳ ゴシック"/>
              </a:rPr>
              <a:t>ル</a:t>
            </a:r>
            <a:r>
              <a:rPr lang="ja-JP" altLang="en-US" sz="1000" spc="-125" dirty="0">
                <a:solidFill>
                  <a:srgbClr val="A9511A"/>
                </a:solidFill>
                <a:latin typeface="ＭＳ ゴシック"/>
                <a:cs typeface="ＭＳ ゴシック"/>
              </a:rPr>
              <a:t>ス</a:t>
            </a:r>
            <a:r>
              <a:rPr lang="ja-JP" altLang="en-US" sz="1000" spc="-170" dirty="0">
                <a:solidFill>
                  <a:srgbClr val="A9511A"/>
                </a:solidFill>
                <a:latin typeface="ＭＳ ゴシック"/>
                <a:cs typeface="ＭＳ ゴシック"/>
              </a:rPr>
              <a:t>タ</a:t>
            </a:r>
            <a:r>
              <a:rPr lang="ja-JP" altLang="en-US" sz="1000" spc="-145" dirty="0">
                <a:solidFill>
                  <a:srgbClr val="A9511A"/>
                </a:solidFill>
                <a:latin typeface="ＭＳ ゴシック"/>
                <a:cs typeface="ＭＳ ゴシック"/>
              </a:rPr>
              <a:t>ッ</a:t>
            </a:r>
            <a:r>
              <a:rPr lang="ja-JP" altLang="en-US" sz="1000" spc="-45" dirty="0">
                <a:solidFill>
                  <a:srgbClr val="A9511A"/>
                </a:solidFill>
                <a:latin typeface="ＭＳ ゴシック"/>
                <a:cs typeface="ＭＳ ゴシック"/>
              </a:rPr>
              <a:t>フ</a:t>
            </a:r>
            <a:r>
              <a:rPr lang="ja-JP" altLang="en-US" sz="1000" spc="-25" dirty="0">
                <a:solidFill>
                  <a:srgbClr val="A9511A"/>
                </a:solidFill>
                <a:latin typeface="ＭＳ ゴシック"/>
                <a:cs typeface="ＭＳ ゴシック"/>
              </a:rPr>
              <a:t>等</a:t>
            </a:r>
            <a:r>
              <a:rPr lang="ja-JP" altLang="en-US" sz="1000" spc="-45" dirty="0" smtClean="0">
                <a:solidFill>
                  <a:srgbClr val="A9511A"/>
                </a:solidFill>
                <a:latin typeface="ＭＳ ゴシック"/>
                <a:cs typeface="ＭＳ ゴシック"/>
              </a:rPr>
              <a:t>の</a:t>
            </a:r>
            <a:r>
              <a:rPr lang="ja-JP" altLang="en-US" sz="1000" spc="-15" dirty="0">
                <a:solidFill>
                  <a:srgbClr val="A9511A"/>
                </a:solidFill>
                <a:latin typeface="ＭＳ ゴシック"/>
                <a:cs typeface="ＭＳ ゴシック"/>
              </a:rPr>
              <a:t>フィードバック</a:t>
            </a:r>
            <a:r>
              <a:rPr lang="ja-JP" altLang="en-US" sz="1000" spc="-25" dirty="0" smtClean="0">
                <a:solidFill>
                  <a:srgbClr val="A9511A"/>
                </a:solidFill>
                <a:latin typeface="ＭＳ ゴシック"/>
                <a:cs typeface="ＭＳ ゴシック"/>
              </a:rPr>
              <a:t>の</a:t>
            </a:r>
            <a:r>
              <a:rPr lang="ja-JP" altLang="en-US" sz="1000" spc="-45" dirty="0">
                <a:solidFill>
                  <a:srgbClr val="A9511A"/>
                </a:solidFill>
                <a:latin typeface="ＭＳ ゴシック"/>
                <a:cs typeface="ＭＳ ゴシック"/>
              </a:rPr>
              <a:t>代</a:t>
            </a:r>
            <a:r>
              <a:rPr lang="ja-JP" altLang="en-US" sz="1000" spc="-90" dirty="0">
                <a:solidFill>
                  <a:srgbClr val="A9511A"/>
                </a:solidFill>
                <a:latin typeface="ＭＳ ゴシック"/>
                <a:cs typeface="ＭＳ ゴシック"/>
              </a:rPr>
              <a:t>行</a:t>
            </a:r>
            <a:r>
              <a:rPr lang="ja-JP" altLang="en-US" sz="1000" spc="-35" dirty="0">
                <a:solidFill>
                  <a:srgbClr val="A9511A"/>
                </a:solidFill>
                <a:latin typeface="ＭＳ ゴシック"/>
                <a:cs typeface="ＭＳ ゴシック"/>
              </a:rPr>
              <a:t>入</a:t>
            </a:r>
            <a:r>
              <a:rPr lang="ja-JP" altLang="en-US" sz="1000" dirty="0">
                <a:solidFill>
                  <a:srgbClr val="A9511A"/>
                </a:solidFill>
                <a:latin typeface="ＭＳ ゴシック"/>
                <a:cs typeface="ＭＳ ゴシック"/>
              </a:rPr>
              <a:t>力</a:t>
            </a:r>
            <a:endParaRPr lang="ja-JP" altLang="en-US" sz="1000" dirty="0">
              <a:latin typeface="ＭＳ ゴシック"/>
              <a:cs typeface="ＭＳ ゴシック"/>
            </a:endParaRPr>
          </a:p>
          <a:p>
            <a:pPr marL="139700" indent="-127635">
              <a:lnSpc>
                <a:spcPct val="100000"/>
              </a:lnSpc>
              <a:spcBef>
                <a:spcPts val="575"/>
              </a:spcBef>
              <a:buSzPct val="90000"/>
              <a:buAutoNum type="arabicPeriod"/>
              <a:tabLst>
                <a:tab pos="140335" algn="l"/>
              </a:tabLst>
            </a:pPr>
            <a:r>
              <a:rPr lang="ja-JP" altLang="en-US" sz="1000" spc="5" dirty="0">
                <a:solidFill>
                  <a:srgbClr val="231F20"/>
                </a:solidFill>
                <a:latin typeface="ＭＳ ゴシック"/>
                <a:cs typeface="ＭＳ ゴシック"/>
              </a:rPr>
              <a:t>研修医一覧からフィードバックの入力を行う研修医を選びます。</a:t>
            </a:r>
          </a:p>
          <a:p>
            <a:pPr marL="12065">
              <a:lnSpc>
                <a:spcPct val="100000"/>
              </a:lnSpc>
              <a:spcBef>
                <a:spcPts val="575"/>
              </a:spcBef>
              <a:buSzPct val="90000"/>
              <a:tabLst>
                <a:tab pos="140335" algn="l"/>
              </a:tabLst>
            </a:pPr>
            <a:r>
              <a:rPr lang="ja-JP" altLang="en-US" sz="1000" spc="5" dirty="0" smtClean="0">
                <a:solidFill>
                  <a:srgbClr val="231F20"/>
                </a:solidFill>
                <a:latin typeface="ＭＳ ゴシック"/>
                <a:cs typeface="ＭＳ ゴシック"/>
              </a:rPr>
              <a:t>　表示</a:t>
            </a:r>
            <a:r>
              <a:rPr lang="ja-JP" altLang="en-US" sz="1000" spc="5" dirty="0">
                <a:solidFill>
                  <a:srgbClr val="231F20"/>
                </a:solidFill>
                <a:latin typeface="ＭＳ ゴシック"/>
                <a:cs typeface="ＭＳ ゴシック"/>
              </a:rPr>
              <a:t>されている研修医が多い場合は　「研修医医絞り込みエリア」で氏名や、あいうえお順での絞り込みができます。</a:t>
            </a:r>
          </a:p>
          <a:p>
            <a:pPr marL="12065">
              <a:lnSpc>
                <a:spcPct val="100000"/>
              </a:lnSpc>
              <a:spcBef>
                <a:spcPts val="575"/>
              </a:spcBef>
              <a:buSzPct val="90000"/>
              <a:tabLst>
                <a:tab pos="140335" algn="l"/>
              </a:tabLst>
            </a:pPr>
            <a:r>
              <a:rPr lang="en-US" altLang="ja-JP" sz="1000" spc="5" dirty="0" smtClean="0">
                <a:solidFill>
                  <a:srgbClr val="231F20"/>
                </a:solidFill>
                <a:latin typeface="ＭＳ ゴシック"/>
                <a:cs typeface="ＭＳ ゴシック"/>
              </a:rPr>
              <a:t>2</a:t>
            </a:r>
            <a:r>
              <a:rPr lang="ja-JP" altLang="en-US" sz="1000" spc="5" dirty="0" err="1" smtClean="0">
                <a:solidFill>
                  <a:srgbClr val="231F20"/>
                </a:solidFill>
                <a:latin typeface="ＭＳ ゴシック"/>
                <a:cs typeface="ＭＳ ゴシック"/>
              </a:rPr>
              <a:t>．</a:t>
            </a:r>
            <a:r>
              <a:rPr lang="ja-JP" altLang="en-US" sz="1000" spc="5" dirty="0" smtClean="0">
                <a:solidFill>
                  <a:srgbClr val="231F20"/>
                </a:solidFill>
                <a:latin typeface="ＭＳ ゴシック"/>
                <a:cs typeface="ＭＳ ゴシック"/>
              </a:rPr>
              <a:t>研修医</a:t>
            </a:r>
            <a:r>
              <a:rPr lang="ja-JP" altLang="en-US" sz="1000" spc="5" dirty="0">
                <a:solidFill>
                  <a:srgbClr val="231F20"/>
                </a:solidFill>
                <a:latin typeface="ＭＳ ゴシック"/>
                <a:cs typeface="ＭＳ ゴシック"/>
              </a:rPr>
              <a:t>の行にある「フィードバックの代行入力」ボタンをクリックします。</a:t>
            </a:r>
          </a:p>
          <a:p>
            <a:pPr marL="12065">
              <a:lnSpc>
                <a:spcPct val="100000"/>
              </a:lnSpc>
              <a:spcBef>
                <a:spcPts val="575"/>
              </a:spcBef>
              <a:buSzPct val="90000"/>
              <a:tabLst>
                <a:tab pos="140335" algn="l"/>
              </a:tabLst>
            </a:pPr>
            <a:r>
              <a:rPr lang="ja-JP" altLang="en-US" sz="1000" spc="5" dirty="0" smtClean="0">
                <a:solidFill>
                  <a:srgbClr val="231F20"/>
                </a:solidFill>
                <a:latin typeface="ＭＳ ゴシック"/>
                <a:cs typeface="ＭＳ ゴシック"/>
              </a:rPr>
              <a:t>　フィードバック</a:t>
            </a:r>
            <a:r>
              <a:rPr lang="ja-JP" altLang="en-US" sz="1000" spc="5" dirty="0">
                <a:solidFill>
                  <a:srgbClr val="231F20"/>
                </a:solidFill>
                <a:latin typeface="ＭＳ ゴシック"/>
                <a:cs typeface="ＭＳ ゴシック"/>
              </a:rPr>
              <a:t>入力画面が表示されますのでご入力ください。</a:t>
            </a:r>
          </a:p>
          <a:p>
            <a:pPr marL="12065">
              <a:lnSpc>
                <a:spcPct val="100000"/>
              </a:lnSpc>
              <a:spcBef>
                <a:spcPts val="575"/>
              </a:spcBef>
              <a:buSzPct val="90000"/>
              <a:tabLst>
                <a:tab pos="140335" algn="l"/>
              </a:tabLst>
            </a:pPr>
            <a:r>
              <a:rPr lang="ja-JP" altLang="en-US" sz="1000" spc="5" dirty="0" smtClean="0">
                <a:solidFill>
                  <a:srgbClr val="231F20"/>
                </a:solidFill>
                <a:latin typeface="ＭＳ ゴシック"/>
                <a:cs typeface="ＭＳ ゴシック"/>
              </a:rPr>
              <a:t>　入力</a:t>
            </a:r>
            <a:r>
              <a:rPr lang="ja-JP" altLang="en-US" sz="1000" spc="5" dirty="0">
                <a:solidFill>
                  <a:srgbClr val="231F20"/>
                </a:solidFill>
                <a:latin typeface="ＭＳ ゴシック"/>
                <a:cs typeface="ＭＳ ゴシック"/>
              </a:rPr>
              <a:t>を終えたら「登録」をクリックしてください</a:t>
            </a:r>
            <a:r>
              <a:rPr lang="ja-JP" altLang="en-US" sz="1000" spc="5" dirty="0" smtClean="0">
                <a:solidFill>
                  <a:srgbClr val="231F20"/>
                </a:solidFill>
                <a:latin typeface="ＭＳ ゴシック"/>
                <a:cs typeface="ＭＳ ゴシック"/>
              </a:rPr>
              <a:t>。</a:t>
            </a:r>
            <a:endParaRPr lang="ja-JP" altLang="en-US" sz="1000" spc="5" dirty="0">
              <a:solidFill>
                <a:srgbClr val="231F20"/>
              </a:solidFill>
              <a:latin typeface="ＭＳ ゴシック"/>
              <a:cs typeface="ＭＳ ゴシック"/>
            </a:endParaRPr>
          </a:p>
        </p:txBody>
      </p:sp>
    </p:spTree>
    <p:extLst>
      <p:ext uri="{BB962C8B-B14F-4D97-AF65-F5344CB8AC3E}">
        <p14:creationId xmlns:p14="http://schemas.microsoft.com/office/powerpoint/2010/main" val="19855399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43394"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 name="object 3"/>
          <p:cNvSpPr txBox="1"/>
          <p:nvPr/>
        </p:nvSpPr>
        <p:spPr>
          <a:xfrm>
            <a:off x="743394" y="837006"/>
            <a:ext cx="6091555" cy="375744"/>
          </a:xfrm>
          <a:prstGeom prst="rect">
            <a:avLst/>
          </a:prstGeom>
          <a:solidFill>
            <a:srgbClr val="ED6C00"/>
          </a:solidFill>
        </p:spPr>
        <p:txBody>
          <a:bodyPr vert="horz" wrap="square" lIns="0" tIns="36830" rIns="0" bIns="0" rtlCol="0">
            <a:spAutoFit/>
          </a:bodyPr>
          <a:lstStyle/>
          <a:p>
            <a:pPr marL="541655">
              <a:lnSpc>
                <a:spcPct val="100000"/>
              </a:lnSpc>
              <a:spcBef>
                <a:spcPts val="290"/>
              </a:spcBef>
            </a:pPr>
            <a:r>
              <a:rPr lang="ja-JP" altLang="en-US" sz="2200" spc="55" dirty="0" smtClean="0">
                <a:solidFill>
                  <a:srgbClr val="FFFFFF"/>
                </a:solidFill>
                <a:latin typeface="HGSｺﾞｼｯｸE" panose="020B0900000000000000" pitchFamily="50" charset="-128"/>
                <a:ea typeface="HGSｺﾞｼｯｸE" panose="020B0900000000000000" pitchFamily="50" charset="-128"/>
                <a:cs typeface="HGPｺﾞｼｯｸE"/>
              </a:rPr>
              <a:t>　　指導医・上級医評価の公開設定</a:t>
            </a:r>
            <a:endParaRPr lang="en-US" sz="2200" spc="-65" dirty="0" smtClean="0">
              <a:solidFill>
                <a:srgbClr val="FFFFFF"/>
              </a:solidFill>
              <a:latin typeface="HGPｺﾞｼｯｸE"/>
              <a:cs typeface="HGPｺﾞｼｯｸE"/>
            </a:endParaRPr>
          </a:p>
        </p:txBody>
      </p:sp>
      <p:sp>
        <p:nvSpPr>
          <p:cNvPr id="4" name="object 4"/>
          <p:cNvSpPr txBox="1"/>
          <p:nvPr/>
        </p:nvSpPr>
        <p:spPr>
          <a:xfrm>
            <a:off x="743394" y="651599"/>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30"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a:t>
            </a:r>
            <a:r>
              <a:rPr sz="1000" spc="-30" dirty="0">
                <a:solidFill>
                  <a:srgbClr val="FFFFFF"/>
                </a:solidFill>
                <a:latin typeface="ＭＳ Ｐゴシック"/>
                <a:cs typeface="ＭＳ Ｐゴシック"/>
              </a:rPr>
              <a:t>プロ</a:t>
            </a:r>
            <a:r>
              <a:rPr sz="1000" spc="-15" dirty="0">
                <a:solidFill>
                  <a:srgbClr val="FFFFFF"/>
                </a:solidFill>
                <a:latin typeface="ＭＳ Ｐゴシック"/>
                <a:cs typeface="ＭＳ Ｐゴシック"/>
              </a:rPr>
              <a:t>グ</a:t>
            </a:r>
            <a:r>
              <a:rPr sz="1000" spc="-50" dirty="0">
                <a:solidFill>
                  <a:srgbClr val="FFFFFF"/>
                </a:solidFill>
                <a:latin typeface="ＭＳ Ｐゴシック"/>
                <a:cs typeface="ＭＳ Ｐゴシック"/>
              </a:rPr>
              <a:t>ラ</a:t>
            </a:r>
            <a:r>
              <a:rPr sz="1000" spc="-55" dirty="0">
                <a:solidFill>
                  <a:srgbClr val="FFFFFF"/>
                </a:solidFill>
                <a:latin typeface="ＭＳ Ｐゴシック"/>
                <a:cs typeface="ＭＳ Ｐゴシック"/>
              </a:rPr>
              <a:t>ム</a:t>
            </a:r>
            <a:r>
              <a:rPr sz="1000" spc="10" dirty="0">
                <a:solidFill>
                  <a:srgbClr val="FFFFFF"/>
                </a:solidFill>
                <a:latin typeface="ＭＳ Ｐゴシック"/>
                <a:cs typeface="ＭＳ Ｐゴシック"/>
              </a:rPr>
              <a:t>情</a:t>
            </a:r>
            <a:r>
              <a:rPr sz="1000" spc="5" dirty="0">
                <a:solidFill>
                  <a:srgbClr val="FFFFFF"/>
                </a:solidFill>
                <a:latin typeface="ＭＳ Ｐゴシック"/>
                <a:cs typeface="ＭＳ Ｐゴシック"/>
              </a:rPr>
              <a:t>報</a:t>
            </a:r>
            <a:r>
              <a:rPr sz="1000" spc="-25" dirty="0">
                <a:solidFill>
                  <a:srgbClr val="FFFFFF"/>
                </a:solidFill>
                <a:latin typeface="ＭＳ Ｐゴシック"/>
                <a:cs typeface="ＭＳ Ｐゴシック"/>
              </a:rPr>
              <a:t>入</a:t>
            </a:r>
            <a:r>
              <a:rPr sz="1000" spc="-75" dirty="0">
                <a:solidFill>
                  <a:srgbClr val="FFFFFF"/>
                </a:solidFill>
                <a:latin typeface="ＭＳ Ｐゴシック"/>
                <a:cs typeface="ＭＳ Ｐゴシック"/>
              </a:rPr>
              <a:t>力</a:t>
            </a:r>
            <a:r>
              <a:rPr sz="1000" spc="-5" dirty="0">
                <a:solidFill>
                  <a:srgbClr val="FFFFFF"/>
                </a:solidFill>
                <a:latin typeface="ＭＳ Ｐゴシック"/>
                <a:cs typeface="ＭＳ Ｐゴシック"/>
              </a:rPr>
              <a:t>〉</a:t>
            </a:r>
            <a:endParaRPr sz="1000">
              <a:latin typeface="ＭＳ Ｐゴシック"/>
              <a:cs typeface="ＭＳ Ｐゴシック"/>
            </a:endParaRPr>
          </a:p>
        </p:txBody>
      </p:sp>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l="1" t="-1" r="-234" b="-219"/>
          <a:stretch/>
        </p:blipFill>
        <p:spPr>
          <a:xfrm>
            <a:off x="743394" y="1516210"/>
            <a:ext cx="6091555" cy="2392910"/>
          </a:xfrm>
          <a:prstGeom prst="rect">
            <a:avLst/>
          </a:prstGeom>
        </p:spPr>
      </p:pic>
      <p:sp>
        <p:nvSpPr>
          <p:cNvPr id="9" name="object 7"/>
          <p:cNvSpPr txBox="1">
            <a:spLocks noGrp="1"/>
          </p:cNvSpPr>
          <p:nvPr>
            <p:ph type="sldNum" sz="quarter" idx="7"/>
          </p:nvPr>
        </p:nvSpPr>
        <p:spPr>
          <a:xfrm>
            <a:off x="3686262" y="10250712"/>
            <a:ext cx="186054" cy="126365"/>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7</a:t>
            </a:fld>
            <a:endParaRPr dirty="0"/>
          </a:p>
        </p:txBody>
      </p:sp>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3511" y="6807388"/>
            <a:ext cx="6090175" cy="3434575"/>
          </a:xfrm>
          <a:prstGeom prst="rect">
            <a:avLst/>
          </a:prstGeom>
        </p:spPr>
      </p:pic>
      <p:pic>
        <p:nvPicPr>
          <p:cNvPr id="17" name="図 16"/>
          <p:cNvPicPr>
            <a:picLocks noChangeAspect="1"/>
          </p:cNvPicPr>
          <p:nvPr/>
        </p:nvPicPr>
        <p:blipFill rotWithShape="1">
          <a:blip r:embed="rId4">
            <a:extLst>
              <a:ext uri="{28A0092B-C50C-407E-A947-70E740481C1C}">
                <a14:useLocalDpi xmlns:a14="http://schemas.microsoft.com/office/drawing/2010/main" val="0"/>
              </a:ext>
            </a:extLst>
          </a:blip>
          <a:srcRect b="13045"/>
          <a:stretch/>
        </p:blipFill>
        <p:spPr>
          <a:xfrm>
            <a:off x="733511" y="4274538"/>
            <a:ext cx="6091555" cy="2056567"/>
          </a:xfrm>
          <a:prstGeom prst="rect">
            <a:avLst/>
          </a:prstGeom>
        </p:spPr>
      </p:pic>
      <p:sp>
        <p:nvSpPr>
          <p:cNvPr id="18" name="テキスト ボックス 17"/>
          <p:cNvSpPr txBox="1"/>
          <p:nvPr/>
        </p:nvSpPr>
        <p:spPr>
          <a:xfrm>
            <a:off x="2927396" y="1281663"/>
            <a:ext cx="1723549" cy="246221"/>
          </a:xfrm>
          <a:prstGeom prst="rect">
            <a:avLst/>
          </a:prstGeom>
          <a:noFill/>
        </p:spPr>
        <p:txBody>
          <a:bodyPr wrap="none" rtlCol="0">
            <a:spAutoFit/>
          </a:bodyPr>
          <a:lstStyle/>
          <a:p>
            <a:r>
              <a:rPr lang="ja-JP" altLang="en-US" sz="1000" dirty="0" smtClean="0">
                <a:latin typeface="+mj-ea"/>
                <a:ea typeface="+mj-ea"/>
              </a:rPr>
              <a:t>＜指導医評価の提供設定＞</a:t>
            </a:r>
            <a:endParaRPr kumimoji="1" lang="ja-JP" altLang="en-US" sz="1000" dirty="0">
              <a:latin typeface="+mj-ea"/>
              <a:ea typeface="+mj-ea"/>
            </a:endParaRPr>
          </a:p>
        </p:txBody>
      </p:sp>
      <p:sp>
        <p:nvSpPr>
          <p:cNvPr id="19" name="テキスト ボックス 18"/>
          <p:cNvSpPr txBox="1"/>
          <p:nvPr/>
        </p:nvSpPr>
        <p:spPr>
          <a:xfrm>
            <a:off x="2927396" y="6411133"/>
            <a:ext cx="1810111" cy="246221"/>
          </a:xfrm>
          <a:prstGeom prst="rect">
            <a:avLst/>
          </a:prstGeom>
          <a:noFill/>
        </p:spPr>
        <p:txBody>
          <a:bodyPr wrap="none" rtlCol="0">
            <a:spAutoFit/>
          </a:bodyPr>
          <a:lstStyle/>
          <a:p>
            <a:r>
              <a:rPr lang="ja-JP" altLang="en-US" sz="1000" dirty="0" smtClean="0">
                <a:latin typeface="+mj-ea"/>
                <a:ea typeface="+mj-ea"/>
              </a:rPr>
              <a:t>＜指導医評価の提供をする＞</a:t>
            </a:r>
            <a:endParaRPr kumimoji="1" lang="ja-JP" altLang="en-US" sz="1000" dirty="0">
              <a:latin typeface="+mj-ea"/>
              <a:ea typeface="+mj-ea"/>
            </a:endParaRPr>
          </a:p>
        </p:txBody>
      </p:sp>
      <p:sp>
        <p:nvSpPr>
          <p:cNvPr id="20" name="テキスト ボックス 19"/>
          <p:cNvSpPr txBox="1"/>
          <p:nvPr/>
        </p:nvSpPr>
        <p:spPr>
          <a:xfrm>
            <a:off x="2927396" y="3948290"/>
            <a:ext cx="1911101" cy="246221"/>
          </a:xfrm>
          <a:prstGeom prst="rect">
            <a:avLst/>
          </a:prstGeom>
          <a:noFill/>
        </p:spPr>
        <p:txBody>
          <a:bodyPr wrap="none" rtlCol="0">
            <a:spAutoFit/>
          </a:bodyPr>
          <a:lstStyle/>
          <a:p>
            <a:r>
              <a:rPr lang="ja-JP" altLang="en-US" sz="1000" dirty="0" smtClean="0">
                <a:latin typeface="+mj-ea"/>
                <a:ea typeface="+mj-ea"/>
              </a:rPr>
              <a:t>＜指導医評価の提供をしない＞</a:t>
            </a:r>
            <a:endParaRPr kumimoji="1" lang="ja-JP" altLang="en-US" sz="1000" dirty="0">
              <a:latin typeface="+mj-ea"/>
              <a:ea typeface="+mj-ea"/>
            </a:endParaRPr>
          </a:p>
        </p:txBody>
      </p:sp>
      <p:sp>
        <p:nvSpPr>
          <p:cNvPr id="21" name="角丸四角形 20"/>
          <p:cNvSpPr/>
          <p:nvPr/>
        </p:nvSpPr>
        <p:spPr>
          <a:xfrm>
            <a:off x="5759450" y="9842500"/>
            <a:ext cx="798736" cy="152400"/>
          </a:xfrm>
          <a:prstGeom prst="roundRect">
            <a:avLst>
              <a:gd name="adj" fmla="val 9050"/>
            </a:avLst>
          </a:prstGeom>
          <a:ln w="12598">
            <a:solidFill>
              <a:srgbClr val="DA2128"/>
            </a:solidFill>
            <a:round/>
          </a:ln>
        </p:spPr>
        <p:txBody>
          <a:bodyPr wrap="square" lIns="0" tIns="0" rIns="0" bIns="0" rtlCol="0" anchor="ctr"/>
          <a:lstStyle/>
          <a:p>
            <a:pPr algn="ctr"/>
            <a:endParaRPr kumimoji="1" lang="ja-JP" altLang="en-US"/>
          </a:p>
        </p:txBody>
      </p:sp>
      <p:sp>
        <p:nvSpPr>
          <p:cNvPr id="22" name="角丸四角形 21"/>
          <p:cNvSpPr/>
          <p:nvPr/>
        </p:nvSpPr>
        <p:spPr>
          <a:xfrm>
            <a:off x="2635250" y="8775700"/>
            <a:ext cx="2551336" cy="457200"/>
          </a:xfrm>
          <a:prstGeom prst="roundRect">
            <a:avLst>
              <a:gd name="adj" fmla="val 9050"/>
            </a:avLst>
          </a:prstGeom>
          <a:ln w="12598">
            <a:solidFill>
              <a:srgbClr val="DA2128"/>
            </a:solidFill>
            <a:round/>
          </a:ln>
        </p:spPr>
        <p:txBody>
          <a:bodyPr wrap="square" lIns="0" tIns="0" rIns="0" bIns="0" rtlCol="0" anchor="ctr"/>
          <a:lstStyle/>
          <a:p>
            <a:pPr algn="ctr"/>
            <a:endParaRPr kumimoji="1" lang="ja-JP" altLang="en-US"/>
          </a:p>
        </p:txBody>
      </p:sp>
      <p:sp>
        <p:nvSpPr>
          <p:cNvPr id="14" name="object 18"/>
          <p:cNvSpPr/>
          <p:nvPr/>
        </p:nvSpPr>
        <p:spPr>
          <a:xfrm>
            <a:off x="4737507" y="8656236"/>
            <a:ext cx="1555343" cy="271864"/>
          </a:xfrm>
          <a:custGeom>
            <a:avLst/>
            <a:gdLst/>
            <a:ahLst/>
            <a:cxnLst/>
            <a:rect l="l" t="t" r="r" b="b"/>
            <a:pathLst>
              <a:path w="1421129" h="259714">
                <a:moveTo>
                  <a:pt x="1420736" y="0"/>
                </a:moveTo>
                <a:lnTo>
                  <a:pt x="302869" y="0"/>
                </a:lnTo>
                <a:lnTo>
                  <a:pt x="0" y="259194"/>
                </a:lnTo>
                <a:lnTo>
                  <a:pt x="1420736" y="259194"/>
                </a:lnTo>
                <a:lnTo>
                  <a:pt x="1420736" y="0"/>
                </a:lnTo>
                <a:close/>
              </a:path>
            </a:pathLst>
          </a:custGeom>
          <a:solidFill>
            <a:srgbClr val="DA2128"/>
          </a:solidFill>
        </p:spPr>
        <p:txBody>
          <a:bodyPr wrap="square" lIns="0" tIns="0" rIns="0" bIns="0" rtlCol="0"/>
          <a:lstStyle/>
          <a:p>
            <a:endParaRPr/>
          </a:p>
        </p:txBody>
      </p:sp>
      <p:sp>
        <p:nvSpPr>
          <p:cNvPr id="16" name="object 18"/>
          <p:cNvSpPr txBox="1"/>
          <p:nvPr/>
        </p:nvSpPr>
        <p:spPr>
          <a:xfrm>
            <a:off x="4737507" y="8700038"/>
            <a:ext cx="1492885" cy="151323"/>
          </a:xfrm>
          <a:prstGeom prst="rect">
            <a:avLst/>
          </a:prstGeom>
        </p:spPr>
        <p:txBody>
          <a:bodyPr vert="horz" wrap="square" lIns="0" tIns="12700" rIns="0" bIns="0" rtlCol="0">
            <a:spAutoFit/>
          </a:bodyPr>
          <a:lstStyle/>
          <a:p>
            <a:pPr marL="445134">
              <a:lnSpc>
                <a:spcPct val="100000"/>
              </a:lnSpc>
              <a:spcBef>
                <a:spcPts val="100"/>
              </a:spcBef>
            </a:pPr>
            <a:r>
              <a:rPr lang="ja-JP" altLang="en-US" sz="900" spc="10" dirty="0">
                <a:solidFill>
                  <a:srgbClr val="FFFFFF"/>
                </a:solidFill>
                <a:latin typeface="ＭＳ ゴシック"/>
                <a:cs typeface="ＭＳ ゴシック"/>
              </a:rPr>
              <a:t>指導医</a:t>
            </a:r>
            <a:r>
              <a:rPr lang="ja-JP" altLang="en-US" sz="900" spc="-65" dirty="0" smtClean="0">
                <a:solidFill>
                  <a:srgbClr val="FFFFFF"/>
                </a:solidFill>
                <a:latin typeface="ＭＳ ゴシック"/>
                <a:cs typeface="ＭＳ ゴシック"/>
              </a:rPr>
              <a:t>絞り込み</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a:latin typeface="ＭＳ ゴシック"/>
              <a:cs typeface="ＭＳ ゴシック"/>
            </a:endParaRPr>
          </a:p>
        </p:txBody>
      </p:sp>
    </p:spTree>
    <p:extLst>
      <p:ext uri="{BB962C8B-B14F-4D97-AF65-F5344CB8AC3E}">
        <p14:creationId xmlns:p14="http://schemas.microsoft.com/office/powerpoint/2010/main" val="29605553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noChangeAspect="1"/>
          </p:cNvPicPr>
          <p:nvPr/>
        </p:nvPicPr>
        <p:blipFill rotWithShape="1">
          <a:blip r:embed="rId2">
            <a:extLst>
              <a:ext uri="{28A0092B-C50C-407E-A947-70E740481C1C}">
                <a14:useLocalDpi xmlns:a14="http://schemas.microsoft.com/office/drawing/2010/main" val="0"/>
              </a:ext>
            </a:extLst>
          </a:blip>
          <a:srcRect t="1114" b="1762"/>
          <a:stretch/>
        </p:blipFill>
        <p:spPr>
          <a:xfrm>
            <a:off x="1124049" y="4461315"/>
            <a:ext cx="2328450" cy="4114800"/>
          </a:xfrm>
          <a:prstGeom prst="rect">
            <a:avLst/>
          </a:prstGeom>
        </p:spPr>
      </p:pic>
      <p:pic>
        <p:nvPicPr>
          <p:cNvPr id="20" name="図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781" y="1549042"/>
            <a:ext cx="5496892" cy="2630145"/>
          </a:xfrm>
          <a:prstGeom prst="rect">
            <a:avLst/>
          </a:prstGeom>
        </p:spPr>
      </p:pic>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dirty="0"/>
          </a:p>
        </p:txBody>
      </p:sp>
      <p:sp>
        <p:nvSpPr>
          <p:cNvPr id="3" name="object 3"/>
          <p:cNvSpPr txBox="1"/>
          <p:nvPr/>
        </p:nvSpPr>
        <p:spPr>
          <a:xfrm>
            <a:off x="2905651" y="1307934"/>
            <a:ext cx="1960794"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70" dirty="0">
                <a:solidFill>
                  <a:srgbClr val="231F20"/>
                </a:solidFill>
                <a:latin typeface="ＭＳ ゴシック"/>
                <a:cs typeface="ＭＳ ゴシック"/>
              </a:rPr>
              <a:t> </a:t>
            </a:r>
            <a:r>
              <a:rPr lang="ja-JP" altLang="en-US" sz="1000" spc="-50" dirty="0" smtClean="0">
                <a:solidFill>
                  <a:srgbClr val="231F20"/>
                </a:solidFill>
                <a:latin typeface="ＭＳ ゴシック"/>
                <a:cs typeface="ＭＳ ゴシック"/>
              </a:rPr>
              <a:t>患者・家族等の評価入力</a:t>
            </a:r>
            <a:r>
              <a:rPr sz="1000" spc="-50" dirty="0" smtClean="0">
                <a:solidFill>
                  <a:srgbClr val="231F20"/>
                </a:solidFill>
                <a:latin typeface="ＭＳ ゴシック"/>
                <a:cs typeface="ＭＳ ゴシック"/>
              </a:rPr>
              <a:t> </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20" dirty="0">
                <a:solidFill>
                  <a:srgbClr val="231F20"/>
                </a:solidFill>
                <a:latin typeface="ＭＳ ゴシック"/>
                <a:cs typeface="ＭＳ ゴシック"/>
              </a:rPr>
              <a:t>画</a:t>
            </a:r>
            <a:r>
              <a:rPr sz="1000" spc="245" dirty="0">
                <a:solidFill>
                  <a:srgbClr val="231F20"/>
                </a:solidFill>
                <a:latin typeface="ＭＳ ゴシック"/>
                <a:cs typeface="ＭＳ ゴシック"/>
              </a:rPr>
              <a:t>面</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4" name="object 4"/>
          <p:cNvSpPr txBox="1"/>
          <p:nvPr/>
        </p:nvSpPr>
        <p:spPr>
          <a:xfrm>
            <a:off x="1270049" y="4220761"/>
            <a:ext cx="2036449" cy="166712"/>
          </a:xfrm>
          <a:prstGeom prst="rect">
            <a:avLst/>
          </a:prstGeom>
        </p:spPr>
        <p:txBody>
          <a:bodyPr vert="horz" wrap="square" lIns="0" tIns="12700" rIns="0" bIns="0" rtlCol="0">
            <a:spAutoFit/>
          </a:bodyPr>
          <a:lstStyle/>
          <a:p>
            <a:pPr marL="12700">
              <a:spcBef>
                <a:spcPts val="100"/>
              </a:spcBef>
            </a:pPr>
            <a:r>
              <a:rPr sz="1000" dirty="0">
                <a:solidFill>
                  <a:srgbClr val="231F20"/>
                </a:solidFill>
                <a:latin typeface="ＭＳ ゴシック"/>
                <a:cs typeface="ＭＳ ゴシック"/>
              </a:rPr>
              <a:t>&lt;</a:t>
            </a:r>
            <a:r>
              <a:rPr sz="1000" spc="-360" dirty="0">
                <a:solidFill>
                  <a:srgbClr val="231F20"/>
                </a:solidFill>
                <a:latin typeface="ＭＳ ゴシック"/>
                <a:cs typeface="ＭＳ ゴシック"/>
              </a:rPr>
              <a:t> </a:t>
            </a:r>
            <a:r>
              <a:rPr lang="ja-JP" altLang="en-US" sz="1000" spc="-50" dirty="0" smtClean="0">
                <a:solidFill>
                  <a:srgbClr val="231F20"/>
                </a:solidFill>
                <a:latin typeface="ＭＳ ゴシック"/>
                <a:cs typeface="ＭＳ ゴシック"/>
              </a:rPr>
              <a:t>患者</a:t>
            </a:r>
            <a:r>
              <a:rPr lang="ja-JP" altLang="en-US" sz="1000" spc="-50" dirty="0">
                <a:solidFill>
                  <a:srgbClr val="231F20"/>
                </a:solidFill>
                <a:latin typeface="ＭＳ ゴシック"/>
                <a:cs typeface="ＭＳ ゴシック"/>
              </a:rPr>
              <a:t>・家族等の</a:t>
            </a:r>
            <a:r>
              <a:rPr lang="ja-JP" altLang="en-US" sz="1000" spc="-50" dirty="0" smtClean="0">
                <a:solidFill>
                  <a:srgbClr val="231F20"/>
                </a:solidFill>
                <a:latin typeface="ＭＳ ゴシック"/>
                <a:cs typeface="ＭＳ ゴシック"/>
              </a:rPr>
              <a:t>評価</a:t>
            </a:r>
            <a:r>
              <a:rPr sz="1000" spc="-15" dirty="0" err="1" smtClean="0">
                <a:solidFill>
                  <a:srgbClr val="231F20"/>
                </a:solidFill>
                <a:latin typeface="ＭＳ ゴシック"/>
                <a:cs typeface="ＭＳ ゴシック"/>
              </a:rPr>
              <a:t>登</a:t>
            </a:r>
            <a:r>
              <a:rPr sz="1000" dirty="0" err="1" smtClean="0">
                <a:solidFill>
                  <a:srgbClr val="231F20"/>
                </a:solidFill>
                <a:latin typeface="ＭＳ ゴシック"/>
                <a:cs typeface="ＭＳ ゴシック"/>
              </a:rPr>
              <a:t>録</a:t>
            </a:r>
            <a:r>
              <a:rPr lang="ja-JP" altLang="en-US" sz="1000" spc="-15" dirty="0">
                <a:solidFill>
                  <a:srgbClr val="231F20"/>
                </a:solidFill>
                <a:latin typeface="ＭＳ ゴシック"/>
                <a:cs typeface="ＭＳ ゴシック"/>
              </a:rPr>
              <a:t>確認</a:t>
            </a:r>
            <a:r>
              <a:rPr sz="1000" spc="-20" dirty="0" err="1" smtClean="0">
                <a:solidFill>
                  <a:srgbClr val="231F20"/>
                </a:solidFill>
                <a:latin typeface="ＭＳ ゴシック"/>
                <a:cs typeface="ＭＳ ゴシック"/>
              </a:rPr>
              <a:t>画</a:t>
            </a:r>
            <a:r>
              <a:rPr sz="1000" dirty="0" err="1" smtClean="0">
                <a:solidFill>
                  <a:srgbClr val="231F20"/>
                </a:solidFill>
                <a:latin typeface="ＭＳ ゴシック"/>
                <a:cs typeface="ＭＳ ゴシック"/>
              </a:rPr>
              <a:t>面</a:t>
            </a:r>
            <a:r>
              <a:rPr sz="1000" spc="-270" dirty="0" smtClean="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8" name="object 8"/>
          <p:cNvSpPr txBox="1"/>
          <p:nvPr/>
        </p:nvSpPr>
        <p:spPr>
          <a:xfrm>
            <a:off x="734402" y="837006"/>
            <a:ext cx="6091555" cy="375744"/>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lang="ja-JP" altLang="en-US" sz="2200" dirty="0" smtClean="0">
                <a:solidFill>
                  <a:srgbClr val="FFFFFF"/>
                </a:solidFill>
                <a:latin typeface="HGPｺﾞｼｯｸE" panose="020B0900000000000000" pitchFamily="50" charset="-128"/>
                <a:ea typeface="HGPｺﾞｼｯｸE" panose="020B0900000000000000" pitchFamily="50" charset="-128"/>
                <a:cs typeface="HGPｺﾞｼｯｸE"/>
              </a:rPr>
              <a:t>患者・家族等の評価入力状況確認</a:t>
            </a:r>
            <a:endParaRPr sz="2200" dirty="0">
              <a:latin typeface="HGPｺﾞｼｯｸE" panose="020B0900000000000000" pitchFamily="50" charset="-128"/>
              <a:ea typeface="HGPｺﾞｼｯｸE" panose="020B0900000000000000" pitchFamily="50" charset="-128"/>
              <a:cs typeface="HGPｺﾞｼｯｸE"/>
            </a:endParaRPr>
          </a:p>
        </p:txBody>
      </p:sp>
      <p:sp>
        <p:nvSpPr>
          <p:cNvPr id="10" name="object 10"/>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70</a:t>
            </a:fld>
            <a:endParaRPr dirty="0"/>
          </a:p>
        </p:txBody>
      </p:sp>
      <p:sp>
        <p:nvSpPr>
          <p:cNvPr id="9" name="object 9"/>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105" dirty="0">
                <a:solidFill>
                  <a:srgbClr val="FFFFFF"/>
                </a:solidFill>
                <a:latin typeface="ＭＳ Ｐゴシック"/>
                <a:cs typeface="ＭＳ Ｐゴシック"/>
              </a:rPr>
              <a:t>〈</a:t>
            </a:r>
            <a:r>
              <a:rPr sz="1000" spc="-20" dirty="0">
                <a:solidFill>
                  <a:srgbClr val="FFFFFF"/>
                </a:solidFill>
                <a:latin typeface="ＭＳ Ｐゴシック"/>
                <a:cs typeface="ＭＳ Ｐゴシック"/>
              </a:rPr>
              <a:t>そ</a:t>
            </a:r>
            <a:r>
              <a:rPr sz="1000" spc="-5" dirty="0">
                <a:solidFill>
                  <a:srgbClr val="FFFFFF"/>
                </a:solidFill>
                <a:latin typeface="ＭＳ Ｐゴシック"/>
                <a:cs typeface="ＭＳ Ｐゴシック"/>
              </a:rPr>
              <a:t>の</a:t>
            </a:r>
            <a:r>
              <a:rPr sz="1000" spc="-25" dirty="0">
                <a:solidFill>
                  <a:srgbClr val="FFFFFF"/>
                </a:solidFill>
                <a:latin typeface="ＭＳ Ｐゴシック"/>
                <a:cs typeface="ＭＳ Ｐゴシック"/>
              </a:rPr>
              <a:t>他</a:t>
            </a:r>
            <a:r>
              <a:rPr sz="1000" spc="-15" dirty="0">
                <a:solidFill>
                  <a:srgbClr val="FFFFFF"/>
                </a:solidFill>
                <a:latin typeface="ＭＳ Ｐゴシック"/>
                <a:cs typeface="ＭＳ Ｐゴシック"/>
              </a:rPr>
              <a:t>の</a:t>
            </a:r>
            <a:r>
              <a:rPr sz="1000" spc="15" dirty="0">
                <a:solidFill>
                  <a:srgbClr val="FFFFFF"/>
                </a:solidFill>
                <a:latin typeface="ＭＳ Ｐゴシック"/>
                <a:cs typeface="ＭＳ Ｐゴシック"/>
              </a:rPr>
              <a:t>研</a:t>
            </a:r>
            <a:r>
              <a:rPr sz="1000" spc="-30" dirty="0">
                <a:solidFill>
                  <a:srgbClr val="FFFFFF"/>
                </a:solidFill>
                <a:latin typeface="ＭＳ Ｐゴシック"/>
                <a:cs typeface="ＭＳ Ｐゴシック"/>
              </a:rPr>
              <a:t>修</a:t>
            </a:r>
            <a:r>
              <a:rPr sz="1000" spc="-25" dirty="0">
                <a:solidFill>
                  <a:srgbClr val="FFFFFF"/>
                </a:solidFill>
                <a:latin typeface="ＭＳ Ｐゴシック"/>
                <a:cs typeface="ＭＳ Ｐゴシック"/>
              </a:rPr>
              <a:t>活</a:t>
            </a:r>
            <a:r>
              <a:rPr sz="1000" spc="-20" dirty="0">
                <a:solidFill>
                  <a:srgbClr val="FFFFFF"/>
                </a:solidFill>
                <a:latin typeface="ＭＳ Ｐゴシック"/>
                <a:cs typeface="ＭＳ Ｐゴシック"/>
              </a:rPr>
              <a:t>動</a:t>
            </a:r>
            <a:r>
              <a:rPr sz="1000" spc="-45" dirty="0">
                <a:solidFill>
                  <a:srgbClr val="FFFFFF"/>
                </a:solidFill>
                <a:latin typeface="ＭＳ Ｐゴシック"/>
                <a:cs typeface="ＭＳ Ｐゴシック"/>
              </a:rPr>
              <a:t>の</a:t>
            </a:r>
            <a:r>
              <a:rPr sz="1000" spc="-15" dirty="0">
                <a:solidFill>
                  <a:srgbClr val="FFFFFF"/>
                </a:solidFill>
                <a:latin typeface="ＭＳ Ｐゴシック"/>
                <a:cs typeface="ＭＳ Ｐゴシック"/>
              </a:rPr>
              <a:t>記</a:t>
            </a:r>
            <a:r>
              <a:rPr sz="1000" spc="-25" dirty="0">
                <a:solidFill>
                  <a:srgbClr val="FFFFFF"/>
                </a:solidFill>
                <a:latin typeface="ＭＳ Ｐゴシック"/>
                <a:cs typeface="ＭＳ Ｐゴシック"/>
              </a:rPr>
              <a:t>録</a:t>
            </a:r>
            <a:r>
              <a:rPr sz="1000" spc="-15" dirty="0">
                <a:solidFill>
                  <a:srgbClr val="FFFFFF"/>
                </a:solidFill>
                <a:latin typeface="ＭＳ Ｐゴシック"/>
                <a:cs typeface="ＭＳ Ｐゴシック"/>
              </a:rPr>
              <a:t>管</a:t>
            </a:r>
            <a:r>
              <a:rPr sz="1000" spc="-5" dirty="0">
                <a:solidFill>
                  <a:srgbClr val="FFFFFF"/>
                </a:solidFill>
                <a:latin typeface="ＭＳ Ｐゴシック"/>
                <a:cs typeface="ＭＳ Ｐゴシック"/>
              </a:rPr>
              <a:t>理〉</a:t>
            </a:r>
            <a:endParaRPr sz="1000">
              <a:latin typeface="ＭＳ Ｐゴシック"/>
              <a:cs typeface="ＭＳ Ｐゴシック"/>
            </a:endParaRPr>
          </a:p>
        </p:txBody>
      </p:sp>
      <p:sp>
        <p:nvSpPr>
          <p:cNvPr id="11" name="角丸四角形 10"/>
          <p:cNvSpPr/>
          <p:nvPr/>
        </p:nvSpPr>
        <p:spPr>
          <a:xfrm>
            <a:off x="4985699" y="3755147"/>
            <a:ext cx="914400" cy="228600"/>
          </a:xfrm>
          <a:prstGeom prst="roundRect">
            <a:avLst>
              <a:gd name="adj" fmla="val 27352"/>
            </a:avLst>
          </a:prstGeom>
          <a:ln w="12598">
            <a:solidFill>
              <a:srgbClr val="DA2128"/>
            </a:solidFill>
            <a:round/>
          </a:ln>
        </p:spPr>
        <p:txBody>
          <a:bodyPr wrap="square" lIns="0" tIns="0" rIns="0" bIns="0" rtlCol="0" anchor="ctr"/>
          <a:lstStyle/>
          <a:p>
            <a:pPr algn="ctr"/>
            <a:endParaRPr kumimoji="1" lang="ja-JP" altLang="en-US"/>
          </a:p>
        </p:txBody>
      </p:sp>
      <p:sp>
        <p:nvSpPr>
          <p:cNvPr id="12" name="角丸四角形 11"/>
          <p:cNvSpPr/>
          <p:nvPr/>
        </p:nvSpPr>
        <p:spPr>
          <a:xfrm>
            <a:off x="2508237" y="2458400"/>
            <a:ext cx="2807277" cy="462339"/>
          </a:xfrm>
          <a:prstGeom prst="roundRect">
            <a:avLst>
              <a:gd name="adj" fmla="val 15492"/>
            </a:avLst>
          </a:prstGeom>
          <a:ln w="12598">
            <a:solidFill>
              <a:srgbClr val="DA2128"/>
            </a:solidFill>
            <a:round/>
          </a:ln>
        </p:spPr>
        <p:txBody>
          <a:bodyPr wrap="square" lIns="0" tIns="0" rIns="0" bIns="0" rtlCol="0" anchor="ctr"/>
          <a:lstStyle/>
          <a:p>
            <a:pPr algn="ctr"/>
            <a:endParaRPr kumimoji="1" lang="ja-JP" altLang="en-US"/>
          </a:p>
        </p:txBody>
      </p:sp>
      <p:sp>
        <p:nvSpPr>
          <p:cNvPr id="21" name="object 18"/>
          <p:cNvSpPr/>
          <p:nvPr/>
        </p:nvSpPr>
        <p:spPr>
          <a:xfrm>
            <a:off x="5129204" y="2355459"/>
            <a:ext cx="1541790" cy="259715"/>
          </a:xfrm>
          <a:custGeom>
            <a:avLst/>
            <a:gdLst/>
            <a:ahLst/>
            <a:cxnLst/>
            <a:rect l="l" t="t" r="r" b="b"/>
            <a:pathLst>
              <a:path w="1236345" h="259714">
                <a:moveTo>
                  <a:pt x="1236141" y="0"/>
                </a:moveTo>
                <a:lnTo>
                  <a:pt x="247903" y="0"/>
                </a:lnTo>
                <a:lnTo>
                  <a:pt x="0" y="259194"/>
                </a:lnTo>
                <a:lnTo>
                  <a:pt x="1236141" y="259194"/>
                </a:lnTo>
                <a:lnTo>
                  <a:pt x="1236141" y="0"/>
                </a:lnTo>
                <a:close/>
              </a:path>
            </a:pathLst>
          </a:custGeom>
          <a:solidFill>
            <a:srgbClr val="DA2128"/>
          </a:solidFill>
        </p:spPr>
        <p:txBody>
          <a:bodyPr wrap="square" lIns="0" tIns="0" rIns="0" bIns="0" rtlCol="0"/>
          <a:lstStyle/>
          <a:p>
            <a:endParaRPr/>
          </a:p>
        </p:txBody>
      </p:sp>
      <p:sp>
        <p:nvSpPr>
          <p:cNvPr id="22" name="object 19"/>
          <p:cNvSpPr txBox="1"/>
          <p:nvPr/>
        </p:nvSpPr>
        <p:spPr>
          <a:xfrm>
            <a:off x="5382425" y="2335410"/>
            <a:ext cx="1248610" cy="212879"/>
          </a:xfrm>
          <a:prstGeom prst="rect">
            <a:avLst/>
          </a:prstGeom>
        </p:spPr>
        <p:txBody>
          <a:bodyPr vert="horz" wrap="square" lIns="0" tIns="73660" rIns="0" bIns="0" rtlCol="0">
            <a:spAutoFit/>
          </a:bodyPr>
          <a:lstStyle/>
          <a:p>
            <a:pPr marL="149860">
              <a:lnSpc>
                <a:spcPct val="100000"/>
              </a:lnSpc>
              <a:spcBef>
                <a:spcPts val="580"/>
              </a:spcBef>
            </a:pPr>
            <a:r>
              <a:rPr lang="ja-JP" altLang="en-US" sz="900" spc="-10" dirty="0">
                <a:solidFill>
                  <a:srgbClr val="FFFFFF"/>
                </a:solidFill>
                <a:latin typeface="ＭＳ ゴシック"/>
                <a:cs typeface="ＭＳ ゴシック"/>
              </a:rPr>
              <a:t>研修医絞り込み</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a:latin typeface="ＭＳ ゴシック"/>
              <a:cs typeface="ＭＳ ゴシック"/>
            </a:endParaRPr>
          </a:p>
        </p:txBody>
      </p:sp>
      <p:sp>
        <p:nvSpPr>
          <p:cNvPr id="25" name="object 9"/>
          <p:cNvSpPr txBox="1"/>
          <p:nvPr/>
        </p:nvSpPr>
        <p:spPr>
          <a:xfrm>
            <a:off x="734402" y="8890511"/>
            <a:ext cx="6095047" cy="1447800"/>
          </a:xfrm>
          <a:prstGeom prst="rect">
            <a:avLst/>
          </a:prstGeom>
        </p:spPr>
        <p:txBody>
          <a:bodyPr vert="horz" wrap="none" lIns="0" tIns="12700" rIns="0" bIns="0" rtlCol="0">
            <a:noAutofit/>
          </a:bodyPr>
          <a:lstStyle/>
          <a:p>
            <a:pPr marL="140335">
              <a:lnSpc>
                <a:spcPct val="100000"/>
              </a:lnSpc>
              <a:spcBef>
                <a:spcPts val="100"/>
              </a:spcBef>
            </a:pPr>
            <a:r>
              <a:rPr lang="ja-JP" altLang="en-US" sz="1000" dirty="0">
                <a:solidFill>
                  <a:srgbClr val="231F20"/>
                </a:solidFill>
                <a:latin typeface="ＭＳ ゴシック"/>
                <a:cs typeface="ＭＳ ゴシック"/>
              </a:rPr>
              <a:t>患者・家族等</a:t>
            </a:r>
            <a:r>
              <a:rPr sz="1000" dirty="0" err="1" smtClean="0">
                <a:solidFill>
                  <a:srgbClr val="231F20"/>
                </a:solidFill>
                <a:latin typeface="ＭＳ ゴシック"/>
                <a:cs typeface="ＭＳ ゴシック"/>
              </a:rPr>
              <a:t>による研修医への評価を閲覧</a:t>
            </a:r>
            <a:r>
              <a:rPr lang="ja-JP" altLang="en-US" sz="1000" dirty="0" err="1" smtClean="0">
                <a:solidFill>
                  <a:srgbClr val="231F20"/>
                </a:solidFill>
                <a:latin typeface="ＭＳ ゴシック"/>
                <a:cs typeface="ＭＳ ゴシック"/>
              </a:rPr>
              <a:t>、</a:t>
            </a:r>
            <a:r>
              <a:rPr lang="ja-JP" altLang="en-US" sz="1000" dirty="0" smtClean="0">
                <a:solidFill>
                  <a:srgbClr val="231F20"/>
                </a:solidFill>
                <a:latin typeface="ＭＳ ゴシック"/>
                <a:cs typeface="ＭＳ ゴシック"/>
              </a:rPr>
              <a:t>編集</a:t>
            </a:r>
            <a:r>
              <a:rPr sz="1000" dirty="0" err="1" smtClean="0">
                <a:solidFill>
                  <a:srgbClr val="231F20"/>
                </a:solidFill>
                <a:latin typeface="ＭＳ ゴシック"/>
                <a:cs typeface="ＭＳ ゴシック"/>
              </a:rPr>
              <a:t>することができます</a:t>
            </a:r>
            <a:r>
              <a:rPr sz="1000" dirty="0" smtClean="0">
                <a:solidFill>
                  <a:srgbClr val="231F20"/>
                </a:solidFill>
                <a:latin typeface="ＭＳ ゴシック"/>
                <a:cs typeface="ＭＳ ゴシック"/>
              </a:rPr>
              <a:t>。</a:t>
            </a:r>
            <a:endParaRPr sz="1000" dirty="0" smtClean="0">
              <a:latin typeface="ＭＳ ゴシック"/>
              <a:cs typeface="ＭＳ ゴシック"/>
            </a:endParaRPr>
          </a:p>
          <a:p>
            <a:pPr>
              <a:lnSpc>
                <a:spcPct val="100000"/>
              </a:lnSpc>
              <a:spcBef>
                <a:spcPts val="45"/>
              </a:spcBef>
            </a:pPr>
            <a:endParaRPr sz="1350" dirty="0">
              <a:latin typeface="ＭＳ ゴシック"/>
              <a:cs typeface="ＭＳ ゴシック"/>
            </a:endParaRPr>
          </a:p>
          <a:p>
            <a:pPr marL="140335" marR="3630929" indent="-128270">
              <a:lnSpc>
                <a:spcPct val="148200"/>
              </a:lnSpc>
              <a:buSzPct val="90000"/>
              <a:buChar char="■"/>
              <a:tabLst>
                <a:tab pos="140335" algn="l"/>
              </a:tabLst>
            </a:pPr>
            <a:r>
              <a:rPr lang="ja-JP" altLang="en-US" sz="1000" dirty="0">
                <a:solidFill>
                  <a:srgbClr val="A9511A"/>
                </a:solidFill>
                <a:latin typeface="ＭＳ ゴシック"/>
                <a:cs typeface="ＭＳ ゴシック"/>
              </a:rPr>
              <a:t>患者・</a:t>
            </a:r>
            <a:r>
              <a:rPr lang="ja-JP" altLang="en-US" sz="1000" dirty="0" smtClean="0">
                <a:solidFill>
                  <a:srgbClr val="A9511A"/>
                </a:solidFill>
                <a:latin typeface="ＭＳ ゴシック"/>
                <a:cs typeface="ＭＳ ゴシック"/>
              </a:rPr>
              <a:t>家族</a:t>
            </a:r>
            <a:r>
              <a:rPr sz="1000" dirty="0" err="1" smtClean="0">
                <a:solidFill>
                  <a:srgbClr val="A9511A"/>
                </a:solidFill>
                <a:latin typeface="ＭＳ ゴシック"/>
                <a:cs typeface="ＭＳ ゴシック"/>
              </a:rPr>
              <a:t>等の評価入力状況確認</a:t>
            </a:r>
            <a:r>
              <a:rPr sz="1000" dirty="0" smtClean="0">
                <a:solidFill>
                  <a:srgbClr val="A9511A"/>
                </a:solidFill>
                <a:latin typeface="ＭＳ ゴシック"/>
                <a:cs typeface="ＭＳ ゴシック"/>
              </a:rPr>
              <a:t> </a:t>
            </a:r>
            <a:endParaRPr lang="en-US" sz="1000" dirty="0" smtClean="0">
              <a:solidFill>
                <a:srgbClr val="A9511A"/>
              </a:solidFill>
              <a:latin typeface="ＭＳ ゴシック"/>
              <a:cs typeface="ＭＳ ゴシック"/>
            </a:endParaRPr>
          </a:p>
          <a:p>
            <a:pPr marL="12065" marR="3630929">
              <a:lnSpc>
                <a:spcPct val="148200"/>
              </a:lnSpc>
              <a:buSzPct val="90000"/>
              <a:tabLst>
                <a:tab pos="140335" algn="l"/>
              </a:tabLst>
            </a:pPr>
            <a:r>
              <a:rPr lang="ja-JP" altLang="en-US" sz="1000" dirty="0">
                <a:solidFill>
                  <a:srgbClr val="A9511A"/>
                </a:solidFill>
                <a:latin typeface="ＭＳ ゴシック"/>
                <a:cs typeface="ＭＳ ゴシック"/>
              </a:rPr>
              <a:t>　</a:t>
            </a:r>
            <a:r>
              <a:rPr sz="1000" dirty="0" err="1" smtClean="0">
                <a:solidFill>
                  <a:srgbClr val="231F20"/>
                </a:solidFill>
                <a:latin typeface="ＭＳ ゴシック"/>
                <a:cs typeface="ＭＳ ゴシック"/>
              </a:rPr>
              <a:t>評価票</a:t>
            </a:r>
            <a:r>
              <a:rPr lang="ja-JP" altLang="en-US" sz="1000" dirty="0" smtClean="0">
                <a:solidFill>
                  <a:srgbClr val="231F20"/>
                </a:solidFill>
                <a:latin typeface="ＭＳ ゴシック"/>
                <a:cs typeface="ＭＳ ゴシック"/>
              </a:rPr>
              <a:t>の確認が</a:t>
            </a:r>
            <a:r>
              <a:rPr sz="1000" dirty="0" err="1" smtClean="0">
                <a:solidFill>
                  <a:srgbClr val="231F20"/>
                </a:solidFill>
                <a:latin typeface="ＭＳ ゴシック"/>
                <a:cs typeface="ＭＳ ゴシック"/>
              </a:rPr>
              <a:t>できま</a:t>
            </a:r>
            <a:r>
              <a:rPr lang="ja-JP" altLang="en-US" sz="1000" dirty="0" smtClean="0">
                <a:solidFill>
                  <a:srgbClr val="231F20"/>
                </a:solidFill>
                <a:latin typeface="ＭＳ ゴシック"/>
                <a:cs typeface="ＭＳ ゴシック"/>
              </a:rPr>
              <a:t>す</a:t>
            </a:r>
            <a:r>
              <a:rPr sz="1000" dirty="0" smtClean="0">
                <a:solidFill>
                  <a:srgbClr val="231F20"/>
                </a:solidFill>
                <a:latin typeface="ＭＳ ゴシック"/>
                <a:cs typeface="ＭＳ ゴシック"/>
              </a:rPr>
              <a:t>。</a:t>
            </a:r>
            <a:endParaRPr sz="1000" dirty="0">
              <a:latin typeface="ＭＳ ゴシック"/>
              <a:cs typeface="ＭＳ ゴシック"/>
            </a:endParaRPr>
          </a:p>
          <a:p>
            <a:pPr marL="140335" marR="5080" indent="-63500">
              <a:lnSpc>
                <a:spcPct val="148200"/>
              </a:lnSpc>
            </a:pPr>
            <a:r>
              <a:rPr sz="1000" dirty="0" smtClean="0">
                <a:solidFill>
                  <a:srgbClr val="231F20"/>
                </a:solidFill>
                <a:latin typeface="ＭＳ ゴシック"/>
                <a:cs typeface="ＭＳ ゴシック"/>
              </a:rPr>
              <a:t>「</a:t>
            </a:r>
            <a:r>
              <a:rPr lang="ja-JP" altLang="en-US" sz="1000" dirty="0">
                <a:solidFill>
                  <a:srgbClr val="231F20"/>
                </a:solidFill>
                <a:latin typeface="ＭＳ ゴシック"/>
                <a:cs typeface="ＭＳ ゴシック"/>
              </a:rPr>
              <a:t>評価票</a:t>
            </a:r>
            <a:r>
              <a:rPr lang="en-US" altLang="ja-JP" sz="1000" dirty="0">
                <a:solidFill>
                  <a:srgbClr val="231F20"/>
                </a:solidFill>
                <a:latin typeface="ＭＳ ゴシック"/>
                <a:cs typeface="ＭＳ ゴシック"/>
              </a:rPr>
              <a:t>Ⅰ</a:t>
            </a:r>
            <a:r>
              <a:rPr lang="ja-JP" altLang="en-US" sz="1000" dirty="0">
                <a:solidFill>
                  <a:srgbClr val="231F20"/>
                </a:solidFill>
                <a:latin typeface="ＭＳ ゴシック"/>
                <a:cs typeface="ＭＳ ゴシック"/>
              </a:rPr>
              <a:t>／</a:t>
            </a:r>
            <a:r>
              <a:rPr lang="en-US" altLang="ja-JP" sz="1000" dirty="0">
                <a:solidFill>
                  <a:srgbClr val="231F20"/>
                </a:solidFill>
                <a:latin typeface="ＭＳ ゴシック"/>
                <a:cs typeface="ＭＳ ゴシック"/>
              </a:rPr>
              <a:t>Ⅱ</a:t>
            </a:r>
            <a:r>
              <a:rPr lang="ja-JP" altLang="en-US" sz="1000" dirty="0">
                <a:solidFill>
                  <a:srgbClr val="231F20"/>
                </a:solidFill>
                <a:latin typeface="ＭＳ ゴシック"/>
                <a:cs typeface="ＭＳ ゴシック"/>
              </a:rPr>
              <a:t>／</a:t>
            </a:r>
            <a:r>
              <a:rPr lang="en-US" altLang="ja-JP" sz="1000" dirty="0" err="1">
                <a:solidFill>
                  <a:srgbClr val="231F20"/>
                </a:solidFill>
                <a:latin typeface="ＭＳ ゴシック"/>
                <a:cs typeface="ＭＳ ゴシック"/>
              </a:rPr>
              <a:t>Ⅲ</a:t>
            </a:r>
            <a:r>
              <a:rPr sz="1000" dirty="0" err="1" smtClean="0">
                <a:solidFill>
                  <a:srgbClr val="231F20"/>
                </a:solidFill>
                <a:latin typeface="ＭＳ ゴシック"/>
                <a:cs typeface="ＭＳ ゴシック"/>
              </a:rPr>
              <a:t>」ボタンをクリックすると</a:t>
            </a:r>
            <a:r>
              <a:rPr lang="ja-JP" altLang="en-US" sz="1000" dirty="0" smtClean="0">
                <a:solidFill>
                  <a:srgbClr val="231F20"/>
                </a:solidFill>
                <a:latin typeface="ＭＳ ゴシック"/>
                <a:cs typeface="ＭＳ ゴシック"/>
              </a:rPr>
              <a:t>表示され入力状況の確認</a:t>
            </a:r>
            <a:r>
              <a:rPr lang="ja-JP" altLang="en-US" sz="1000" dirty="0">
                <a:solidFill>
                  <a:srgbClr val="231F20"/>
                </a:solidFill>
                <a:latin typeface="ＭＳ ゴシック"/>
                <a:cs typeface="ＭＳ ゴシック"/>
              </a:rPr>
              <a:t>が</a:t>
            </a:r>
            <a:r>
              <a:rPr lang="ja-JP" altLang="en-US" sz="1000" dirty="0" smtClean="0">
                <a:solidFill>
                  <a:srgbClr val="231F20"/>
                </a:solidFill>
                <a:latin typeface="ＭＳ ゴシック"/>
                <a:cs typeface="ＭＳ ゴシック"/>
              </a:rPr>
              <a:t>できます。</a:t>
            </a:r>
            <a:endParaRPr lang="en-US" altLang="ja-JP" sz="1000" dirty="0" smtClean="0">
              <a:solidFill>
                <a:srgbClr val="231F20"/>
              </a:solidFill>
              <a:latin typeface="ＭＳ ゴシック"/>
              <a:cs typeface="ＭＳ ゴシック"/>
            </a:endParaRPr>
          </a:p>
          <a:p>
            <a:pPr marL="140335" marR="5080" indent="-63500">
              <a:lnSpc>
                <a:spcPct val="148200"/>
              </a:lnSpc>
            </a:pPr>
            <a:r>
              <a:rPr lang="ja-JP" altLang="en-US" sz="1000" dirty="0">
                <a:solidFill>
                  <a:srgbClr val="231F20"/>
                </a:solidFill>
                <a:latin typeface="ＭＳ ゴシック"/>
                <a:cs typeface="ＭＳ ゴシック"/>
              </a:rPr>
              <a:t>必要に</a:t>
            </a:r>
            <a:r>
              <a:rPr lang="ja-JP" altLang="en-US" sz="1000" dirty="0" smtClean="0">
                <a:solidFill>
                  <a:srgbClr val="231F20"/>
                </a:solidFill>
                <a:latin typeface="ＭＳ ゴシック"/>
                <a:cs typeface="ＭＳ ゴシック"/>
              </a:rPr>
              <a:t>応じて確定の取消を行い編集することができます。</a:t>
            </a:r>
            <a:endParaRPr lang="ja-JP" altLang="en-US" sz="1000" dirty="0">
              <a:solidFill>
                <a:srgbClr val="231F20"/>
              </a:solidFill>
              <a:latin typeface="ＭＳ ゴシック"/>
              <a:cs typeface="ＭＳ ゴシック"/>
            </a:endParaRPr>
          </a:p>
          <a:p>
            <a:pPr marL="140335" marR="5080" indent="-63500">
              <a:lnSpc>
                <a:spcPct val="148200"/>
              </a:lnSpc>
            </a:pPr>
            <a:endParaRPr sz="1000" dirty="0">
              <a:latin typeface="ＭＳ ゴシック"/>
              <a:cs typeface="ＭＳ ゴシック"/>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2">
            <a:extLst>
              <a:ext uri="{28A0092B-C50C-407E-A947-70E740481C1C}">
                <a14:useLocalDpi xmlns:a14="http://schemas.microsoft.com/office/drawing/2010/main" val="0"/>
              </a:ext>
            </a:extLst>
          </a:blip>
          <a:srcRect b="130"/>
          <a:stretch/>
        </p:blipFill>
        <p:spPr>
          <a:xfrm>
            <a:off x="735525" y="1574354"/>
            <a:ext cx="6090432" cy="3391345"/>
          </a:xfrm>
          <a:prstGeom prst="rect">
            <a:avLst/>
          </a:prstGeom>
        </p:spPr>
      </p:pic>
      <p:pic>
        <p:nvPicPr>
          <p:cNvPr id="15" name="図 14"/>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96388" y="5341675"/>
            <a:ext cx="2729569" cy="4670267"/>
          </a:xfrm>
          <a:prstGeom prst="rect">
            <a:avLst/>
          </a:prstGeom>
        </p:spPr>
      </p:pic>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 name="object 3"/>
          <p:cNvSpPr txBox="1"/>
          <p:nvPr/>
        </p:nvSpPr>
        <p:spPr>
          <a:xfrm>
            <a:off x="2590623" y="1357081"/>
            <a:ext cx="2705966" cy="166712"/>
          </a:xfrm>
          <a:prstGeom prst="rect">
            <a:avLst/>
          </a:prstGeom>
        </p:spPr>
        <p:txBody>
          <a:bodyPr vert="horz" wrap="square" lIns="0" tIns="12700" rIns="0" bIns="0" rtlCol="0">
            <a:spAutoFit/>
          </a:bodyPr>
          <a:lstStyle/>
          <a:p>
            <a:pPr marL="12700">
              <a:lnSpc>
                <a:spcPct val="100000"/>
              </a:lnSpc>
              <a:spcBef>
                <a:spcPts val="100"/>
              </a:spcBef>
            </a:pPr>
            <a:r>
              <a:rPr sz="1000" dirty="0" smtClean="0">
                <a:solidFill>
                  <a:srgbClr val="231F20"/>
                </a:solidFill>
                <a:latin typeface="ＭＳ ゴシック"/>
                <a:cs typeface="ＭＳ ゴシック"/>
              </a:rPr>
              <a:t>&lt;</a:t>
            </a:r>
            <a:r>
              <a:rPr lang="ja-JP" altLang="en-US" sz="1000" dirty="0">
                <a:solidFill>
                  <a:srgbClr val="231F20"/>
                </a:solidFill>
                <a:latin typeface="ＭＳ ゴシック"/>
                <a:cs typeface="ＭＳ ゴシック"/>
              </a:rPr>
              <a:t>患者・家族等の評価票</a:t>
            </a:r>
            <a:r>
              <a:rPr lang="en-US" altLang="ja-JP" sz="1000" dirty="0">
                <a:solidFill>
                  <a:srgbClr val="231F20"/>
                </a:solidFill>
                <a:latin typeface="ＭＳ ゴシック"/>
                <a:cs typeface="ＭＳ ゴシック"/>
              </a:rPr>
              <a:t>I</a:t>
            </a:r>
            <a:r>
              <a:rPr lang="ja-JP" altLang="en-US" sz="1000" dirty="0">
                <a:solidFill>
                  <a:srgbClr val="231F20"/>
                </a:solidFill>
                <a:latin typeface="ＭＳ ゴシック"/>
                <a:cs typeface="ＭＳ ゴシック"/>
              </a:rPr>
              <a:t>／</a:t>
            </a:r>
            <a:r>
              <a:rPr lang="en-US" altLang="ja-JP" sz="1000" dirty="0">
                <a:solidFill>
                  <a:srgbClr val="231F20"/>
                </a:solidFill>
                <a:latin typeface="ＭＳ ゴシック"/>
                <a:cs typeface="ＭＳ ゴシック"/>
              </a:rPr>
              <a:t>II</a:t>
            </a:r>
            <a:r>
              <a:rPr lang="ja-JP" altLang="en-US" sz="1000" dirty="0">
                <a:solidFill>
                  <a:srgbClr val="231F20"/>
                </a:solidFill>
                <a:latin typeface="ＭＳ ゴシック"/>
                <a:cs typeface="ＭＳ ゴシック"/>
              </a:rPr>
              <a:t>／</a:t>
            </a:r>
            <a:r>
              <a:rPr lang="en-US" altLang="ja-JP" sz="1000" dirty="0">
                <a:solidFill>
                  <a:srgbClr val="231F20"/>
                </a:solidFill>
                <a:latin typeface="ＭＳ ゴシック"/>
                <a:cs typeface="ＭＳ ゴシック"/>
              </a:rPr>
              <a:t>III</a:t>
            </a:r>
            <a:r>
              <a:rPr lang="ja-JP" altLang="en-US" sz="1000" dirty="0">
                <a:solidFill>
                  <a:srgbClr val="231F20"/>
                </a:solidFill>
                <a:latin typeface="ＭＳ ゴシック"/>
                <a:cs typeface="ＭＳ ゴシック"/>
              </a:rPr>
              <a:t>の代行入力</a:t>
            </a:r>
            <a:r>
              <a:rPr sz="1000" dirty="0" smtClean="0">
                <a:solidFill>
                  <a:srgbClr val="231F20"/>
                </a:solidFill>
                <a:latin typeface="ＭＳ ゴシック"/>
                <a:cs typeface="ＭＳ ゴシック"/>
              </a:rPr>
              <a:t>&gt;</a:t>
            </a:r>
            <a:endParaRPr sz="1000" dirty="0">
              <a:latin typeface="ＭＳ ゴシック"/>
              <a:cs typeface="ＭＳ ゴシック"/>
            </a:endParaRPr>
          </a:p>
        </p:txBody>
      </p:sp>
      <p:sp>
        <p:nvSpPr>
          <p:cNvPr id="8" name="object 8"/>
          <p:cNvSpPr txBox="1"/>
          <p:nvPr/>
        </p:nvSpPr>
        <p:spPr>
          <a:xfrm>
            <a:off x="734402" y="837006"/>
            <a:ext cx="6091555" cy="375744"/>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lang="ja-JP" altLang="en-US" sz="2200" dirty="0">
                <a:solidFill>
                  <a:srgbClr val="FFFFFF"/>
                </a:solidFill>
                <a:latin typeface="HGPｺﾞｼｯｸE" panose="020B0900000000000000" pitchFamily="50" charset="-128"/>
                <a:ea typeface="HGPｺﾞｼｯｸE" panose="020B0900000000000000" pitchFamily="50" charset="-128"/>
                <a:cs typeface="HGPｺﾞｼｯｸE"/>
              </a:rPr>
              <a:t>患者・家族等</a:t>
            </a:r>
            <a:r>
              <a:rPr lang="ja-JP" altLang="en-US" sz="2200" dirty="0" smtClean="0">
                <a:solidFill>
                  <a:srgbClr val="FFFFFF"/>
                </a:solidFill>
                <a:latin typeface="HGPｺﾞｼｯｸE" panose="020B0900000000000000" pitchFamily="50" charset="-128"/>
                <a:ea typeface="HGPｺﾞｼｯｸE" panose="020B0900000000000000" pitchFamily="50" charset="-128"/>
                <a:cs typeface="HGPｺﾞｼｯｸE"/>
              </a:rPr>
              <a:t>の評価票</a:t>
            </a:r>
            <a:r>
              <a:rPr lang="en-US" altLang="ja-JP" sz="2200" spc="5" dirty="0" smtClean="0">
                <a:solidFill>
                  <a:srgbClr val="FFFFFF"/>
                </a:solidFill>
                <a:latin typeface="HGPｺﾞｼｯｸE" panose="020B0900000000000000" pitchFamily="50" charset="-128"/>
                <a:ea typeface="HGPｺﾞｼｯｸE" panose="020B0900000000000000" pitchFamily="50" charset="-128"/>
                <a:cs typeface="HGPｺﾞｼｯｸE"/>
              </a:rPr>
              <a:t>I/II/III</a:t>
            </a:r>
            <a:r>
              <a:rPr lang="ja-JP" altLang="en-US" sz="2200" spc="5" dirty="0" smtClean="0">
                <a:solidFill>
                  <a:srgbClr val="FFFFFF"/>
                </a:solidFill>
                <a:latin typeface="HGPｺﾞｼｯｸE" panose="020B0900000000000000" pitchFamily="50" charset="-128"/>
                <a:ea typeface="HGPｺﾞｼｯｸE" panose="020B0900000000000000" pitchFamily="50" charset="-128"/>
                <a:cs typeface="HGPｺﾞｼｯｸE"/>
              </a:rPr>
              <a:t>の代行</a:t>
            </a:r>
            <a:r>
              <a:rPr lang="ja-JP" altLang="en-US" sz="2200" dirty="0" smtClean="0">
                <a:solidFill>
                  <a:srgbClr val="FFFFFF"/>
                </a:solidFill>
                <a:latin typeface="HGPｺﾞｼｯｸE" panose="020B0900000000000000" pitchFamily="50" charset="-128"/>
                <a:ea typeface="HGPｺﾞｼｯｸE" panose="020B0900000000000000" pitchFamily="50" charset="-128"/>
                <a:cs typeface="HGPｺﾞｼｯｸE"/>
              </a:rPr>
              <a:t>入力</a:t>
            </a:r>
            <a:endParaRPr lang="ja-JP" altLang="en-US" sz="2200" dirty="0">
              <a:latin typeface="HGPｺﾞｼｯｸE" panose="020B0900000000000000" pitchFamily="50" charset="-128"/>
              <a:ea typeface="HGPｺﾞｼｯｸE" panose="020B0900000000000000" pitchFamily="50" charset="-128"/>
              <a:cs typeface="HGPｺﾞｼｯｸE"/>
            </a:endParaRPr>
          </a:p>
        </p:txBody>
      </p:sp>
      <p:sp>
        <p:nvSpPr>
          <p:cNvPr id="10" name="object 10"/>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71</a:t>
            </a:fld>
            <a:endParaRPr dirty="0"/>
          </a:p>
        </p:txBody>
      </p:sp>
      <p:sp>
        <p:nvSpPr>
          <p:cNvPr id="9" name="object 9"/>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105" dirty="0">
                <a:solidFill>
                  <a:srgbClr val="FFFFFF"/>
                </a:solidFill>
                <a:latin typeface="ＭＳ Ｐゴシック"/>
                <a:cs typeface="ＭＳ Ｐゴシック"/>
              </a:rPr>
              <a:t>〈</a:t>
            </a:r>
            <a:r>
              <a:rPr sz="1000" spc="-20" dirty="0">
                <a:solidFill>
                  <a:srgbClr val="FFFFFF"/>
                </a:solidFill>
                <a:latin typeface="ＭＳ Ｐゴシック"/>
                <a:cs typeface="ＭＳ Ｐゴシック"/>
              </a:rPr>
              <a:t>そ</a:t>
            </a:r>
            <a:r>
              <a:rPr sz="1000" spc="-5" dirty="0">
                <a:solidFill>
                  <a:srgbClr val="FFFFFF"/>
                </a:solidFill>
                <a:latin typeface="ＭＳ Ｐゴシック"/>
                <a:cs typeface="ＭＳ Ｐゴシック"/>
              </a:rPr>
              <a:t>の</a:t>
            </a:r>
            <a:r>
              <a:rPr sz="1000" spc="-25" dirty="0">
                <a:solidFill>
                  <a:srgbClr val="FFFFFF"/>
                </a:solidFill>
                <a:latin typeface="ＭＳ Ｐゴシック"/>
                <a:cs typeface="ＭＳ Ｐゴシック"/>
              </a:rPr>
              <a:t>他</a:t>
            </a:r>
            <a:r>
              <a:rPr sz="1000" spc="-15" dirty="0">
                <a:solidFill>
                  <a:srgbClr val="FFFFFF"/>
                </a:solidFill>
                <a:latin typeface="ＭＳ Ｐゴシック"/>
                <a:cs typeface="ＭＳ Ｐゴシック"/>
              </a:rPr>
              <a:t>の</a:t>
            </a:r>
            <a:r>
              <a:rPr sz="1000" spc="15" dirty="0">
                <a:solidFill>
                  <a:srgbClr val="FFFFFF"/>
                </a:solidFill>
                <a:latin typeface="ＭＳ Ｐゴシック"/>
                <a:cs typeface="ＭＳ Ｐゴシック"/>
              </a:rPr>
              <a:t>研</a:t>
            </a:r>
            <a:r>
              <a:rPr sz="1000" spc="-30" dirty="0">
                <a:solidFill>
                  <a:srgbClr val="FFFFFF"/>
                </a:solidFill>
                <a:latin typeface="ＭＳ Ｐゴシック"/>
                <a:cs typeface="ＭＳ Ｐゴシック"/>
              </a:rPr>
              <a:t>修</a:t>
            </a:r>
            <a:r>
              <a:rPr sz="1000" spc="-25" dirty="0">
                <a:solidFill>
                  <a:srgbClr val="FFFFFF"/>
                </a:solidFill>
                <a:latin typeface="ＭＳ Ｐゴシック"/>
                <a:cs typeface="ＭＳ Ｐゴシック"/>
              </a:rPr>
              <a:t>活</a:t>
            </a:r>
            <a:r>
              <a:rPr sz="1000" spc="-20" dirty="0">
                <a:solidFill>
                  <a:srgbClr val="FFFFFF"/>
                </a:solidFill>
                <a:latin typeface="ＭＳ Ｐゴシック"/>
                <a:cs typeface="ＭＳ Ｐゴシック"/>
              </a:rPr>
              <a:t>動</a:t>
            </a:r>
            <a:r>
              <a:rPr sz="1000" spc="-45" dirty="0">
                <a:solidFill>
                  <a:srgbClr val="FFFFFF"/>
                </a:solidFill>
                <a:latin typeface="ＭＳ Ｐゴシック"/>
                <a:cs typeface="ＭＳ Ｐゴシック"/>
              </a:rPr>
              <a:t>の</a:t>
            </a:r>
            <a:r>
              <a:rPr sz="1000" spc="-15" dirty="0">
                <a:solidFill>
                  <a:srgbClr val="FFFFFF"/>
                </a:solidFill>
                <a:latin typeface="ＭＳ Ｐゴシック"/>
                <a:cs typeface="ＭＳ Ｐゴシック"/>
              </a:rPr>
              <a:t>記</a:t>
            </a:r>
            <a:r>
              <a:rPr sz="1000" spc="-25" dirty="0">
                <a:solidFill>
                  <a:srgbClr val="FFFFFF"/>
                </a:solidFill>
                <a:latin typeface="ＭＳ Ｐゴシック"/>
                <a:cs typeface="ＭＳ Ｐゴシック"/>
              </a:rPr>
              <a:t>録</a:t>
            </a:r>
            <a:r>
              <a:rPr sz="1000" spc="-15" dirty="0">
                <a:solidFill>
                  <a:srgbClr val="FFFFFF"/>
                </a:solidFill>
                <a:latin typeface="ＭＳ Ｐゴシック"/>
                <a:cs typeface="ＭＳ Ｐゴシック"/>
              </a:rPr>
              <a:t>管</a:t>
            </a:r>
            <a:r>
              <a:rPr sz="1000" spc="-5" dirty="0">
                <a:solidFill>
                  <a:srgbClr val="FFFFFF"/>
                </a:solidFill>
                <a:latin typeface="ＭＳ Ｐゴシック"/>
                <a:cs typeface="ＭＳ Ｐゴシック"/>
              </a:rPr>
              <a:t>理〉</a:t>
            </a:r>
            <a:endParaRPr sz="1000">
              <a:latin typeface="ＭＳ Ｐゴシック"/>
              <a:cs typeface="ＭＳ Ｐゴシック"/>
            </a:endParaRPr>
          </a:p>
        </p:txBody>
      </p:sp>
      <p:pic>
        <p:nvPicPr>
          <p:cNvPr id="12" name="図 11"/>
          <p:cNvPicPr>
            <a:picLocks noChangeAspect="1"/>
          </p:cNvPicPr>
          <p:nvPr/>
        </p:nvPicPr>
        <p:blipFill rotWithShape="1">
          <a:blip r:embed="rId4" cstate="print">
            <a:extLst>
              <a:ext uri="{28A0092B-C50C-407E-A947-70E740481C1C}">
                <a14:useLocalDpi xmlns:a14="http://schemas.microsoft.com/office/drawing/2010/main" val="0"/>
              </a:ext>
            </a:extLst>
          </a:blip>
          <a:srcRect l="-1449" t="68" r="599" b="-480"/>
          <a:stretch/>
        </p:blipFill>
        <p:spPr>
          <a:xfrm>
            <a:off x="709838" y="5373000"/>
            <a:ext cx="3124200" cy="4648200"/>
          </a:xfrm>
          <a:prstGeom prst="rect">
            <a:avLst/>
          </a:prstGeom>
        </p:spPr>
      </p:pic>
      <p:sp>
        <p:nvSpPr>
          <p:cNvPr id="4" name="object 4"/>
          <p:cNvSpPr txBox="1"/>
          <p:nvPr/>
        </p:nvSpPr>
        <p:spPr>
          <a:xfrm>
            <a:off x="1291005" y="5076952"/>
            <a:ext cx="2269943" cy="166712"/>
          </a:xfrm>
          <a:prstGeom prst="rect">
            <a:avLst/>
          </a:prstGeom>
        </p:spPr>
        <p:txBody>
          <a:bodyPr vert="horz" wrap="square" lIns="0" tIns="12700" rIns="0" bIns="0" rtlCol="0">
            <a:spAutoFit/>
          </a:bodyPr>
          <a:lstStyle/>
          <a:p>
            <a:pPr marL="12700">
              <a:lnSpc>
                <a:spcPct val="100000"/>
              </a:lnSpc>
              <a:spcBef>
                <a:spcPts val="100"/>
              </a:spcBef>
            </a:pPr>
            <a:r>
              <a:rPr sz="1000" dirty="0" smtClean="0">
                <a:solidFill>
                  <a:srgbClr val="231F20"/>
                </a:solidFill>
                <a:latin typeface="ＭＳ ゴシック"/>
                <a:cs typeface="ＭＳ ゴシック"/>
              </a:rPr>
              <a:t>&lt;</a:t>
            </a:r>
            <a:r>
              <a:rPr lang="ja-JP" altLang="en-US" sz="1000" dirty="0">
                <a:solidFill>
                  <a:srgbClr val="231F20"/>
                </a:solidFill>
                <a:latin typeface="ＭＳ ゴシック"/>
                <a:cs typeface="ＭＳ ゴシック"/>
              </a:rPr>
              <a:t>評価票</a:t>
            </a:r>
            <a:r>
              <a:rPr lang="en-US" altLang="ja-JP" sz="1000" dirty="0">
                <a:solidFill>
                  <a:srgbClr val="231F20"/>
                </a:solidFill>
                <a:latin typeface="ＭＳ ゴシック"/>
                <a:cs typeface="ＭＳ ゴシック"/>
              </a:rPr>
              <a:t>Ⅰ</a:t>
            </a:r>
            <a:r>
              <a:rPr lang="ja-JP" altLang="en-US" sz="1000" dirty="0">
                <a:solidFill>
                  <a:srgbClr val="231F20"/>
                </a:solidFill>
                <a:latin typeface="ＭＳ ゴシック"/>
                <a:cs typeface="ＭＳ ゴシック"/>
              </a:rPr>
              <a:t>／</a:t>
            </a:r>
            <a:r>
              <a:rPr lang="en-US" altLang="ja-JP" sz="1000" dirty="0">
                <a:solidFill>
                  <a:srgbClr val="231F20"/>
                </a:solidFill>
                <a:latin typeface="ＭＳ ゴシック"/>
                <a:cs typeface="ＭＳ ゴシック"/>
              </a:rPr>
              <a:t>Ⅱ</a:t>
            </a:r>
            <a:r>
              <a:rPr lang="ja-JP" altLang="en-US" sz="1000" dirty="0">
                <a:solidFill>
                  <a:srgbClr val="231F20"/>
                </a:solidFill>
                <a:latin typeface="ＭＳ ゴシック"/>
                <a:cs typeface="ＭＳ ゴシック"/>
              </a:rPr>
              <a:t>／</a:t>
            </a:r>
            <a:r>
              <a:rPr lang="en-US" altLang="ja-JP" sz="1000" dirty="0" smtClean="0">
                <a:solidFill>
                  <a:srgbClr val="231F20"/>
                </a:solidFill>
                <a:latin typeface="ＭＳ ゴシック"/>
                <a:cs typeface="ＭＳ ゴシック"/>
              </a:rPr>
              <a:t>Ⅲ</a:t>
            </a:r>
            <a:r>
              <a:rPr lang="ja-JP" altLang="en-US" sz="1000" dirty="0" smtClean="0">
                <a:solidFill>
                  <a:srgbClr val="231F20"/>
                </a:solidFill>
                <a:latin typeface="ＭＳ ゴシック"/>
                <a:cs typeface="ＭＳ ゴシック"/>
              </a:rPr>
              <a:t>入力画面</a:t>
            </a:r>
            <a:r>
              <a:rPr lang="en-US" altLang="ja-JP" sz="1000" dirty="0" smtClean="0">
                <a:solidFill>
                  <a:srgbClr val="231F20"/>
                </a:solidFill>
                <a:latin typeface="ＭＳ ゴシック"/>
                <a:cs typeface="ＭＳ ゴシック"/>
              </a:rPr>
              <a:t>(</a:t>
            </a:r>
            <a:r>
              <a:rPr lang="ja-JP" altLang="en-US" sz="1000" dirty="0" smtClean="0">
                <a:solidFill>
                  <a:srgbClr val="231F20"/>
                </a:solidFill>
                <a:latin typeface="ＭＳ ゴシック"/>
                <a:cs typeface="ＭＳ ゴシック"/>
              </a:rPr>
              <a:t>通常版</a:t>
            </a:r>
            <a:r>
              <a:rPr lang="en-US" altLang="ja-JP" sz="1000" dirty="0" smtClean="0">
                <a:solidFill>
                  <a:srgbClr val="231F20"/>
                </a:solidFill>
                <a:latin typeface="ＭＳ ゴシック"/>
                <a:cs typeface="ＭＳ ゴシック"/>
              </a:rPr>
              <a:t>)</a:t>
            </a:r>
            <a:r>
              <a:rPr sz="1000" dirty="0" smtClean="0">
                <a:solidFill>
                  <a:srgbClr val="231F20"/>
                </a:solidFill>
                <a:latin typeface="ＭＳ ゴシック"/>
                <a:cs typeface="ＭＳ ゴシック"/>
              </a:rPr>
              <a:t>&gt;</a:t>
            </a:r>
            <a:endParaRPr sz="1000" dirty="0">
              <a:latin typeface="ＭＳ ゴシック"/>
              <a:cs typeface="ＭＳ ゴシック"/>
            </a:endParaRPr>
          </a:p>
        </p:txBody>
      </p:sp>
      <p:sp>
        <p:nvSpPr>
          <p:cNvPr id="18" name="角丸四角形 17"/>
          <p:cNvSpPr/>
          <p:nvPr/>
        </p:nvSpPr>
        <p:spPr>
          <a:xfrm>
            <a:off x="1109145" y="7784501"/>
            <a:ext cx="2575012" cy="1905000"/>
          </a:xfrm>
          <a:prstGeom prst="roundRect">
            <a:avLst>
              <a:gd name="adj" fmla="val 4150"/>
            </a:avLst>
          </a:prstGeom>
          <a:ln w="12598">
            <a:solidFill>
              <a:srgbClr val="DA2128"/>
            </a:solidFill>
            <a:round/>
          </a:ln>
        </p:spPr>
        <p:txBody>
          <a:bodyPr wrap="square" lIns="0" tIns="0" rIns="0" bIns="0" rtlCol="0" anchor="ctr"/>
          <a:lstStyle/>
          <a:p>
            <a:pPr algn="ctr"/>
            <a:endParaRPr kumimoji="1" lang="ja-JP" altLang="en-US"/>
          </a:p>
        </p:txBody>
      </p:sp>
      <p:sp>
        <p:nvSpPr>
          <p:cNvPr id="19" name="角丸四角形 18"/>
          <p:cNvSpPr/>
          <p:nvPr/>
        </p:nvSpPr>
        <p:spPr>
          <a:xfrm>
            <a:off x="1162150" y="7643298"/>
            <a:ext cx="937595" cy="141203"/>
          </a:xfrm>
          <a:prstGeom prst="roundRect">
            <a:avLst>
              <a:gd name="adj" fmla="val 29713"/>
            </a:avLst>
          </a:prstGeom>
          <a:ln w="12598">
            <a:solidFill>
              <a:srgbClr val="DA2128"/>
            </a:solidFill>
            <a:round/>
          </a:ln>
        </p:spPr>
        <p:txBody>
          <a:bodyPr wrap="square" lIns="0" tIns="0" rIns="0" bIns="0" rtlCol="0" anchor="ctr"/>
          <a:lstStyle/>
          <a:p>
            <a:pPr algn="ctr"/>
            <a:endParaRPr kumimoji="1" lang="ja-JP" altLang="en-US"/>
          </a:p>
        </p:txBody>
      </p:sp>
      <p:sp>
        <p:nvSpPr>
          <p:cNvPr id="22" name="object 18"/>
          <p:cNvSpPr/>
          <p:nvPr/>
        </p:nvSpPr>
        <p:spPr>
          <a:xfrm>
            <a:off x="2008970" y="7462870"/>
            <a:ext cx="1386175" cy="259715"/>
          </a:xfrm>
          <a:custGeom>
            <a:avLst/>
            <a:gdLst/>
            <a:ahLst/>
            <a:cxnLst/>
            <a:rect l="l" t="t" r="r" b="b"/>
            <a:pathLst>
              <a:path w="1236345" h="259714">
                <a:moveTo>
                  <a:pt x="1236141" y="0"/>
                </a:moveTo>
                <a:lnTo>
                  <a:pt x="247903" y="0"/>
                </a:lnTo>
                <a:lnTo>
                  <a:pt x="0" y="259194"/>
                </a:lnTo>
                <a:lnTo>
                  <a:pt x="1236141" y="259194"/>
                </a:lnTo>
                <a:lnTo>
                  <a:pt x="1236141" y="0"/>
                </a:lnTo>
                <a:close/>
              </a:path>
            </a:pathLst>
          </a:custGeom>
          <a:solidFill>
            <a:srgbClr val="DA2128"/>
          </a:solidFill>
        </p:spPr>
        <p:txBody>
          <a:bodyPr wrap="square" lIns="0" tIns="0" rIns="0" bIns="0" rtlCol="0"/>
          <a:lstStyle/>
          <a:p>
            <a:endParaRPr/>
          </a:p>
        </p:txBody>
      </p:sp>
      <p:sp>
        <p:nvSpPr>
          <p:cNvPr id="26" name="object 19"/>
          <p:cNvSpPr txBox="1"/>
          <p:nvPr/>
        </p:nvSpPr>
        <p:spPr>
          <a:xfrm>
            <a:off x="2262191" y="7442821"/>
            <a:ext cx="1248610" cy="212879"/>
          </a:xfrm>
          <a:prstGeom prst="rect">
            <a:avLst/>
          </a:prstGeom>
        </p:spPr>
        <p:txBody>
          <a:bodyPr vert="horz" wrap="square" lIns="0" tIns="73660" rIns="0" bIns="0" rtlCol="0">
            <a:spAutoFit/>
          </a:bodyPr>
          <a:lstStyle/>
          <a:p>
            <a:pPr marL="149860">
              <a:lnSpc>
                <a:spcPct val="100000"/>
              </a:lnSpc>
              <a:spcBef>
                <a:spcPts val="580"/>
              </a:spcBef>
            </a:pPr>
            <a:r>
              <a:rPr lang="ja-JP" altLang="en-US" sz="900" spc="-10" dirty="0">
                <a:solidFill>
                  <a:srgbClr val="FFFFFF"/>
                </a:solidFill>
                <a:latin typeface="ＭＳ ゴシック"/>
                <a:cs typeface="ＭＳ ゴシック"/>
              </a:rPr>
              <a:t>評価票</a:t>
            </a:r>
            <a:r>
              <a:rPr lang="ja-JP" altLang="en-US" sz="900" spc="-10" dirty="0" smtClean="0">
                <a:solidFill>
                  <a:srgbClr val="FFFFFF"/>
                </a:solidFill>
                <a:latin typeface="ＭＳ ゴシック"/>
                <a:cs typeface="ＭＳ ゴシック"/>
              </a:rPr>
              <a:t>選択</a:t>
            </a:r>
            <a:r>
              <a:rPr sz="900" spc="-140" dirty="0" err="1" smtClean="0">
                <a:solidFill>
                  <a:srgbClr val="FFFFFF"/>
                </a:solidFill>
                <a:latin typeface="ＭＳ ゴシック"/>
                <a:cs typeface="ＭＳ ゴシック"/>
              </a:rPr>
              <a:t>エ</a:t>
            </a:r>
            <a:r>
              <a:rPr sz="900" spc="-105" dirty="0" err="1" smtClean="0">
                <a:solidFill>
                  <a:srgbClr val="FFFFFF"/>
                </a:solidFill>
                <a:latin typeface="ＭＳ ゴシック"/>
                <a:cs typeface="ＭＳ ゴシック"/>
              </a:rPr>
              <a:t>リ</a:t>
            </a:r>
            <a:r>
              <a:rPr sz="900" dirty="0" err="1" smtClean="0">
                <a:solidFill>
                  <a:srgbClr val="FFFFFF"/>
                </a:solidFill>
                <a:latin typeface="ＭＳ ゴシック"/>
                <a:cs typeface="ＭＳ ゴシック"/>
              </a:rPr>
              <a:t>ア</a:t>
            </a:r>
            <a:endParaRPr sz="900" dirty="0">
              <a:latin typeface="ＭＳ ゴシック"/>
              <a:cs typeface="ＭＳ ゴシック"/>
            </a:endParaRPr>
          </a:p>
        </p:txBody>
      </p:sp>
      <p:sp>
        <p:nvSpPr>
          <p:cNvPr id="25" name="object 4"/>
          <p:cNvSpPr txBox="1"/>
          <p:nvPr/>
        </p:nvSpPr>
        <p:spPr>
          <a:xfrm>
            <a:off x="4352080" y="5073506"/>
            <a:ext cx="2209800" cy="166712"/>
          </a:xfrm>
          <a:prstGeom prst="rect">
            <a:avLst/>
          </a:prstGeom>
        </p:spPr>
        <p:txBody>
          <a:bodyPr vert="horz" wrap="square" lIns="0" tIns="12700" rIns="0" bIns="0" rtlCol="0">
            <a:spAutoFit/>
          </a:bodyPr>
          <a:lstStyle/>
          <a:p>
            <a:pPr marL="12700">
              <a:lnSpc>
                <a:spcPct val="100000"/>
              </a:lnSpc>
              <a:spcBef>
                <a:spcPts val="100"/>
              </a:spcBef>
            </a:pPr>
            <a:r>
              <a:rPr sz="1000" dirty="0" smtClean="0">
                <a:solidFill>
                  <a:srgbClr val="231F20"/>
                </a:solidFill>
                <a:latin typeface="ＭＳ ゴシック"/>
                <a:cs typeface="ＭＳ ゴシック"/>
              </a:rPr>
              <a:t>&lt;</a:t>
            </a:r>
            <a:r>
              <a:rPr lang="ja-JP" altLang="en-US" sz="1000" dirty="0">
                <a:solidFill>
                  <a:srgbClr val="231F20"/>
                </a:solidFill>
                <a:latin typeface="ＭＳ ゴシック"/>
                <a:cs typeface="ＭＳ ゴシック"/>
              </a:rPr>
              <a:t>評価票</a:t>
            </a:r>
            <a:r>
              <a:rPr lang="en-US" altLang="ja-JP" sz="1000" dirty="0">
                <a:solidFill>
                  <a:srgbClr val="231F20"/>
                </a:solidFill>
                <a:latin typeface="ＭＳ ゴシック"/>
                <a:cs typeface="ＭＳ ゴシック"/>
              </a:rPr>
              <a:t>Ⅰ</a:t>
            </a:r>
            <a:r>
              <a:rPr lang="ja-JP" altLang="en-US" sz="1000" dirty="0">
                <a:solidFill>
                  <a:srgbClr val="231F20"/>
                </a:solidFill>
                <a:latin typeface="ＭＳ ゴシック"/>
                <a:cs typeface="ＭＳ ゴシック"/>
              </a:rPr>
              <a:t>／</a:t>
            </a:r>
            <a:r>
              <a:rPr lang="en-US" altLang="ja-JP" sz="1000" dirty="0">
                <a:solidFill>
                  <a:srgbClr val="231F20"/>
                </a:solidFill>
                <a:latin typeface="ＭＳ ゴシック"/>
                <a:cs typeface="ＭＳ ゴシック"/>
              </a:rPr>
              <a:t>Ⅱ</a:t>
            </a:r>
            <a:r>
              <a:rPr lang="ja-JP" altLang="en-US" sz="1000" dirty="0">
                <a:solidFill>
                  <a:srgbClr val="231F20"/>
                </a:solidFill>
                <a:latin typeface="ＭＳ ゴシック"/>
                <a:cs typeface="ＭＳ ゴシック"/>
              </a:rPr>
              <a:t>／</a:t>
            </a:r>
            <a:r>
              <a:rPr lang="en-US" altLang="ja-JP" sz="1000" dirty="0" smtClean="0">
                <a:solidFill>
                  <a:srgbClr val="231F20"/>
                </a:solidFill>
                <a:latin typeface="ＭＳ ゴシック"/>
                <a:cs typeface="ＭＳ ゴシック"/>
              </a:rPr>
              <a:t>Ⅲ</a:t>
            </a:r>
            <a:r>
              <a:rPr lang="ja-JP" altLang="en-US" sz="1000" dirty="0" smtClean="0">
                <a:solidFill>
                  <a:srgbClr val="231F20"/>
                </a:solidFill>
                <a:latin typeface="ＭＳ ゴシック"/>
                <a:cs typeface="ＭＳ ゴシック"/>
              </a:rPr>
              <a:t>入力画面</a:t>
            </a:r>
            <a:r>
              <a:rPr lang="en-US" altLang="ja-JP" sz="1000" dirty="0" smtClean="0">
                <a:solidFill>
                  <a:srgbClr val="231F20"/>
                </a:solidFill>
                <a:latin typeface="ＭＳ ゴシック"/>
                <a:cs typeface="ＭＳ ゴシック"/>
              </a:rPr>
              <a:t>(</a:t>
            </a:r>
            <a:r>
              <a:rPr lang="ja-JP" altLang="en-US" sz="1000" dirty="0">
                <a:solidFill>
                  <a:srgbClr val="231F20"/>
                </a:solidFill>
                <a:latin typeface="ＭＳ ゴシック"/>
                <a:cs typeface="ＭＳ ゴシック"/>
              </a:rPr>
              <a:t>簡易</a:t>
            </a:r>
            <a:r>
              <a:rPr lang="ja-JP" altLang="en-US" sz="1000" dirty="0" smtClean="0">
                <a:solidFill>
                  <a:srgbClr val="231F20"/>
                </a:solidFill>
                <a:latin typeface="ＭＳ ゴシック"/>
                <a:cs typeface="ＭＳ ゴシック"/>
              </a:rPr>
              <a:t>版</a:t>
            </a:r>
            <a:r>
              <a:rPr lang="en-US" altLang="ja-JP" sz="1000" dirty="0" smtClean="0">
                <a:solidFill>
                  <a:srgbClr val="231F20"/>
                </a:solidFill>
                <a:latin typeface="ＭＳ ゴシック"/>
                <a:cs typeface="ＭＳ ゴシック"/>
              </a:rPr>
              <a:t>)</a:t>
            </a:r>
            <a:r>
              <a:rPr sz="1000" dirty="0" smtClean="0">
                <a:solidFill>
                  <a:srgbClr val="231F20"/>
                </a:solidFill>
                <a:latin typeface="ＭＳ ゴシック"/>
                <a:cs typeface="ＭＳ ゴシック"/>
              </a:rPr>
              <a:t>&gt;</a:t>
            </a:r>
            <a:endParaRPr sz="1000" dirty="0">
              <a:latin typeface="ＭＳ ゴシック"/>
              <a:cs typeface="ＭＳ ゴシック"/>
            </a:endParaRPr>
          </a:p>
        </p:txBody>
      </p:sp>
      <p:sp>
        <p:nvSpPr>
          <p:cNvPr id="23" name="フローチャート: 処理 22"/>
          <p:cNvSpPr/>
          <p:nvPr/>
        </p:nvSpPr>
        <p:spPr>
          <a:xfrm>
            <a:off x="3440759" y="7921740"/>
            <a:ext cx="1048909" cy="245087"/>
          </a:xfrm>
          <a:prstGeom prst="flowChartProcess">
            <a:avLst/>
          </a:prstGeom>
          <a:solidFill>
            <a:srgbClr val="DA2128"/>
          </a:solidFill>
          <a:ln>
            <a:noFill/>
          </a:ln>
        </p:spPr>
        <p:style>
          <a:lnRef idx="0">
            <a:scrgbClr r="0" g="0" b="0"/>
          </a:lnRef>
          <a:fillRef idx="0">
            <a:scrgbClr r="0" g="0" b="0"/>
          </a:fillRef>
          <a:effectRef idx="0">
            <a:scrgbClr r="0" g="0" b="0"/>
          </a:effectRef>
          <a:fontRef idx="minor">
            <a:schemeClr val="lt1"/>
          </a:fontRef>
        </p:style>
        <p:txBody>
          <a:bodyPr wrap="square" lIns="0" tIns="0" rIns="0" bIns="0" rtlCol="0" anchor="ctr"/>
          <a:lstStyle/>
          <a:p>
            <a:pPr algn="ctr"/>
            <a:endParaRPr kumimoji="1" lang="ja-JP" altLang="en-US"/>
          </a:p>
        </p:txBody>
      </p:sp>
      <p:sp>
        <p:nvSpPr>
          <p:cNvPr id="21" name="object 19"/>
          <p:cNvSpPr txBox="1"/>
          <p:nvPr/>
        </p:nvSpPr>
        <p:spPr>
          <a:xfrm>
            <a:off x="3440759" y="7893773"/>
            <a:ext cx="1085215" cy="338455"/>
          </a:xfrm>
          <a:prstGeom prst="rect">
            <a:avLst/>
          </a:prstGeom>
        </p:spPr>
        <p:txBody>
          <a:bodyPr vert="horz" wrap="square" lIns="0" tIns="73660" rIns="0" bIns="0" rtlCol="0">
            <a:spAutoFit/>
          </a:bodyPr>
          <a:lstStyle/>
          <a:p>
            <a:pPr marL="149860">
              <a:lnSpc>
                <a:spcPct val="100000"/>
              </a:lnSpc>
              <a:spcBef>
                <a:spcPts val="580"/>
              </a:spcBef>
            </a:pPr>
            <a:r>
              <a:rPr sz="900" spc="-10" dirty="0">
                <a:solidFill>
                  <a:srgbClr val="FFFFFF"/>
                </a:solidFill>
                <a:latin typeface="ＭＳ ゴシック"/>
                <a:cs typeface="ＭＳ ゴシック"/>
              </a:rPr>
              <a:t>評</a:t>
            </a:r>
            <a:r>
              <a:rPr sz="900" spc="-20" dirty="0">
                <a:solidFill>
                  <a:srgbClr val="FFFFFF"/>
                </a:solidFill>
                <a:latin typeface="ＭＳ ゴシック"/>
                <a:cs typeface="ＭＳ ゴシック"/>
              </a:rPr>
              <a:t>価</a:t>
            </a:r>
            <a:r>
              <a:rPr sz="900" spc="-25" dirty="0">
                <a:solidFill>
                  <a:srgbClr val="FFFFFF"/>
                </a:solidFill>
                <a:latin typeface="ＭＳ ゴシック"/>
                <a:cs typeface="ＭＳ ゴシック"/>
              </a:rPr>
              <a:t>入</a:t>
            </a:r>
            <a:r>
              <a:rPr sz="900" spc="-65" dirty="0">
                <a:solidFill>
                  <a:srgbClr val="FFFFFF"/>
                </a:solidFill>
                <a:latin typeface="ＭＳ ゴシック"/>
                <a:cs typeface="ＭＳ ゴシック"/>
              </a:rPr>
              <a:t>力</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
        <p:nvSpPr>
          <p:cNvPr id="20" name="角丸四角形 19"/>
          <p:cNvSpPr/>
          <p:nvPr/>
        </p:nvSpPr>
        <p:spPr>
          <a:xfrm>
            <a:off x="4096388" y="5341675"/>
            <a:ext cx="2724894" cy="4679525"/>
          </a:xfrm>
          <a:prstGeom prst="roundRect">
            <a:avLst>
              <a:gd name="adj" fmla="val 1645"/>
            </a:avLst>
          </a:prstGeom>
          <a:ln w="12598">
            <a:solidFill>
              <a:srgbClr val="DA2128"/>
            </a:solidFill>
            <a:round/>
          </a:ln>
        </p:spPr>
        <p:txBody>
          <a:bodyPr wrap="square" lIns="0" tIns="0" rIns="0" bIns="0" rtlCol="0" anchor="ctr"/>
          <a:lstStyle/>
          <a:p>
            <a:pPr algn="ctr"/>
            <a:endParaRPr kumimoji="1" lang="ja-JP" altLang="en-US"/>
          </a:p>
        </p:txBody>
      </p:sp>
    </p:spTree>
    <p:extLst>
      <p:ext uri="{BB962C8B-B14F-4D97-AF65-F5344CB8AC3E}">
        <p14:creationId xmlns:p14="http://schemas.microsoft.com/office/powerpoint/2010/main" val="2377892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9"/>
          <p:cNvSpPr txBox="1"/>
          <p:nvPr/>
        </p:nvSpPr>
        <p:spPr>
          <a:xfrm>
            <a:off x="734402" y="651598"/>
            <a:ext cx="6095047" cy="2332901"/>
          </a:xfrm>
          <a:prstGeom prst="rect">
            <a:avLst/>
          </a:prstGeom>
        </p:spPr>
        <p:txBody>
          <a:bodyPr vert="horz" wrap="none" lIns="0" tIns="12700" rIns="0" bIns="0" rtlCol="0">
            <a:noAutofit/>
          </a:bodyPr>
          <a:lstStyle/>
          <a:p>
            <a:pPr marL="140335">
              <a:lnSpc>
                <a:spcPct val="100000"/>
              </a:lnSpc>
              <a:spcBef>
                <a:spcPts val="100"/>
              </a:spcBef>
            </a:pPr>
            <a:r>
              <a:rPr lang="ja-JP" altLang="en-US" sz="1000" dirty="0">
                <a:solidFill>
                  <a:srgbClr val="231F20"/>
                </a:solidFill>
                <a:latin typeface="ＭＳ ゴシック"/>
                <a:cs typeface="ＭＳ ゴシック"/>
              </a:rPr>
              <a:t>患者・家族等</a:t>
            </a:r>
            <a:r>
              <a:rPr sz="1000" dirty="0" err="1" smtClean="0">
                <a:solidFill>
                  <a:srgbClr val="231F20"/>
                </a:solidFill>
                <a:latin typeface="ＭＳ ゴシック"/>
                <a:cs typeface="ＭＳ ゴシック"/>
              </a:rPr>
              <a:t>による研修医への評価</a:t>
            </a:r>
            <a:r>
              <a:rPr lang="ja-JP" altLang="en-US" sz="1000" dirty="0">
                <a:solidFill>
                  <a:srgbClr val="231F20"/>
                </a:solidFill>
                <a:latin typeface="ＭＳ ゴシック"/>
                <a:cs typeface="ＭＳ ゴシック"/>
              </a:rPr>
              <a:t>代行</a:t>
            </a:r>
            <a:r>
              <a:rPr lang="ja-JP" altLang="en-US" sz="1000" dirty="0" smtClean="0">
                <a:solidFill>
                  <a:srgbClr val="231F20"/>
                </a:solidFill>
                <a:latin typeface="ＭＳ ゴシック"/>
                <a:cs typeface="ＭＳ ゴシック"/>
              </a:rPr>
              <a:t>入力ができます</a:t>
            </a:r>
            <a:r>
              <a:rPr sz="1000" dirty="0" smtClean="0">
                <a:solidFill>
                  <a:srgbClr val="231F20"/>
                </a:solidFill>
                <a:latin typeface="ＭＳ ゴシック"/>
                <a:cs typeface="ＭＳ ゴシック"/>
              </a:rPr>
              <a:t>。</a:t>
            </a:r>
            <a:endParaRPr sz="1000" dirty="0" smtClean="0">
              <a:latin typeface="ＭＳ ゴシック"/>
              <a:cs typeface="ＭＳ ゴシック"/>
            </a:endParaRPr>
          </a:p>
          <a:p>
            <a:pPr>
              <a:lnSpc>
                <a:spcPct val="100000"/>
              </a:lnSpc>
              <a:spcBef>
                <a:spcPts val="45"/>
              </a:spcBef>
            </a:pPr>
            <a:endParaRPr sz="1350" dirty="0">
              <a:latin typeface="ＭＳ ゴシック"/>
              <a:cs typeface="ＭＳ ゴシック"/>
            </a:endParaRPr>
          </a:p>
          <a:p>
            <a:pPr marL="140335" marR="3630929" indent="-128270">
              <a:lnSpc>
                <a:spcPct val="148200"/>
              </a:lnSpc>
              <a:buSzPct val="90000"/>
              <a:buChar char="■"/>
              <a:tabLst>
                <a:tab pos="140335" algn="l"/>
              </a:tabLst>
            </a:pPr>
            <a:r>
              <a:rPr lang="ja-JP" altLang="en-US" sz="1000" dirty="0">
                <a:solidFill>
                  <a:srgbClr val="A9511A"/>
                </a:solidFill>
                <a:latin typeface="ＭＳ ゴシック"/>
                <a:cs typeface="ＭＳ ゴシック"/>
              </a:rPr>
              <a:t>患者・</a:t>
            </a:r>
            <a:r>
              <a:rPr lang="ja-JP" altLang="en-US" sz="1000" dirty="0" smtClean="0">
                <a:solidFill>
                  <a:srgbClr val="A9511A"/>
                </a:solidFill>
                <a:latin typeface="ＭＳ ゴシック"/>
                <a:cs typeface="ＭＳ ゴシック"/>
              </a:rPr>
              <a:t>家族</a:t>
            </a:r>
            <a:r>
              <a:rPr sz="1000" dirty="0" err="1" smtClean="0">
                <a:solidFill>
                  <a:srgbClr val="A9511A"/>
                </a:solidFill>
                <a:latin typeface="ＭＳ ゴシック"/>
                <a:cs typeface="ＭＳ ゴシック"/>
              </a:rPr>
              <a:t>等の評価</a:t>
            </a:r>
            <a:r>
              <a:rPr lang="ja-JP" altLang="en-US" sz="1000" dirty="0" smtClean="0">
                <a:solidFill>
                  <a:srgbClr val="A9511A"/>
                </a:solidFill>
                <a:latin typeface="ＭＳ ゴシック"/>
                <a:cs typeface="ＭＳ ゴシック"/>
              </a:rPr>
              <a:t>代行</a:t>
            </a:r>
            <a:r>
              <a:rPr sz="1000" dirty="0" err="1" smtClean="0">
                <a:solidFill>
                  <a:srgbClr val="A9511A"/>
                </a:solidFill>
                <a:latin typeface="ＭＳ ゴシック"/>
                <a:cs typeface="ＭＳ ゴシック"/>
              </a:rPr>
              <a:t>入力</a:t>
            </a:r>
            <a:r>
              <a:rPr sz="1000" dirty="0" smtClean="0">
                <a:solidFill>
                  <a:srgbClr val="A9511A"/>
                </a:solidFill>
                <a:latin typeface="ＭＳ ゴシック"/>
                <a:cs typeface="ＭＳ ゴシック"/>
              </a:rPr>
              <a:t> </a:t>
            </a:r>
            <a:endParaRPr lang="en-US" sz="1000" dirty="0" smtClean="0">
              <a:solidFill>
                <a:srgbClr val="A9511A"/>
              </a:solidFill>
              <a:latin typeface="ＭＳ ゴシック"/>
              <a:cs typeface="ＭＳ ゴシック"/>
            </a:endParaRPr>
          </a:p>
          <a:p>
            <a:pPr marL="12065">
              <a:lnSpc>
                <a:spcPct val="100000"/>
              </a:lnSpc>
              <a:spcBef>
                <a:spcPts val="575"/>
              </a:spcBef>
              <a:buSzPct val="90000"/>
              <a:tabLst>
                <a:tab pos="140335" algn="l"/>
              </a:tabLst>
            </a:pPr>
            <a:r>
              <a:rPr lang="en-US" altLang="ja-JP" sz="1000" spc="5" dirty="0" smtClean="0">
                <a:solidFill>
                  <a:srgbClr val="231F20"/>
                </a:solidFill>
                <a:latin typeface="ＭＳ ゴシック"/>
                <a:cs typeface="ＭＳ ゴシック"/>
              </a:rPr>
              <a:t>1</a:t>
            </a:r>
            <a:r>
              <a:rPr lang="ja-JP" altLang="en-US" sz="1000" spc="5" dirty="0" err="1" smtClean="0">
                <a:solidFill>
                  <a:srgbClr val="231F20"/>
                </a:solidFill>
                <a:latin typeface="ＭＳ ゴシック"/>
                <a:cs typeface="ＭＳ ゴシック"/>
              </a:rPr>
              <a:t>．</a:t>
            </a:r>
            <a:r>
              <a:rPr lang="ja-JP" altLang="en-US" sz="1000" spc="5" dirty="0" smtClean="0">
                <a:solidFill>
                  <a:srgbClr val="231F20"/>
                </a:solidFill>
                <a:latin typeface="ＭＳ ゴシック"/>
                <a:cs typeface="ＭＳ ゴシック"/>
              </a:rPr>
              <a:t>研修医</a:t>
            </a:r>
            <a:r>
              <a:rPr lang="ja-JP" altLang="en-US" sz="1000" spc="5" dirty="0">
                <a:solidFill>
                  <a:srgbClr val="231F20"/>
                </a:solidFill>
                <a:latin typeface="ＭＳ ゴシック"/>
                <a:cs typeface="ＭＳ ゴシック"/>
              </a:rPr>
              <a:t>一覧からフィードバックの入力を行う研修医を選びます。</a:t>
            </a:r>
          </a:p>
          <a:p>
            <a:pPr marL="12065">
              <a:lnSpc>
                <a:spcPct val="100000"/>
              </a:lnSpc>
              <a:spcBef>
                <a:spcPts val="575"/>
              </a:spcBef>
              <a:buSzPct val="90000"/>
              <a:tabLst>
                <a:tab pos="140335" algn="l"/>
              </a:tabLst>
            </a:pPr>
            <a:r>
              <a:rPr lang="ja-JP" altLang="en-US" sz="1000" spc="5" dirty="0">
                <a:solidFill>
                  <a:srgbClr val="231F20"/>
                </a:solidFill>
                <a:latin typeface="ＭＳ ゴシック"/>
                <a:cs typeface="ＭＳ ゴシック"/>
              </a:rPr>
              <a:t>　表示されている研修医が多い場合は　「研修医医絞り込みエリア」で氏名や、あいうえお順での絞り込みができます。</a:t>
            </a:r>
          </a:p>
          <a:p>
            <a:pPr marL="12065">
              <a:lnSpc>
                <a:spcPct val="100000"/>
              </a:lnSpc>
              <a:spcBef>
                <a:spcPts val="575"/>
              </a:spcBef>
              <a:buSzPct val="90000"/>
              <a:tabLst>
                <a:tab pos="140335" algn="l"/>
              </a:tabLst>
            </a:pPr>
            <a:r>
              <a:rPr lang="en-US" altLang="ja-JP" sz="1000" spc="5" dirty="0">
                <a:solidFill>
                  <a:srgbClr val="231F20"/>
                </a:solidFill>
                <a:latin typeface="ＭＳ ゴシック"/>
                <a:cs typeface="ＭＳ ゴシック"/>
              </a:rPr>
              <a:t>2</a:t>
            </a:r>
            <a:r>
              <a:rPr lang="ja-JP" altLang="en-US" sz="1000" spc="5" dirty="0" err="1">
                <a:solidFill>
                  <a:srgbClr val="231F20"/>
                </a:solidFill>
                <a:latin typeface="ＭＳ ゴシック"/>
                <a:cs typeface="ＭＳ ゴシック"/>
              </a:rPr>
              <a:t>．</a:t>
            </a:r>
            <a:r>
              <a:rPr lang="ja-JP" altLang="en-US" sz="1000" spc="5" dirty="0">
                <a:solidFill>
                  <a:srgbClr val="231F20"/>
                </a:solidFill>
                <a:latin typeface="ＭＳ ゴシック"/>
                <a:cs typeface="ＭＳ ゴシック"/>
              </a:rPr>
              <a:t>研修医の行にある「フィードバックの代行入力」ボタンをクリックします。</a:t>
            </a:r>
          </a:p>
          <a:p>
            <a:pPr marL="12065">
              <a:lnSpc>
                <a:spcPct val="100000"/>
              </a:lnSpc>
              <a:spcBef>
                <a:spcPts val="575"/>
              </a:spcBef>
              <a:buSzPct val="90000"/>
              <a:tabLst>
                <a:tab pos="140335" algn="l"/>
              </a:tabLst>
            </a:pPr>
            <a:r>
              <a:rPr lang="ja-JP" altLang="en-US" sz="1000" spc="5" dirty="0">
                <a:solidFill>
                  <a:srgbClr val="231F20"/>
                </a:solidFill>
                <a:latin typeface="ＭＳ ゴシック"/>
                <a:cs typeface="ＭＳ ゴシック"/>
              </a:rPr>
              <a:t>　フィードバック入力画面が表示されますのでご入力ください</a:t>
            </a:r>
            <a:r>
              <a:rPr lang="ja-JP" altLang="en-US" sz="1000" spc="5" dirty="0" smtClean="0">
                <a:solidFill>
                  <a:srgbClr val="231F20"/>
                </a:solidFill>
                <a:latin typeface="ＭＳ ゴシック"/>
                <a:cs typeface="ＭＳ ゴシック"/>
              </a:rPr>
              <a:t>。</a:t>
            </a:r>
          </a:p>
          <a:p>
            <a:pPr marL="12065">
              <a:lnSpc>
                <a:spcPct val="100000"/>
              </a:lnSpc>
              <a:spcBef>
                <a:spcPts val="575"/>
              </a:spcBef>
              <a:buSzPct val="90000"/>
              <a:tabLst>
                <a:tab pos="140335" algn="l"/>
              </a:tabLst>
            </a:pPr>
            <a:r>
              <a:rPr lang="ja-JP" altLang="en-US" sz="1000" spc="5" dirty="0" smtClean="0">
                <a:solidFill>
                  <a:srgbClr val="231F20"/>
                </a:solidFill>
                <a:latin typeface="ＭＳ ゴシック"/>
                <a:cs typeface="ＭＳ ゴシック"/>
              </a:rPr>
              <a:t>　入力を終えたら「</a:t>
            </a:r>
            <a:r>
              <a:rPr lang="ja-JP" altLang="en-US" sz="1000" spc="5" dirty="0">
                <a:solidFill>
                  <a:srgbClr val="231F20"/>
                </a:solidFill>
                <a:latin typeface="ＭＳ ゴシック"/>
                <a:cs typeface="ＭＳ ゴシック"/>
              </a:rPr>
              <a:t>確定</a:t>
            </a:r>
            <a:r>
              <a:rPr lang="ja-JP" altLang="en-US" sz="1000" spc="5" dirty="0" smtClean="0">
                <a:solidFill>
                  <a:srgbClr val="231F20"/>
                </a:solidFill>
                <a:latin typeface="ＭＳ ゴシック"/>
                <a:cs typeface="ＭＳ ゴシック"/>
              </a:rPr>
              <a:t>」をクリックしてください。</a:t>
            </a:r>
            <a:endParaRPr lang="ja-JP" altLang="en-US" sz="1000" spc="5" dirty="0">
              <a:solidFill>
                <a:srgbClr val="231F20"/>
              </a:solidFill>
              <a:latin typeface="ＭＳ ゴシック"/>
              <a:cs typeface="ＭＳ ゴシック"/>
            </a:endParaRPr>
          </a:p>
        </p:txBody>
      </p:sp>
      <p:sp>
        <p:nvSpPr>
          <p:cNvPr id="10" name="object 10"/>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72</a:t>
            </a:fld>
            <a:endParaRPr dirty="0"/>
          </a:p>
        </p:txBody>
      </p:sp>
    </p:spTree>
    <p:extLst>
      <p:ext uri="{BB962C8B-B14F-4D97-AF65-F5344CB8AC3E}">
        <p14:creationId xmlns:p14="http://schemas.microsoft.com/office/powerpoint/2010/main" val="380444546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3" name="object 3"/>
          <p:cNvSpPr txBox="1"/>
          <p:nvPr/>
        </p:nvSpPr>
        <p:spPr>
          <a:xfrm>
            <a:off x="3016250" y="1359123"/>
            <a:ext cx="1867766" cy="166712"/>
          </a:xfrm>
          <a:prstGeom prst="rect">
            <a:avLst/>
          </a:prstGeom>
        </p:spPr>
        <p:txBody>
          <a:bodyPr vert="horz" wrap="square" lIns="0" tIns="12700" rIns="0" bIns="0" rtlCol="0">
            <a:spAutoFit/>
          </a:bodyPr>
          <a:lstStyle/>
          <a:p>
            <a:pPr marL="12700">
              <a:lnSpc>
                <a:spcPct val="100000"/>
              </a:lnSpc>
              <a:spcBef>
                <a:spcPts val="100"/>
              </a:spcBef>
            </a:pPr>
            <a:r>
              <a:rPr sz="1000" dirty="0" smtClean="0">
                <a:solidFill>
                  <a:srgbClr val="231F20"/>
                </a:solidFill>
                <a:latin typeface="ＭＳ ゴシック"/>
                <a:cs typeface="ＭＳ ゴシック"/>
              </a:rPr>
              <a:t>&lt;</a:t>
            </a:r>
            <a:r>
              <a:rPr lang="ja-JP" altLang="en-US" sz="1000" spc="-370" dirty="0" smtClean="0">
                <a:solidFill>
                  <a:srgbClr val="231F20"/>
                </a:solidFill>
                <a:latin typeface="ＭＳ ゴシック"/>
                <a:cs typeface="ＭＳ ゴシック"/>
              </a:rPr>
              <a:t>　</a:t>
            </a:r>
            <a:r>
              <a:rPr sz="1000" spc="-50" dirty="0" err="1" smtClean="0">
                <a:solidFill>
                  <a:srgbClr val="231F20"/>
                </a:solidFill>
                <a:latin typeface="ＭＳ ゴシック"/>
                <a:cs typeface="ＭＳ ゴシック"/>
              </a:rPr>
              <a:t>そ</a:t>
            </a:r>
            <a:r>
              <a:rPr sz="1000" spc="-15" dirty="0" err="1" smtClean="0">
                <a:solidFill>
                  <a:srgbClr val="231F20"/>
                </a:solidFill>
                <a:latin typeface="ＭＳ ゴシック"/>
                <a:cs typeface="ＭＳ ゴシック"/>
              </a:rPr>
              <a:t>の</a:t>
            </a:r>
            <a:r>
              <a:rPr sz="1000" spc="-35" dirty="0" err="1" smtClean="0">
                <a:solidFill>
                  <a:srgbClr val="231F20"/>
                </a:solidFill>
                <a:latin typeface="ＭＳ ゴシック"/>
                <a:cs typeface="ＭＳ ゴシック"/>
              </a:rPr>
              <a:t>他</a:t>
            </a:r>
            <a:r>
              <a:rPr sz="1000" spc="5" dirty="0" err="1" smtClean="0">
                <a:solidFill>
                  <a:srgbClr val="231F20"/>
                </a:solidFill>
                <a:latin typeface="ＭＳ ゴシック"/>
                <a:cs typeface="ＭＳ ゴシック"/>
              </a:rPr>
              <a:t>研</a:t>
            </a:r>
            <a:r>
              <a:rPr sz="1000" spc="-40" dirty="0" err="1" smtClean="0">
                <a:solidFill>
                  <a:srgbClr val="231F20"/>
                </a:solidFill>
                <a:latin typeface="ＭＳ ゴシック"/>
                <a:cs typeface="ＭＳ ゴシック"/>
              </a:rPr>
              <a:t>修</a:t>
            </a:r>
            <a:r>
              <a:rPr sz="1000" spc="-35" dirty="0" err="1" smtClean="0">
                <a:solidFill>
                  <a:srgbClr val="231F20"/>
                </a:solidFill>
                <a:latin typeface="ＭＳ ゴシック"/>
                <a:cs typeface="ＭＳ ゴシック"/>
              </a:rPr>
              <a:t>活</a:t>
            </a:r>
            <a:r>
              <a:rPr sz="1000" dirty="0" err="1" smtClean="0">
                <a:solidFill>
                  <a:srgbClr val="231F20"/>
                </a:solidFill>
                <a:latin typeface="ＭＳ ゴシック"/>
                <a:cs typeface="ＭＳ ゴシック"/>
              </a:rPr>
              <a:t>動</a:t>
            </a:r>
            <a:r>
              <a:rPr sz="1000" spc="-50" dirty="0" smtClean="0">
                <a:solidFill>
                  <a:srgbClr val="231F20"/>
                </a:solidFill>
                <a:latin typeface="ＭＳ ゴシック"/>
                <a:cs typeface="ＭＳ ゴシック"/>
              </a:rPr>
              <a:t> </a:t>
            </a:r>
            <a:r>
              <a:rPr sz="1000" spc="-50" dirty="0" err="1" smtClean="0">
                <a:solidFill>
                  <a:srgbClr val="231F20"/>
                </a:solidFill>
                <a:latin typeface="ＭＳ ゴシック"/>
                <a:cs typeface="ＭＳ ゴシック"/>
              </a:rPr>
              <a:t>一</a:t>
            </a:r>
            <a:r>
              <a:rPr sz="1000" spc="-10" dirty="0" err="1" smtClean="0">
                <a:solidFill>
                  <a:srgbClr val="231F20"/>
                </a:solidFill>
                <a:latin typeface="ＭＳ ゴシック"/>
                <a:cs typeface="ＭＳ ゴシック"/>
              </a:rPr>
              <a:t>覧</a:t>
            </a:r>
            <a:r>
              <a:rPr sz="1000" spc="-20" dirty="0" err="1" smtClean="0">
                <a:solidFill>
                  <a:srgbClr val="231F20"/>
                </a:solidFill>
                <a:latin typeface="ＭＳ ゴシック"/>
                <a:cs typeface="ＭＳ ゴシック"/>
              </a:rPr>
              <a:t>画</a:t>
            </a:r>
            <a:r>
              <a:rPr sz="1000" spc="245" dirty="0" err="1" smtClean="0">
                <a:solidFill>
                  <a:srgbClr val="231F20"/>
                </a:solidFill>
                <a:latin typeface="ＭＳ ゴシック"/>
                <a:cs typeface="ＭＳ ゴシック"/>
              </a:rPr>
              <a:t>面</a:t>
            </a:r>
            <a:r>
              <a:rPr lang="ja-JP" altLang="en-US" sz="1000" spc="-370" dirty="0">
                <a:solidFill>
                  <a:srgbClr val="231F20"/>
                </a:solidFill>
                <a:latin typeface="ＭＳ ゴシック"/>
                <a:cs typeface="ＭＳ ゴシック"/>
              </a:rPr>
              <a:t>　</a:t>
            </a:r>
            <a:r>
              <a:rPr sz="1000" dirty="0" smtClean="0">
                <a:solidFill>
                  <a:srgbClr val="231F20"/>
                </a:solidFill>
                <a:latin typeface="ＭＳ ゴシック"/>
                <a:cs typeface="ＭＳ ゴシック"/>
              </a:rPr>
              <a:t>&gt;</a:t>
            </a:r>
            <a:endParaRPr sz="1000" dirty="0">
              <a:latin typeface="ＭＳ ゴシック"/>
              <a:cs typeface="ＭＳ ゴシック"/>
            </a:endParaRPr>
          </a:p>
        </p:txBody>
      </p:sp>
      <p:sp>
        <p:nvSpPr>
          <p:cNvPr id="4" name="object 4"/>
          <p:cNvSpPr txBox="1"/>
          <p:nvPr/>
        </p:nvSpPr>
        <p:spPr>
          <a:xfrm>
            <a:off x="2645178" y="5269801"/>
            <a:ext cx="245427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60" dirty="0">
                <a:solidFill>
                  <a:srgbClr val="231F20"/>
                </a:solidFill>
                <a:latin typeface="ＭＳ ゴシック"/>
                <a:cs typeface="ＭＳ ゴシック"/>
              </a:rPr>
              <a:t> </a:t>
            </a:r>
            <a:r>
              <a:rPr sz="1000" spc="-50" dirty="0">
                <a:solidFill>
                  <a:srgbClr val="231F20"/>
                </a:solidFill>
                <a:latin typeface="ＭＳ ゴシック"/>
                <a:cs typeface="ＭＳ ゴシック"/>
              </a:rPr>
              <a:t>そ</a:t>
            </a:r>
            <a:r>
              <a:rPr sz="1000" spc="-15" dirty="0">
                <a:solidFill>
                  <a:srgbClr val="231F20"/>
                </a:solidFill>
                <a:latin typeface="ＭＳ ゴシック"/>
                <a:cs typeface="ＭＳ ゴシック"/>
              </a:rPr>
              <a:t>の</a:t>
            </a:r>
            <a:r>
              <a:rPr sz="1000" spc="-35" dirty="0">
                <a:solidFill>
                  <a:srgbClr val="231F20"/>
                </a:solidFill>
                <a:latin typeface="ＭＳ ゴシック"/>
                <a:cs typeface="ＭＳ ゴシック"/>
              </a:rPr>
              <a:t>他</a:t>
            </a:r>
            <a:r>
              <a:rPr sz="1000" spc="5" dirty="0">
                <a:solidFill>
                  <a:srgbClr val="231F20"/>
                </a:solidFill>
                <a:latin typeface="ＭＳ ゴシック"/>
                <a:cs typeface="ＭＳ ゴシック"/>
              </a:rPr>
              <a:t>研</a:t>
            </a:r>
            <a:r>
              <a:rPr sz="1000" spc="-40" dirty="0">
                <a:solidFill>
                  <a:srgbClr val="231F20"/>
                </a:solidFill>
                <a:latin typeface="ＭＳ ゴシック"/>
                <a:cs typeface="ＭＳ ゴシック"/>
              </a:rPr>
              <a:t>修</a:t>
            </a:r>
            <a:r>
              <a:rPr sz="1000" spc="-35" dirty="0">
                <a:solidFill>
                  <a:srgbClr val="231F20"/>
                </a:solidFill>
                <a:latin typeface="ＭＳ ゴシック"/>
                <a:cs typeface="ＭＳ ゴシック"/>
              </a:rPr>
              <a:t>活</a:t>
            </a:r>
            <a:r>
              <a:rPr sz="1000" dirty="0">
                <a:solidFill>
                  <a:srgbClr val="231F20"/>
                </a:solidFill>
                <a:latin typeface="ＭＳ ゴシック"/>
                <a:cs typeface="ＭＳ ゴシック"/>
              </a:rPr>
              <a:t>動</a:t>
            </a:r>
            <a:r>
              <a:rPr sz="1000" spc="-15" dirty="0">
                <a:solidFill>
                  <a:srgbClr val="231F20"/>
                </a:solidFill>
                <a:latin typeface="ＭＳ ゴシック"/>
                <a:cs typeface="ＭＳ ゴシック"/>
              </a:rPr>
              <a:t> 登</a:t>
            </a:r>
            <a:r>
              <a:rPr sz="1000" dirty="0">
                <a:solidFill>
                  <a:srgbClr val="231F20"/>
                </a:solidFill>
                <a:latin typeface="ＭＳ ゴシック"/>
                <a:cs typeface="ＭＳ ゴシック"/>
              </a:rPr>
              <a:t>録</a:t>
            </a:r>
            <a:r>
              <a:rPr sz="1000" spc="-15" dirty="0">
                <a:solidFill>
                  <a:srgbClr val="231F20"/>
                </a:solidFill>
                <a:latin typeface="ＭＳ ゴシック"/>
                <a:cs typeface="ＭＳ ゴシック"/>
              </a:rPr>
              <a:t> </a:t>
            </a:r>
            <a:r>
              <a:rPr sz="1000" spc="10" dirty="0">
                <a:solidFill>
                  <a:srgbClr val="231F20"/>
                </a:solidFill>
                <a:latin typeface="ＭＳ ゴシック"/>
                <a:cs typeface="ＭＳ ゴシック"/>
              </a:rPr>
              <a:t>QR</a:t>
            </a:r>
            <a:r>
              <a:rPr sz="1000" spc="-310" dirty="0">
                <a:solidFill>
                  <a:srgbClr val="231F20"/>
                </a:solidFill>
                <a:latin typeface="ＭＳ ゴシック"/>
                <a:cs typeface="ＭＳ ゴシック"/>
              </a:rPr>
              <a:t> </a:t>
            </a:r>
            <a:r>
              <a:rPr sz="1000" spc="-75" dirty="0">
                <a:solidFill>
                  <a:srgbClr val="231F20"/>
                </a:solidFill>
                <a:latin typeface="ＭＳ ゴシック"/>
                <a:cs typeface="ＭＳ ゴシック"/>
              </a:rPr>
              <a:t>コ</a:t>
            </a:r>
            <a:r>
              <a:rPr sz="1000" spc="-155" dirty="0">
                <a:solidFill>
                  <a:srgbClr val="231F20"/>
                </a:solidFill>
                <a:latin typeface="ＭＳ ゴシック"/>
                <a:cs typeface="ＭＳ ゴシック"/>
              </a:rPr>
              <a:t>ー</a:t>
            </a:r>
            <a:r>
              <a:rPr sz="1000" spc="-60" dirty="0">
                <a:solidFill>
                  <a:srgbClr val="231F20"/>
                </a:solidFill>
                <a:latin typeface="ＭＳ ゴシック"/>
                <a:cs typeface="ＭＳ ゴシック"/>
              </a:rPr>
              <a:t>ド</a:t>
            </a:r>
            <a:r>
              <a:rPr sz="1000" spc="-55" dirty="0">
                <a:solidFill>
                  <a:srgbClr val="231F20"/>
                </a:solidFill>
                <a:latin typeface="ＭＳ ゴシック"/>
                <a:cs typeface="ＭＳ ゴシック"/>
              </a:rPr>
              <a:t>作</a:t>
            </a:r>
            <a:r>
              <a:rPr sz="1000" spc="-20" dirty="0">
                <a:solidFill>
                  <a:srgbClr val="231F20"/>
                </a:solidFill>
                <a:latin typeface="ＭＳ ゴシック"/>
                <a:cs typeface="ＭＳ ゴシック"/>
              </a:rPr>
              <a:t>成画</a:t>
            </a:r>
            <a:r>
              <a:rPr sz="1000" dirty="0">
                <a:solidFill>
                  <a:srgbClr val="231F20"/>
                </a:solidFill>
                <a:latin typeface="ＭＳ ゴシック"/>
                <a:cs typeface="ＭＳ ゴシック"/>
              </a:rPr>
              <a:t>面</a:t>
            </a:r>
            <a:r>
              <a:rPr sz="1000" spc="-270"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8" name="object 8"/>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dirty="0">
                <a:solidFill>
                  <a:srgbClr val="FFFFFF"/>
                </a:solidFill>
                <a:latin typeface="HGPｺﾞｼｯｸE"/>
                <a:cs typeface="HGPｺﾞｼｯｸE"/>
              </a:rPr>
              <a:t>施</a:t>
            </a:r>
            <a:r>
              <a:rPr sz="2200" spc="-55" dirty="0">
                <a:solidFill>
                  <a:srgbClr val="FFFFFF"/>
                </a:solidFill>
                <a:latin typeface="HGPｺﾞｼｯｸE"/>
                <a:cs typeface="HGPｺﾞｼｯｸE"/>
              </a:rPr>
              <a:t>設</a:t>
            </a:r>
            <a:r>
              <a:rPr sz="2200" spc="-5" dirty="0">
                <a:solidFill>
                  <a:srgbClr val="FFFFFF"/>
                </a:solidFill>
                <a:latin typeface="HGPｺﾞｼｯｸE"/>
                <a:cs typeface="HGPｺﾞｼｯｸE"/>
              </a:rPr>
              <a:t>の</a:t>
            </a:r>
            <a:r>
              <a:rPr sz="2200" spc="-25" dirty="0">
                <a:solidFill>
                  <a:srgbClr val="FFFFFF"/>
                </a:solidFill>
                <a:latin typeface="HGPｺﾞｼｯｸE"/>
                <a:cs typeface="HGPｺﾞｼｯｸE"/>
              </a:rPr>
              <a:t>そ</a:t>
            </a:r>
            <a:r>
              <a:rPr sz="2200" spc="15" dirty="0">
                <a:solidFill>
                  <a:srgbClr val="FFFFFF"/>
                </a:solidFill>
                <a:latin typeface="HGPｺﾞｼｯｸE"/>
                <a:cs typeface="HGPｺﾞｼｯｸE"/>
              </a:rPr>
              <a:t>の</a:t>
            </a:r>
            <a:r>
              <a:rPr sz="2200" spc="-35" dirty="0">
                <a:solidFill>
                  <a:srgbClr val="FFFFFF"/>
                </a:solidFill>
                <a:latin typeface="HGPｺﾞｼｯｸE"/>
                <a:cs typeface="HGPｺﾞｼｯｸE"/>
              </a:rPr>
              <a:t>他</a:t>
            </a:r>
            <a:r>
              <a:rPr sz="2200" spc="5" dirty="0">
                <a:solidFill>
                  <a:srgbClr val="FFFFFF"/>
                </a:solidFill>
                <a:latin typeface="HGPｺﾞｼｯｸE"/>
                <a:cs typeface="HGPｺﾞｼｯｸE"/>
              </a:rPr>
              <a:t>の</a:t>
            </a:r>
            <a:r>
              <a:rPr sz="2200" spc="55" dirty="0">
                <a:solidFill>
                  <a:srgbClr val="FFFFFF"/>
                </a:solidFill>
                <a:latin typeface="HGPｺﾞｼｯｸE"/>
                <a:cs typeface="HGPｺﾞｼｯｸE"/>
              </a:rPr>
              <a:t>研</a:t>
            </a:r>
            <a:r>
              <a:rPr sz="2200" spc="-35" dirty="0">
                <a:solidFill>
                  <a:srgbClr val="FFFFFF"/>
                </a:solidFill>
                <a:latin typeface="HGPｺﾞｼｯｸE"/>
                <a:cs typeface="HGPｺﾞｼｯｸE"/>
              </a:rPr>
              <a:t>修</a:t>
            </a:r>
            <a:r>
              <a:rPr sz="2200" spc="-20" dirty="0">
                <a:solidFill>
                  <a:srgbClr val="FFFFFF"/>
                </a:solidFill>
                <a:latin typeface="HGPｺﾞｼｯｸE"/>
                <a:cs typeface="HGPｺﾞｼｯｸE"/>
              </a:rPr>
              <a:t>活</a:t>
            </a:r>
            <a:r>
              <a:rPr sz="2200" spc="-35" dirty="0">
                <a:solidFill>
                  <a:srgbClr val="FFFFFF"/>
                </a:solidFill>
                <a:latin typeface="HGPｺﾞｼｯｸE"/>
                <a:cs typeface="HGPｺﾞｼｯｸE"/>
              </a:rPr>
              <a:t>動</a:t>
            </a:r>
            <a:r>
              <a:rPr sz="2200" spc="-40" dirty="0">
                <a:solidFill>
                  <a:srgbClr val="FFFFFF"/>
                </a:solidFill>
                <a:latin typeface="HGPｺﾞｼｯｸE"/>
                <a:cs typeface="HGPｺﾞｼｯｸE"/>
              </a:rPr>
              <a:t>の</a:t>
            </a:r>
            <a:r>
              <a:rPr sz="2200" spc="-20" dirty="0">
                <a:solidFill>
                  <a:srgbClr val="FFFFFF"/>
                </a:solidFill>
                <a:latin typeface="HGPｺﾞｼｯｸE"/>
                <a:cs typeface="HGPｺﾞｼｯｸE"/>
              </a:rPr>
              <a:t>記</a:t>
            </a:r>
            <a:r>
              <a:rPr sz="2200" spc="-40" dirty="0">
                <a:solidFill>
                  <a:srgbClr val="FFFFFF"/>
                </a:solidFill>
                <a:latin typeface="HGPｺﾞｼｯｸE"/>
                <a:cs typeface="HGPｺﾞｼｯｸE"/>
              </a:rPr>
              <a:t>録</a:t>
            </a:r>
            <a:r>
              <a:rPr sz="2200" spc="-30" dirty="0">
                <a:solidFill>
                  <a:srgbClr val="FFFFFF"/>
                </a:solidFill>
                <a:latin typeface="HGPｺﾞｼｯｸE"/>
                <a:cs typeface="HGPｺﾞｼｯｸE"/>
              </a:rPr>
              <a:t>管</a:t>
            </a:r>
            <a:r>
              <a:rPr sz="2200" spc="-5" dirty="0">
                <a:solidFill>
                  <a:srgbClr val="FFFFFF"/>
                </a:solidFill>
                <a:latin typeface="HGPｺﾞｼｯｸE"/>
                <a:cs typeface="HGPｺﾞｼｯｸE"/>
              </a:rPr>
              <a:t>理</a:t>
            </a:r>
            <a:endParaRPr sz="2200" dirty="0">
              <a:latin typeface="HGPｺﾞｼｯｸE"/>
              <a:cs typeface="HGPｺﾞｼｯｸE"/>
            </a:endParaRPr>
          </a:p>
        </p:txBody>
      </p:sp>
      <p:sp>
        <p:nvSpPr>
          <p:cNvPr id="10" name="object 10"/>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73</a:t>
            </a:fld>
            <a:endParaRPr dirty="0"/>
          </a:p>
        </p:txBody>
      </p:sp>
      <p:sp>
        <p:nvSpPr>
          <p:cNvPr id="9" name="object 9"/>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105" dirty="0">
                <a:solidFill>
                  <a:srgbClr val="FFFFFF"/>
                </a:solidFill>
                <a:latin typeface="ＭＳ Ｐゴシック"/>
                <a:cs typeface="ＭＳ Ｐゴシック"/>
              </a:rPr>
              <a:t>〈</a:t>
            </a:r>
            <a:r>
              <a:rPr sz="1000" spc="-20" dirty="0">
                <a:solidFill>
                  <a:srgbClr val="FFFFFF"/>
                </a:solidFill>
                <a:latin typeface="ＭＳ Ｐゴシック"/>
                <a:cs typeface="ＭＳ Ｐゴシック"/>
              </a:rPr>
              <a:t>そ</a:t>
            </a:r>
            <a:r>
              <a:rPr sz="1000" spc="-5" dirty="0">
                <a:solidFill>
                  <a:srgbClr val="FFFFFF"/>
                </a:solidFill>
                <a:latin typeface="ＭＳ Ｐゴシック"/>
                <a:cs typeface="ＭＳ Ｐゴシック"/>
              </a:rPr>
              <a:t>の</a:t>
            </a:r>
            <a:r>
              <a:rPr sz="1000" spc="-25" dirty="0">
                <a:solidFill>
                  <a:srgbClr val="FFFFFF"/>
                </a:solidFill>
                <a:latin typeface="ＭＳ Ｐゴシック"/>
                <a:cs typeface="ＭＳ Ｐゴシック"/>
              </a:rPr>
              <a:t>他</a:t>
            </a:r>
            <a:r>
              <a:rPr sz="1000" spc="-15" dirty="0">
                <a:solidFill>
                  <a:srgbClr val="FFFFFF"/>
                </a:solidFill>
                <a:latin typeface="ＭＳ Ｐゴシック"/>
                <a:cs typeface="ＭＳ Ｐゴシック"/>
              </a:rPr>
              <a:t>の</a:t>
            </a:r>
            <a:r>
              <a:rPr sz="1000" spc="15" dirty="0">
                <a:solidFill>
                  <a:srgbClr val="FFFFFF"/>
                </a:solidFill>
                <a:latin typeface="ＭＳ Ｐゴシック"/>
                <a:cs typeface="ＭＳ Ｐゴシック"/>
              </a:rPr>
              <a:t>研</a:t>
            </a:r>
            <a:r>
              <a:rPr sz="1000" spc="-30" dirty="0">
                <a:solidFill>
                  <a:srgbClr val="FFFFFF"/>
                </a:solidFill>
                <a:latin typeface="ＭＳ Ｐゴシック"/>
                <a:cs typeface="ＭＳ Ｐゴシック"/>
              </a:rPr>
              <a:t>修</a:t>
            </a:r>
            <a:r>
              <a:rPr sz="1000" spc="-25" dirty="0">
                <a:solidFill>
                  <a:srgbClr val="FFFFFF"/>
                </a:solidFill>
                <a:latin typeface="ＭＳ Ｐゴシック"/>
                <a:cs typeface="ＭＳ Ｐゴシック"/>
              </a:rPr>
              <a:t>活</a:t>
            </a:r>
            <a:r>
              <a:rPr sz="1000" spc="-20" dirty="0">
                <a:solidFill>
                  <a:srgbClr val="FFFFFF"/>
                </a:solidFill>
                <a:latin typeface="ＭＳ Ｐゴシック"/>
                <a:cs typeface="ＭＳ Ｐゴシック"/>
              </a:rPr>
              <a:t>動</a:t>
            </a:r>
            <a:r>
              <a:rPr sz="1000" spc="-45" dirty="0">
                <a:solidFill>
                  <a:srgbClr val="FFFFFF"/>
                </a:solidFill>
                <a:latin typeface="ＭＳ Ｐゴシック"/>
                <a:cs typeface="ＭＳ Ｐゴシック"/>
              </a:rPr>
              <a:t>の</a:t>
            </a:r>
            <a:r>
              <a:rPr sz="1000" spc="-15" dirty="0">
                <a:solidFill>
                  <a:srgbClr val="FFFFFF"/>
                </a:solidFill>
                <a:latin typeface="ＭＳ Ｐゴシック"/>
                <a:cs typeface="ＭＳ Ｐゴシック"/>
              </a:rPr>
              <a:t>記</a:t>
            </a:r>
            <a:r>
              <a:rPr sz="1000" spc="-25" dirty="0">
                <a:solidFill>
                  <a:srgbClr val="FFFFFF"/>
                </a:solidFill>
                <a:latin typeface="ＭＳ Ｐゴシック"/>
                <a:cs typeface="ＭＳ Ｐゴシック"/>
              </a:rPr>
              <a:t>録</a:t>
            </a:r>
            <a:r>
              <a:rPr sz="1000" spc="-15" dirty="0">
                <a:solidFill>
                  <a:srgbClr val="FFFFFF"/>
                </a:solidFill>
                <a:latin typeface="ＭＳ Ｐゴシック"/>
                <a:cs typeface="ＭＳ Ｐゴシック"/>
              </a:rPr>
              <a:t>管</a:t>
            </a:r>
            <a:r>
              <a:rPr sz="1000" spc="-5" dirty="0">
                <a:solidFill>
                  <a:srgbClr val="FFFFFF"/>
                </a:solidFill>
                <a:latin typeface="ＭＳ Ｐゴシック"/>
                <a:cs typeface="ＭＳ Ｐゴシック"/>
              </a:rPr>
              <a:t>理〉</a:t>
            </a:r>
            <a:endParaRPr sz="1000">
              <a:latin typeface="ＭＳ Ｐゴシック"/>
              <a:cs typeface="ＭＳ Ｐゴシック"/>
            </a:endParaRPr>
          </a:p>
        </p:txBody>
      </p:sp>
      <p:pic>
        <p:nvPicPr>
          <p:cNvPr id="11" name="図 10"/>
          <p:cNvPicPr>
            <a:picLocks noChangeAspect="1"/>
          </p:cNvPicPr>
          <p:nvPr/>
        </p:nvPicPr>
        <p:blipFill rotWithShape="1">
          <a:blip r:embed="rId2">
            <a:extLst>
              <a:ext uri="{28A0092B-C50C-407E-A947-70E740481C1C}">
                <a14:useLocalDpi xmlns:a14="http://schemas.microsoft.com/office/drawing/2010/main" val="0"/>
              </a:ext>
            </a:extLst>
          </a:blip>
          <a:srcRect b="9440"/>
          <a:stretch/>
        </p:blipFill>
        <p:spPr>
          <a:xfrm>
            <a:off x="734402" y="1618044"/>
            <a:ext cx="6091555" cy="1581029"/>
          </a:xfrm>
          <a:prstGeom prst="rect">
            <a:avLst/>
          </a:prstGeom>
        </p:spPr>
      </p:pic>
      <p:pic>
        <p:nvPicPr>
          <p:cNvPr id="12" name="図 11"/>
          <p:cNvPicPr>
            <a:picLocks noChangeAspect="1"/>
          </p:cNvPicPr>
          <p:nvPr/>
        </p:nvPicPr>
        <p:blipFill rotWithShape="1">
          <a:blip r:embed="rId3">
            <a:extLst>
              <a:ext uri="{28A0092B-C50C-407E-A947-70E740481C1C}">
                <a14:useLocalDpi xmlns:a14="http://schemas.microsoft.com/office/drawing/2010/main" val="0"/>
              </a:ext>
            </a:extLst>
          </a:blip>
          <a:srcRect b="7370"/>
          <a:stretch/>
        </p:blipFill>
        <p:spPr>
          <a:xfrm>
            <a:off x="734402" y="3382549"/>
            <a:ext cx="6091555" cy="1659351"/>
          </a:xfrm>
          <a:prstGeom prst="rect">
            <a:avLst/>
          </a:prstGeom>
        </p:spPr>
      </p:pic>
      <p:pic>
        <p:nvPicPr>
          <p:cNvPr id="6" name="図 5"/>
          <p:cNvPicPr>
            <a:picLocks noChangeAspect="1"/>
          </p:cNvPicPr>
          <p:nvPr/>
        </p:nvPicPr>
        <p:blipFill rotWithShape="1">
          <a:blip r:embed="rId4">
            <a:extLst>
              <a:ext uri="{28A0092B-C50C-407E-A947-70E740481C1C}">
                <a14:useLocalDpi xmlns:a14="http://schemas.microsoft.com/office/drawing/2010/main" val="0"/>
              </a:ext>
            </a:extLst>
          </a:blip>
          <a:srcRect t="4823" b="8912"/>
          <a:stretch/>
        </p:blipFill>
        <p:spPr>
          <a:xfrm>
            <a:off x="1158765" y="5651500"/>
            <a:ext cx="5241047" cy="4485425"/>
          </a:xfrm>
          <a:prstGeom prst="rect">
            <a:avLst/>
          </a:prstGeom>
        </p:spPr>
      </p:pic>
      <p:sp>
        <p:nvSpPr>
          <p:cNvPr id="13" name="角丸四角形 12"/>
          <p:cNvSpPr/>
          <p:nvPr/>
        </p:nvSpPr>
        <p:spPr>
          <a:xfrm>
            <a:off x="1191751" y="1899926"/>
            <a:ext cx="1628885" cy="193599"/>
          </a:xfrm>
          <a:prstGeom prst="roundRect">
            <a:avLst>
              <a:gd name="adj" fmla="val 16417"/>
            </a:avLst>
          </a:prstGeom>
          <a:ln w="12598">
            <a:solidFill>
              <a:srgbClr val="DA2128"/>
            </a:solidFill>
            <a:round/>
          </a:ln>
        </p:spPr>
        <p:txBody>
          <a:bodyPr wrap="square" lIns="0" tIns="0" rIns="0" bIns="0" rtlCol="0" anchor="ctr"/>
          <a:lstStyle/>
          <a:p>
            <a:pPr algn="ctr"/>
            <a:endParaRPr kumimoji="1" lang="ja-JP" altLang="en-US"/>
          </a:p>
        </p:txBody>
      </p:sp>
      <p:sp>
        <p:nvSpPr>
          <p:cNvPr id="14" name="角丸四角形 13"/>
          <p:cNvSpPr/>
          <p:nvPr/>
        </p:nvSpPr>
        <p:spPr>
          <a:xfrm>
            <a:off x="5378450" y="2603500"/>
            <a:ext cx="1143000" cy="228600"/>
          </a:xfrm>
          <a:prstGeom prst="roundRect">
            <a:avLst>
              <a:gd name="adj" fmla="val 16417"/>
            </a:avLst>
          </a:prstGeom>
          <a:ln w="12598">
            <a:solidFill>
              <a:srgbClr val="DA2128"/>
            </a:solidFill>
            <a:round/>
          </a:ln>
        </p:spPr>
        <p:txBody>
          <a:bodyPr wrap="square" lIns="0" tIns="0" rIns="0" bIns="0" rtlCol="0" anchor="ctr"/>
          <a:lstStyle/>
          <a:p>
            <a:pPr algn="ctr"/>
            <a:endParaRPr kumimoji="1" lang="ja-JP" altLang="en-US"/>
          </a:p>
        </p:txBody>
      </p:sp>
      <p:sp>
        <p:nvSpPr>
          <p:cNvPr id="15" name="角丸四角形 14"/>
          <p:cNvSpPr/>
          <p:nvPr/>
        </p:nvSpPr>
        <p:spPr>
          <a:xfrm>
            <a:off x="2820636" y="1899925"/>
            <a:ext cx="1628885" cy="193599"/>
          </a:xfrm>
          <a:prstGeom prst="roundRect">
            <a:avLst>
              <a:gd name="adj" fmla="val 16417"/>
            </a:avLst>
          </a:prstGeom>
          <a:ln w="12598">
            <a:solidFill>
              <a:srgbClr val="DA2128"/>
            </a:solidFill>
            <a:round/>
          </a:ln>
        </p:spPr>
        <p:txBody>
          <a:bodyPr wrap="square" lIns="0" tIns="0" rIns="0" bIns="0" rtlCol="0" anchor="ctr"/>
          <a:lstStyle/>
          <a:p>
            <a:pPr algn="ctr"/>
            <a:endParaRPr kumimoji="1" lang="ja-JP" altLang="en-US"/>
          </a:p>
        </p:txBody>
      </p:sp>
    </p:spTree>
    <p:extLst>
      <p:ext uri="{BB962C8B-B14F-4D97-AF65-F5344CB8AC3E}">
        <p14:creationId xmlns:p14="http://schemas.microsoft.com/office/powerpoint/2010/main" val="41160622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278" y="3944322"/>
            <a:ext cx="6090432" cy="1707028"/>
          </a:xfrm>
          <a:prstGeom prst="rect">
            <a:avLst/>
          </a:prstGeom>
        </p:spPr>
      </p:pic>
      <p:sp>
        <p:nvSpPr>
          <p:cNvPr id="5" name="object 5"/>
          <p:cNvSpPr txBox="1"/>
          <p:nvPr/>
        </p:nvSpPr>
        <p:spPr>
          <a:xfrm>
            <a:off x="754155" y="5803900"/>
            <a:ext cx="6091555" cy="2408353"/>
          </a:xfrm>
          <a:prstGeom prst="rect">
            <a:avLst/>
          </a:prstGeom>
        </p:spPr>
        <p:txBody>
          <a:bodyPr vert="horz" wrap="none" lIns="0" tIns="12700" rIns="0" bIns="0" rtlCol="0">
            <a:noAutofit/>
          </a:bodyPr>
          <a:lstStyle/>
          <a:p>
            <a:pPr>
              <a:lnSpc>
                <a:spcPct val="100000"/>
              </a:lnSpc>
              <a:spcBef>
                <a:spcPts val="300"/>
              </a:spcBef>
            </a:pPr>
            <a:endParaRPr sz="800" dirty="0">
              <a:latin typeface="ＭＳ ゴシック"/>
              <a:cs typeface="ＭＳ ゴシック"/>
            </a:endParaRPr>
          </a:p>
          <a:p>
            <a:pPr marL="168275" indent="-156210">
              <a:lnSpc>
                <a:spcPct val="100000"/>
              </a:lnSpc>
              <a:spcBef>
                <a:spcPts val="300"/>
              </a:spcBef>
              <a:buChar char="■"/>
              <a:tabLst>
                <a:tab pos="168910" algn="l"/>
              </a:tabLst>
            </a:pPr>
            <a:r>
              <a:rPr sz="1000" spc="10" dirty="0">
                <a:solidFill>
                  <a:srgbClr val="A9511A"/>
                </a:solidFill>
                <a:latin typeface="ＭＳ ゴシック"/>
                <a:cs typeface="ＭＳ ゴシック"/>
              </a:rPr>
              <a:t>QR</a:t>
            </a:r>
            <a:r>
              <a:rPr sz="1000" spc="-305" dirty="0">
                <a:solidFill>
                  <a:srgbClr val="A9511A"/>
                </a:solidFill>
                <a:latin typeface="ＭＳ ゴシック"/>
                <a:cs typeface="ＭＳ ゴシック"/>
              </a:rPr>
              <a:t> </a:t>
            </a:r>
            <a:r>
              <a:rPr sz="1000" spc="-75" dirty="0">
                <a:solidFill>
                  <a:srgbClr val="A9511A"/>
                </a:solidFill>
                <a:latin typeface="ＭＳ ゴシック"/>
                <a:cs typeface="ＭＳ ゴシック"/>
              </a:rPr>
              <a:t>コ</a:t>
            </a:r>
            <a:r>
              <a:rPr sz="1000" spc="-155" dirty="0">
                <a:solidFill>
                  <a:srgbClr val="A9511A"/>
                </a:solidFill>
                <a:latin typeface="ＭＳ ゴシック"/>
                <a:cs typeface="ＭＳ ゴシック"/>
              </a:rPr>
              <a:t>ー</a:t>
            </a:r>
            <a:r>
              <a:rPr sz="1000" spc="-60" dirty="0">
                <a:solidFill>
                  <a:srgbClr val="A9511A"/>
                </a:solidFill>
                <a:latin typeface="ＭＳ ゴシック"/>
                <a:cs typeface="ＭＳ ゴシック"/>
              </a:rPr>
              <a:t>ド</a:t>
            </a:r>
            <a:r>
              <a:rPr sz="1000" spc="-30" dirty="0">
                <a:solidFill>
                  <a:srgbClr val="A9511A"/>
                </a:solidFill>
                <a:latin typeface="ＭＳ ゴシック"/>
                <a:cs typeface="ＭＳ ゴシック"/>
              </a:rPr>
              <a:t>で</a:t>
            </a:r>
            <a:r>
              <a:rPr sz="1000" spc="-15" dirty="0">
                <a:solidFill>
                  <a:srgbClr val="A9511A"/>
                </a:solidFill>
                <a:latin typeface="ＭＳ ゴシック"/>
                <a:cs typeface="ＭＳ ゴシック"/>
              </a:rPr>
              <a:t>登</a:t>
            </a:r>
            <a:r>
              <a:rPr sz="1000" spc="-105" dirty="0">
                <a:solidFill>
                  <a:srgbClr val="A9511A"/>
                </a:solidFill>
                <a:latin typeface="ＭＳ ゴシック"/>
                <a:cs typeface="ＭＳ ゴシック"/>
              </a:rPr>
              <a:t>録</a:t>
            </a:r>
            <a:r>
              <a:rPr sz="1000" spc="-95" dirty="0">
                <a:solidFill>
                  <a:srgbClr val="A9511A"/>
                </a:solidFill>
                <a:latin typeface="ＭＳ ゴシック"/>
                <a:cs typeface="ＭＳ ゴシック"/>
              </a:rPr>
              <a:t>し</a:t>
            </a:r>
            <a:r>
              <a:rPr sz="1000" spc="-45" dirty="0">
                <a:solidFill>
                  <a:srgbClr val="A9511A"/>
                </a:solidFill>
                <a:latin typeface="ＭＳ ゴシック"/>
                <a:cs typeface="ＭＳ ゴシック"/>
              </a:rPr>
              <a:t>た</a:t>
            </a:r>
            <a:r>
              <a:rPr sz="1000" spc="5" dirty="0">
                <a:solidFill>
                  <a:srgbClr val="A9511A"/>
                </a:solidFill>
                <a:latin typeface="ＭＳ ゴシック"/>
                <a:cs typeface="ＭＳ ゴシック"/>
              </a:rPr>
              <a:t>研</a:t>
            </a:r>
            <a:r>
              <a:rPr sz="1000" spc="-20" dirty="0">
                <a:solidFill>
                  <a:srgbClr val="A9511A"/>
                </a:solidFill>
                <a:latin typeface="ＭＳ ゴシック"/>
                <a:cs typeface="ＭＳ ゴシック"/>
              </a:rPr>
              <a:t>修</a:t>
            </a:r>
            <a:r>
              <a:rPr sz="1000" spc="-35" dirty="0">
                <a:solidFill>
                  <a:srgbClr val="A9511A"/>
                </a:solidFill>
                <a:latin typeface="ＭＳ ゴシック"/>
                <a:cs typeface="ＭＳ ゴシック"/>
              </a:rPr>
              <a:t>医</a:t>
            </a:r>
            <a:r>
              <a:rPr sz="1000" spc="-50" dirty="0">
                <a:solidFill>
                  <a:srgbClr val="A9511A"/>
                </a:solidFill>
                <a:latin typeface="ＭＳ ゴシック"/>
                <a:cs typeface="ＭＳ ゴシック"/>
              </a:rPr>
              <a:t>一</a:t>
            </a:r>
            <a:r>
              <a:rPr sz="1000" dirty="0">
                <a:solidFill>
                  <a:srgbClr val="A9511A"/>
                </a:solidFill>
                <a:latin typeface="ＭＳ ゴシック"/>
                <a:cs typeface="ＭＳ ゴシック"/>
              </a:rPr>
              <a:t>覧</a:t>
            </a:r>
            <a:endParaRPr sz="1000" dirty="0">
              <a:latin typeface="ＭＳ ゴシック"/>
              <a:cs typeface="ＭＳ ゴシック"/>
            </a:endParaRPr>
          </a:p>
          <a:p>
            <a:pPr marL="140335" marR="5080">
              <a:lnSpc>
                <a:spcPct val="148200"/>
              </a:lnSpc>
              <a:spcBef>
                <a:spcPts val="300"/>
              </a:spcBef>
            </a:pPr>
            <a:r>
              <a:rPr sz="1000" spc="-10" dirty="0">
                <a:solidFill>
                  <a:srgbClr val="231F20"/>
                </a:solidFill>
                <a:latin typeface="ＭＳ ゴシック"/>
                <a:cs typeface="ＭＳ ゴシック"/>
              </a:rPr>
              <a:t>前</a:t>
            </a:r>
            <a:r>
              <a:rPr sz="1000" spc="-60" dirty="0">
                <a:solidFill>
                  <a:srgbClr val="231F20"/>
                </a:solidFill>
                <a:latin typeface="ＭＳ ゴシック"/>
                <a:cs typeface="ＭＳ ゴシック"/>
              </a:rPr>
              <a:t>項</a:t>
            </a:r>
            <a:r>
              <a:rPr sz="1000" spc="-45" dirty="0">
                <a:solidFill>
                  <a:srgbClr val="231F20"/>
                </a:solidFill>
                <a:latin typeface="ＭＳ ゴシック"/>
                <a:cs typeface="ＭＳ ゴシック"/>
              </a:rPr>
              <a:t>で</a:t>
            </a:r>
            <a:r>
              <a:rPr sz="1000" spc="-55" dirty="0">
                <a:solidFill>
                  <a:srgbClr val="231F20"/>
                </a:solidFill>
                <a:latin typeface="ＭＳ ゴシック"/>
                <a:cs typeface="ＭＳ ゴシック"/>
              </a:rPr>
              <a:t>作</a:t>
            </a:r>
            <a:r>
              <a:rPr sz="1000" spc="-105" dirty="0">
                <a:solidFill>
                  <a:srgbClr val="231F20"/>
                </a:solidFill>
                <a:latin typeface="ＭＳ ゴシック"/>
                <a:cs typeface="ＭＳ ゴシック"/>
              </a:rPr>
              <a:t>成</a:t>
            </a:r>
            <a:r>
              <a:rPr sz="1000" spc="-95" dirty="0">
                <a:solidFill>
                  <a:srgbClr val="231F20"/>
                </a:solidFill>
                <a:latin typeface="ＭＳ ゴシック"/>
                <a:cs typeface="ＭＳ ゴシック"/>
              </a:rPr>
              <a:t>し</a:t>
            </a:r>
            <a:r>
              <a:rPr sz="1000" dirty="0">
                <a:solidFill>
                  <a:srgbClr val="231F20"/>
                </a:solidFill>
                <a:latin typeface="ＭＳ ゴシック"/>
                <a:cs typeface="ＭＳ ゴシック"/>
              </a:rPr>
              <a:t>た</a:t>
            </a:r>
            <a:r>
              <a:rPr sz="1000" spc="-325" dirty="0">
                <a:solidFill>
                  <a:srgbClr val="231F20"/>
                </a:solidFill>
                <a:latin typeface="ＭＳ ゴシック"/>
                <a:cs typeface="ＭＳ ゴシック"/>
              </a:rPr>
              <a:t> </a:t>
            </a:r>
            <a:r>
              <a:rPr sz="1000" spc="10" dirty="0">
                <a:solidFill>
                  <a:srgbClr val="231F20"/>
                </a:solidFill>
                <a:latin typeface="ＭＳ ゴシック"/>
                <a:cs typeface="ＭＳ ゴシック"/>
              </a:rPr>
              <a:t>QR</a:t>
            </a:r>
            <a:r>
              <a:rPr sz="1000" spc="-335" dirty="0">
                <a:solidFill>
                  <a:srgbClr val="231F20"/>
                </a:solidFill>
                <a:latin typeface="ＭＳ ゴシック"/>
                <a:cs typeface="ＭＳ ゴシック"/>
              </a:rPr>
              <a:t> </a:t>
            </a:r>
            <a:r>
              <a:rPr sz="1000" spc="-75" dirty="0" err="1" smtClean="0">
                <a:solidFill>
                  <a:srgbClr val="231F20"/>
                </a:solidFill>
                <a:latin typeface="ＭＳ ゴシック"/>
                <a:cs typeface="ＭＳ ゴシック"/>
              </a:rPr>
              <a:t>コ</a:t>
            </a:r>
            <a:r>
              <a:rPr sz="1000" spc="-155" dirty="0" err="1" smtClean="0">
                <a:solidFill>
                  <a:srgbClr val="231F20"/>
                </a:solidFill>
                <a:latin typeface="ＭＳ ゴシック"/>
                <a:cs typeface="ＭＳ ゴシック"/>
              </a:rPr>
              <a:t>ー</a:t>
            </a:r>
            <a:r>
              <a:rPr sz="1000" spc="-75" dirty="0" err="1" smtClean="0">
                <a:solidFill>
                  <a:srgbClr val="231F20"/>
                </a:solidFill>
                <a:latin typeface="ＭＳ ゴシック"/>
                <a:cs typeface="ＭＳ ゴシック"/>
              </a:rPr>
              <a:t>ドを</a:t>
            </a:r>
            <a:r>
              <a:rPr sz="1000" spc="-114" dirty="0" err="1" smtClean="0">
                <a:solidFill>
                  <a:srgbClr val="231F20"/>
                </a:solidFill>
                <a:latin typeface="ＭＳ ゴシック"/>
                <a:cs typeface="ＭＳ ゴシック"/>
              </a:rPr>
              <a:t>取</a:t>
            </a:r>
            <a:r>
              <a:rPr sz="1000" spc="-100" dirty="0" err="1" smtClean="0">
                <a:solidFill>
                  <a:srgbClr val="231F20"/>
                </a:solidFill>
                <a:latin typeface="ＭＳ ゴシック"/>
                <a:cs typeface="ＭＳ ゴシック"/>
              </a:rPr>
              <a:t>り</a:t>
            </a:r>
            <a:r>
              <a:rPr sz="1000" spc="-15" dirty="0" err="1" smtClean="0">
                <a:solidFill>
                  <a:srgbClr val="231F20"/>
                </a:solidFill>
                <a:latin typeface="ＭＳ ゴシック"/>
                <a:cs typeface="ＭＳ ゴシック"/>
              </a:rPr>
              <a:t>込</a:t>
            </a:r>
            <a:r>
              <a:rPr sz="1000" spc="-114" dirty="0" err="1" smtClean="0">
                <a:solidFill>
                  <a:srgbClr val="231F20"/>
                </a:solidFill>
                <a:latin typeface="ＭＳ ゴシック"/>
                <a:cs typeface="ＭＳ ゴシック"/>
              </a:rPr>
              <a:t>ん</a:t>
            </a:r>
            <a:r>
              <a:rPr sz="1000" spc="-105" dirty="0" err="1" smtClean="0">
                <a:solidFill>
                  <a:srgbClr val="231F20"/>
                </a:solidFill>
                <a:latin typeface="ＭＳ ゴシック"/>
                <a:cs typeface="ＭＳ ゴシック"/>
              </a:rPr>
              <a:t>で</a:t>
            </a:r>
            <a:r>
              <a:rPr lang="ja-JP" altLang="en-US" sz="1000" spc="-105" dirty="0" smtClean="0">
                <a:solidFill>
                  <a:srgbClr val="231F20"/>
                </a:solidFill>
                <a:latin typeface="ＭＳ ゴシック"/>
                <a:cs typeface="ＭＳ ゴシック"/>
              </a:rPr>
              <a:t>登録を</a:t>
            </a:r>
            <a:r>
              <a:rPr lang="ja-JP" altLang="en-US" sz="1000" spc="-105" dirty="0">
                <a:solidFill>
                  <a:srgbClr val="231F20"/>
                </a:solidFill>
                <a:latin typeface="ＭＳ ゴシック"/>
                <a:cs typeface="ＭＳ ゴシック"/>
              </a:rPr>
              <a:t>行う</a:t>
            </a:r>
            <a:r>
              <a:rPr lang="ja-JP" altLang="en-US" sz="1000" spc="-105" dirty="0" smtClean="0">
                <a:solidFill>
                  <a:srgbClr val="231F20"/>
                </a:solidFill>
                <a:latin typeface="ＭＳ ゴシック"/>
                <a:cs typeface="ＭＳ ゴシック"/>
              </a:rPr>
              <a:t>と、</a:t>
            </a:r>
            <a:r>
              <a:rPr sz="1000" spc="10" dirty="0" smtClean="0">
                <a:solidFill>
                  <a:srgbClr val="231F20"/>
                </a:solidFill>
                <a:latin typeface="ＭＳ ゴシック"/>
                <a:cs typeface="ＭＳ ゴシック"/>
              </a:rPr>
              <a:t>「</a:t>
            </a:r>
            <a:r>
              <a:rPr sz="1000" spc="-50" dirty="0" err="1" smtClean="0">
                <a:solidFill>
                  <a:srgbClr val="231F20"/>
                </a:solidFill>
                <a:latin typeface="ＭＳ ゴシック"/>
                <a:cs typeface="ＭＳ ゴシック"/>
              </a:rPr>
              <a:t>そ</a:t>
            </a:r>
            <a:r>
              <a:rPr sz="1000" spc="-15" dirty="0" err="1" smtClean="0">
                <a:solidFill>
                  <a:srgbClr val="231F20"/>
                </a:solidFill>
                <a:latin typeface="ＭＳ ゴシック"/>
                <a:cs typeface="ＭＳ ゴシック"/>
              </a:rPr>
              <a:t>の</a:t>
            </a:r>
            <a:r>
              <a:rPr sz="1000" spc="-35" dirty="0" err="1" smtClean="0">
                <a:solidFill>
                  <a:srgbClr val="231F20"/>
                </a:solidFill>
                <a:latin typeface="ＭＳ ゴシック"/>
                <a:cs typeface="ＭＳ ゴシック"/>
              </a:rPr>
              <a:t>他</a:t>
            </a:r>
            <a:r>
              <a:rPr sz="1000" spc="-20" dirty="0" err="1" smtClean="0">
                <a:solidFill>
                  <a:srgbClr val="231F20"/>
                </a:solidFill>
                <a:latin typeface="ＭＳ ゴシック"/>
                <a:cs typeface="ＭＳ ゴシック"/>
              </a:rPr>
              <a:t>の</a:t>
            </a:r>
            <a:r>
              <a:rPr sz="1000" spc="5" dirty="0" err="1" smtClean="0">
                <a:solidFill>
                  <a:srgbClr val="231F20"/>
                </a:solidFill>
                <a:latin typeface="ＭＳ ゴシック"/>
                <a:cs typeface="ＭＳ ゴシック"/>
              </a:rPr>
              <a:t>研</a:t>
            </a:r>
            <a:r>
              <a:rPr sz="1000" spc="-35" dirty="0" err="1" smtClean="0">
                <a:solidFill>
                  <a:srgbClr val="231F20"/>
                </a:solidFill>
                <a:latin typeface="ＭＳ ゴシック"/>
                <a:cs typeface="ＭＳ ゴシック"/>
              </a:rPr>
              <a:t>修活</a:t>
            </a:r>
            <a:r>
              <a:rPr sz="1000" spc="-30" dirty="0" err="1" smtClean="0">
                <a:solidFill>
                  <a:srgbClr val="231F20"/>
                </a:solidFill>
                <a:latin typeface="ＭＳ ゴシック"/>
                <a:cs typeface="ＭＳ ゴシック"/>
              </a:rPr>
              <a:t>動</a:t>
            </a:r>
            <a:r>
              <a:rPr sz="1000" spc="-55" dirty="0" err="1" smtClean="0">
                <a:solidFill>
                  <a:srgbClr val="231F20"/>
                </a:solidFill>
                <a:latin typeface="ＭＳ ゴシック"/>
                <a:cs typeface="ＭＳ ゴシック"/>
              </a:rPr>
              <a:t>の</a:t>
            </a:r>
            <a:r>
              <a:rPr sz="1000" spc="-25" dirty="0" err="1" smtClean="0">
                <a:solidFill>
                  <a:srgbClr val="231F20"/>
                </a:solidFill>
                <a:latin typeface="ＭＳ ゴシック"/>
                <a:cs typeface="ＭＳ ゴシック"/>
              </a:rPr>
              <a:t>記</a:t>
            </a:r>
            <a:r>
              <a:rPr sz="1000" spc="-10" dirty="0" err="1" smtClean="0">
                <a:solidFill>
                  <a:srgbClr val="231F20"/>
                </a:solidFill>
                <a:latin typeface="ＭＳ ゴシック"/>
                <a:cs typeface="ＭＳ ゴシック"/>
              </a:rPr>
              <a:t>録</a:t>
            </a:r>
            <a:r>
              <a:rPr lang="ja-JP" altLang="en-US" sz="1000" spc="-10" dirty="0" smtClean="0">
                <a:solidFill>
                  <a:srgbClr val="231F20"/>
                </a:solidFill>
                <a:latin typeface="ＭＳ ゴシック"/>
                <a:cs typeface="ＭＳ ゴシック"/>
              </a:rPr>
              <a:t>管理</a:t>
            </a:r>
            <a:r>
              <a:rPr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画面の</a:t>
            </a:r>
            <a:r>
              <a:rPr lang="en-US" altLang="ja-JP" sz="1000" spc="10" dirty="0">
                <a:solidFill>
                  <a:srgbClr val="231F20"/>
                </a:solidFill>
                <a:latin typeface="ＭＳ ゴシック"/>
                <a:cs typeface="ＭＳ ゴシック"/>
              </a:rPr>
              <a:t/>
            </a:r>
            <a:br>
              <a:rPr lang="en-US" altLang="ja-JP" sz="1000" spc="10" dirty="0">
                <a:solidFill>
                  <a:srgbClr val="231F20"/>
                </a:solidFill>
                <a:latin typeface="ＭＳ ゴシック"/>
                <a:cs typeface="ＭＳ ゴシック"/>
              </a:rPr>
            </a:br>
            <a:r>
              <a:rPr lang="ja-JP" altLang="en-US" sz="1000" spc="10" dirty="0" smtClean="0">
                <a:solidFill>
                  <a:srgbClr val="231F20"/>
                </a:solidFill>
                <a:latin typeface="ＭＳ ゴシック"/>
                <a:cs typeface="ＭＳ ゴシック"/>
              </a:rPr>
              <a:t>「</a:t>
            </a:r>
            <a:r>
              <a:rPr lang="en-US" altLang="ja-JP" sz="1000" spc="10" dirty="0" smtClean="0">
                <a:solidFill>
                  <a:srgbClr val="231F20"/>
                </a:solidFill>
                <a:latin typeface="ＭＳ ゴシック"/>
                <a:cs typeface="ＭＳ ゴシック"/>
              </a:rPr>
              <a:t>QR</a:t>
            </a:r>
            <a:r>
              <a:rPr lang="ja-JP" altLang="en-US" sz="1000" spc="10" dirty="0">
                <a:solidFill>
                  <a:srgbClr val="231F20"/>
                </a:solidFill>
                <a:latin typeface="ＭＳ ゴシック"/>
                <a:cs typeface="ＭＳ ゴシック"/>
              </a:rPr>
              <a:t>コードで登録した研修医</a:t>
            </a:r>
            <a:r>
              <a:rPr lang="ja-JP" altLang="en-US" sz="1000" spc="10" dirty="0" smtClean="0">
                <a:solidFill>
                  <a:srgbClr val="231F20"/>
                </a:solidFill>
                <a:latin typeface="ＭＳ ゴシック"/>
                <a:cs typeface="ＭＳ ゴシック"/>
              </a:rPr>
              <a:t>一覧」ボタンより</a:t>
            </a:r>
            <a:r>
              <a:rPr sz="1000" spc="-15" dirty="0" err="1" smtClean="0">
                <a:solidFill>
                  <a:srgbClr val="231F20"/>
                </a:solidFill>
                <a:latin typeface="ＭＳ ゴシック"/>
                <a:cs typeface="ＭＳ ゴシック"/>
              </a:rPr>
              <a:t>登</a:t>
            </a:r>
            <a:r>
              <a:rPr sz="1000" spc="-105" dirty="0" err="1" smtClean="0">
                <a:solidFill>
                  <a:srgbClr val="231F20"/>
                </a:solidFill>
                <a:latin typeface="ＭＳ ゴシック"/>
                <a:cs typeface="ＭＳ ゴシック"/>
              </a:rPr>
              <a:t>録</a:t>
            </a:r>
            <a:r>
              <a:rPr sz="1000" spc="-95" dirty="0" err="1" smtClean="0">
                <a:solidFill>
                  <a:srgbClr val="231F20"/>
                </a:solidFill>
                <a:latin typeface="ＭＳ ゴシック"/>
                <a:cs typeface="ＭＳ ゴシック"/>
              </a:rPr>
              <a:t>し</a:t>
            </a:r>
            <a:r>
              <a:rPr sz="1000" spc="-45" dirty="0" err="1" smtClean="0">
                <a:solidFill>
                  <a:srgbClr val="231F20"/>
                </a:solidFill>
                <a:latin typeface="ＭＳ ゴシック"/>
                <a:cs typeface="ＭＳ ゴシック"/>
              </a:rPr>
              <a:t>た</a:t>
            </a:r>
            <a:r>
              <a:rPr sz="1000" spc="5" dirty="0" err="1" smtClean="0">
                <a:solidFill>
                  <a:srgbClr val="231F20"/>
                </a:solidFill>
                <a:latin typeface="ＭＳ ゴシック"/>
                <a:cs typeface="ＭＳ ゴシック"/>
              </a:rPr>
              <a:t>研</a:t>
            </a:r>
            <a:r>
              <a:rPr sz="1000" spc="-20" dirty="0" err="1" smtClean="0">
                <a:solidFill>
                  <a:srgbClr val="231F20"/>
                </a:solidFill>
                <a:latin typeface="ＭＳ ゴシック"/>
                <a:cs typeface="ＭＳ ゴシック"/>
              </a:rPr>
              <a:t>修</a:t>
            </a:r>
            <a:r>
              <a:rPr sz="1000" spc="-40" dirty="0" err="1" smtClean="0">
                <a:solidFill>
                  <a:srgbClr val="231F20"/>
                </a:solidFill>
                <a:latin typeface="ＭＳ ゴシック"/>
                <a:cs typeface="ＭＳ ゴシック"/>
              </a:rPr>
              <a:t>医</a:t>
            </a:r>
            <a:r>
              <a:rPr sz="1000" spc="-30" dirty="0" err="1" smtClean="0">
                <a:solidFill>
                  <a:srgbClr val="231F20"/>
                </a:solidFill>
                <a:latin typeface="ＭＳ ゴシック"/>
                <a:cs typeface="ＭＳ ゴシック"/>
              </a:rPr>
              <a:t>の</a:t>
            </a:r>
            <a:r>
              <a:rPr sz="1000" spc="-50" dirty="0" err="1" smtClean="0">
                <a:solidFill>
                  <a:srgbClr val="231F20"/>
                </a:solidFill>
                <a:latin typeface="ＭＳ ゴシック"/>
                <a:cs typeface="ＭＳ ゴシック"/>
              </a:rPr>
              <a:t>一</a:t>
            </a:r>
            <a:r>
              <a:rPr sz="1000" spc="-10" dirty="0" err="1" smtClean="0">
                <a:solidFill>
                  <a:srgbClr val="231F20"/>
                </a:solidFill>
                <a:latin typeface="ＭＳ ゴシック"/>
                <a:cs typeface="ＭＳ ゴシック"/>
              </a:rPr>
              <a:t>覧</a:t>
            </a:r>
            <a:r>
              <a:rPr sz="1000" dirty="0" err="1" smtClean="0">
                <a:solidFill>
                  <a:srgbClr val="231F20"/>
                </a:solidFill>
                <a:latin typeface="ＭＳ ゴシック"/>
                <a:cs typeface="ＭＳ ゴシック"/>
              </a:rPr>
              <a:t>が</a:t>
            </a:r>
            <a:r>
              <a:rPr sz="1000" spc="-10" dirty="0" err="1" smtClean="0">
                <a:solidFill>
                  <a:srgbClr val="231F20"/>
                </a:solidFill>
                <a:latin typeface="ＭＳ ゴシック"/>
                <a:cs typeface="ＭＳ ゴシック"/>
              </a:rPr>
              <a:t>確</a:t>
            </a:r>
            <a:r>
              <a:rPr sz="1000" spc="-50" dirty="0" err="1" smtClean="0">
                <a:solidFill>
                  <a:srgbClr val="231F20"/>
                </a:solidFill>
                <a:latin typeface="ＭＳ ゴシック"/>
                <a:cs typeface="ＭＳ ゴシック"/>
              </a:rPr>
              <a:t>認</a:t>
            </a:r>
            <a:r>
              <a:rPr sz="1000" spc="-65" dirty="0" err="1" smtClean="0">
                <a:solidFill>
                  <a:srgbClr val="231F20"/>
                </a:solidFill>
                <a:latin typeface="ＭＳ ゴシック"/>
                <a:cs typeface="ＭＳ ゴシック"/>
              </a:rPr>
              <a:t>で</a:t>
            </a:r>
            <a:r>
              <a:rPr sz="1000" spc="-80" dirty="0" err="1" smtClean="0">
                <a:solidFill>
                  <a:srgbClr val="231F20"/>
                </a:solidFill>
                <a:latin typeface="ＭＳ ゴシック"/>
                <a:cs typeface="ＭＳ ゴシック"/>
              </a:rPr>
              <a:t>き</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lang="ja-JP" altLang="en-US" sz="1000" dirty="0" err="1" smtClean="0">
                <a:solidFill>
                  <a:srgbClr val="231F20"/>
                </a:solidFill>
                <a:latin typeface="ＭＳ ゴシック"/>
                <a:cs typeface="ＭＳ ゴシック"/>
              </a:rPr>
              <a:t>。</a:t>
            </a:r>
            <a:endParaRPr lang="en-US" altLang="ja-JP" sz="1000" dirty="0" smtClean="0">
              <a:solidFill>
                <a:srgbClr val="231F20"/>
              </a:solidFill>
              <a:latin typeface="ＭＳ ゴシック"/>
              <a:cs typeface="ＭＳ ゴシック"/>
            </a:endParaRPr>
          </a:p>
          <a:p>
            <a:pPr marL="140335" marR="5080">
              <a:lnSpc>
                <a:spcPct val="148200"/>
              </a:lnSpc>
              <a:spcBef>
                <a:spcPts val="300"/>
              </a:spcBef>
            </a:pPr>
            <a:r>
              <a:rPr sz="1000" spc="-5" dirty="0" err="1" smtClean="0">
                <a:solidFill>
                  <a:srgbClr val="231F20"/>
                </a:solidFill>
                <a:latin typeface="ＭＳ ゴシック"/>
                <a:cs typeface="ＭＳ ゴシック"/>
              </a:rPr>
              <a:t>実際</a:t>
            </a:r>
            <a:r>
              <a:rPr sz="1000" spc="-20" dirty="0" err="1" smtClean="0">
                <a:solidFill>
                  <a:srgbClr val="231F20"/>
                </a:solidFill>
                <a:latin typeface="ＭＳ ゴシック"/>
                <a:cs typeface="ＭＳ ゴシック"/>
              </a:rPr>
              <a:t>の</a:t>
            </a:r>
            <a:r>
              <a:rPr sz="1000" spc="-15" dirty="0" err="1" smtClean="0">
                <a:solidFill>
                  <a:srgbClr val="231F20"/>
                </a:solidFill>
                <a:latin typeface="ＭＳ ゴシック"/>
                <a:cs typeface="ＭＳ ゴシック"/>
              </a:rPr>
              <a:t>登</a:t>
            </a:r>
            <a:r>
              <a:rPr sz="1000" spc="-30" dirty="0" err="1" smtClean="0">
                <a:solidFill>
                  <a:srgbClr val="231F20"/>
                </a:solidFill>
                <a:latin typeface="ＭＳ ゴシック"/>
                <a:cs typeface="ＭＳ ゴシック"/>
              </a:rPr>
              <a:t>録</a:t>
            </a:r>
            <a:r>
              <a:rPr sz="1000" spc="-10" dirty="0" err="1" smtClean="0">
                <a:solidFill>
                  <a:srgbClr val="231F20"/>
                </a:solidFill>
                <a:latin typeface="ＭＳ ゴシック"/>
                <a:cs typeface="ＭＳ ゴシック"/>
              </a:rPr>
              <a:t>状</a:t>
            </a:r>
            <a:r>
              <a:rPr sz="1000" spc="-70" dirty="0" err="1" smtClean="0">
                <a:solidFill>
                  <a:srgbClr val="231F20"/>
                </a:solidFill>
                <a:latin typeface="ＭＳ ゴシック"/>
                <a:cs typeface="ＭＳ ゴシック"/>
              </a:rPr>
              <a:t>況</a:t>
            </a:r>
            <a:r>
              <a:rPr sz="1000" spc="-85" dirty="0" err="1" smtClean="0">
                <a:solidFill>
                  <a:srgbClr val="231F20"/>
                </a:solidFill>
                <a:latin typeface="ＭＳ ゴシック"/>
                <a:cs typeface="ＭＳ ゴシック"/>
              </a:rPr>
              <a:t>と</a:t>
            </a:r>
            <a:r>
              <a:rPr sz="1000" spc="-5" dirty="0" err="1" smtClean="0">
                <a:solidFill>
                  <a:srgbClr val="231F20"/>
                </a:solidFill>
                <a:latin typeface="ＭＳ ゴシック"/>
                <a:cs typeface="ＭＳ ゴシック"/>
              </a:rPr>
              <a:t>比</a:t>
            </a:r>
            <a:r>
              <a:rPr sz="1000" spc="-105" dirty="0" err="1" smtClean="0">
                <a:solidFill>
                  <a:srgbClr val="231F20"/>
                </a:solidFill>
                <a:latin typeface="ＭＳ ゴシック"/>
                <a:cs typeface="ＭＳ ゴシック"/>
              </a:rPr>
              <a:t>較</a:t>
            </a:r>
            <a:r>
              <a:rPr sz="1000" spc="-190" dirty="0" err="1" smtClean="0">
                <a:solidFill>
                  <a:srgbClr val="231F20"/>
                </a:solidFill>
                <a:latin typeface="ＭＳ ゴシック"/>
                <a:cs typeface="ＭＳ ゴシック"/>
              </a:rPr>
              <a:t>し</a:t>
            </a:r>
            <a:r>
              <a:rPr sz="1000" spc="-105" dirty="0" err="1" smtClean="0">
                <a:solidFill>
                  <a:srgbClr val="231F20"/>
                </a:solidFill>
                <a:latin typeface="ＭＳ ゴシック"/>
                <a:cs typeface="ＭＳ ゴシック"/>
              </a:rPr>
              <a:t>て</a:t>
            </a:r>
            <a:r>
              <a:rPr sz="1000" spc="10" dirty="0" err="1">
                <a:solidFill>
                  <a:srgbClr val="231F20"/>
                </a:solidFill>
                <a:latin typeface="ＭＳ ゴシック"/>
                <a:cs typeface="ＭＳ ゴシック"/>
              </a:rPr>
              <a:t>、</a:t>
            </a:r>
            <a:r>
              <a:rPr sz="1000" spc="-25" dirty="0" err="1">
                <a:solidFill>
                  <a:srgbClr val="231F20"/>
                </a:solidFill>
                <a:latin typeface="ＭＳ ゴシック"/>
                <a:cs typeface="ＭＳ ゴシック"/>
              </a:rPr>
              <a:t>承</a:t>
            </a:r>
            <a:r>
              <a:rPr sz="1000" spc="-60" dirty="0" err="1">
                <a:solidFill>
                  <a:srgbClr val="231F20"/>
                </a:solidFill>
                <a:latin typeface="ＭＳ ゴシック"/>
                <a:cs typeface="ＭＳ ゴシック"/>
              </a:rPr>
              <a:t>認</a:t>
            </a:r>
            <a:r>
              <a:rPr sz="1000" spc="-50" dirty="0" err="1">
                <a:solidFill>
                  <a:srgbClr val="231F20"/>
                </a:solidFill>
                <a:latin typeface="ＭＳ ゴシック"/>
                <a:cs typeface="ＭＳ ゴシック"/>
              </a:rPr>
              <a:t>ま</a:t>
            </a:r>
            <a:r>
              <a:rPr sz="1000" spc="-60" dirty="0" err="1">
                <a:solidFill>
                  <a:srgbClr val="231F20"/>
                </a:solidFill>
                <a:latin typeface="ＭＳ ゴシック"/>
                <a:cs typeface="ＭＳ ゴシック"/>
              </a:rPr>
              <a:t>た</a:t>
            </a:r>
            <a:r>
              <a:rPr sz="1000" spc="-5" dirty="0" err="1">
                <a:solidFill>
                  <a:srgbClr val="231F20"/>
                </a:solidFill>
                <a:latin typeface="ＭＳ ゴシック"/>
                <a:cs typeface="ＭＳ ゴシック"/>
              </a:rPr>
              <a:t>は</a:t>
            </a:r>
            <a:r>
              <a:rPr sz="1000" spc="-30" dirty="0" err="1">
                <a:solidFill>
                  <a:srgbClr val="231F20"/>
                </a:solidFill>
                <a:latin typeface="ＭＳ ゴシック"/>
                <a:cs typeface="ＭＳ ゴシック"/>
              </a:rPr>
              <a:t>却</a:t>
            </a:r>
            <a:r>
              <a:rPr sz="1000" spc="-70" dirty="0" err="1">
                <a:solidFill>
                  <a:srgbClr val="231F20"/>
                </a:solidFill>
                <a:latin typeface="ＭＳ ゴシック"/>
                <a:cs typeface="ＭＳ ゴシック"/>
              </a:rPr>
              <a:t>下</a:t>
            </a:r>
            <a:r>
              <a:rPr sz="1000" spc="-35" dirty="0" err="1">
                <a:solidFill>
                  <a:srgbClr val="231F20"/>
                </a:solidFill>
                <a:latin typeface="ＭＳ ゴシック"/>
                <a:cs typeface="ＭＳ ゴシック"/>
              </a:rPr>
              <a:t>を</a:t>
            </a:r>
            <a:r>
              <a:rPr sz="1000" spc="-60" dirty="0" err="1">
                <a:solidFill>
                  <a:srgbClr val="231F20"/>
                </a:solidFill>
                <a:latin typeface="ＭＳ ゴシック"/>
                <a:cs typeface="ＭＳ ゴシック"/>
              </a:rPr>
              <a:t>行</a:t>
            </a:r>
            <a:r>
              <a:rPr sz="1000" spc="-145" dirty="0" err="1">
                <a:solidFill>
                  <a:srgbClr val="231F20"/>
                </a:solidFill>
                <a:latin typeface="ＭＳ ゴシック"/>
                <a:cs typeface="ＭＳ ゴシック"/>
              </a:rPr>
              <a:t>っ</a:t>
            </a:r>
            <a:r>
              <a:rPr sz="1000" spc="-215" dirty="0" err="1">
                <a:solidFill>
                  <a:srgbClr val="231F20"/>
                </a:solidFill>
                <a:latin typeface="ＭＳ ゴシック"/>
                <a:cs typeface="ＭＳ ゴシック"/>
              </a:rPr>
              <a:t>て</a:t>
            </a:r>
            <a:r>
              <a:rPr sz="1000" spc="-155" dirty="0" err="1">
                <a:solidFill>
                  <a:srgbClr val="231F20"/>
                </a:solidFill>
                <a:latin typeface="ＭＳ ゴシック"/>
                <a:cs typeface="ＭＳ ゴシック"/>
              </a:rPr>
              <a:t>く</a:t>
            </a:r>
            <a:r>
              <a:rPr sz="1000" spc="-105" dirty="0" err="1">
                <a:solidFill>
                  <a:srgbClr val="231F20"/>
                </a:solidFill>
                <a:latin typeface="ＭＳ ゴシック"/>
                <a:cs typeface="ＭＳ ゴシック"/>
              </a:rPr>
              <a:t>だ</a:t>
            </a:r>
            <a:r>
              <a:rPr sz="1000" spc="-100" dirty="0" err="1">
                <a:solidFill>
                  <a:srgbClr val="231F20"/>
                </a:solidFill>
                <a:latin typeface="ＭＳ ゴシック"/>
                <a:cs typeface="ＭＳ ゴシック"/>
              </a:rPr>
              <a:t>さ</a:t>
            </a:r>
            <a:r>
              <a:rPr sz="1000" spc="-65" dirty="0" err="1">
                <a:solidFill>
                  <a:srgbClr val="231F20"/>
                </a:solidFill>
                <a:latin typeface="ＭＳ ゴシック"/>
                <a:cs typeface="ＭＳ ゴシック"/>
              </a:rPr>
              <a:t>い</a:t>
            </a:r>
            <a:r>
              <a:rPr sz="1000" dirty="0" smtClean="0">
                <a:solidFill>
                  <a:srgbClr val="231F20"/>
                </a:solidFill>
                <a:latin typeface="ＭＳ ゴシック"/>
                <a:cs typeface="ＭＳ ゴシック"/>
              </a:rPr>
              <a:t>。</a:t>
            </a:r>
            <a:endParaRPr lang="en-US" sz="1000" dirty="0" smtClean="0">
              <a:solidFill>
                <a:srgbClr val="231F20"/>
              </a:solidFill>
              <a:latin typeface="ＭＳ ゴシック"/>
              <a:cs typeface="ＭＳ ゴシック"/>
            </a:endParaRPr>
          </a:p>
          <a:p>
            <a:pPr marL="140335" marR="5080">
              <a:lnSpc>
                <a:spcPct val="148200"/>
              </a:lnSpc>
              <a:spcBef>
                <a:spcPts val="300"/>
              </a:spcBef>
            </a:pPr>
            <a:r>
              <a:rPr lang="ja-JP" altLang="en-US" sz="1000" dirty="0" smtClean="0">
                <a:solidFill>
                  <a:srgbClr val="231F20"/>
                </a:solidFill>
                <a:latin typeface="ＭＳ ゴシック"/>
                <a:cs typeface="ＭＳ ゴシック"/>
              </a:rPr>
              <a:t>承認を</a:t>
            </a:r>
            <a:r>
              <a:rPr lang="ja-JP" altLang="en-US" sz="1000" dirty="0">
                <a:solidFill>
                  <a:srgbClr val="231F20"/>
                </a:solidFill>
                <a:latin typeface="ＭＳ ゴシック"/>
                <a:cs typeface="ＭＳ ゴシック"/>
              </a:rPr>
              <a:t>行うと「研修医のその他の研修活動の</a:t>
            </a:r>
            <a:r>
              <a:rPr lang="ja-JP" altLang="en-US" sz="1000" dirty="0" smtClean="0">
                <a:solidFill>
                  <a:srgbClr val="231F20"/>
                </a:solidFill>
                <a:latin typeface="ＭＳ ゴシック"/>
                <a:cs typeface="ＭＳ ゴシック"/>
              </a:rPr>
              <a:t>記録」の承認日に日付が記入されます。</a:t>
            </a:r>
            <a:endParaRPr lang="en-US" sz="1000" dirty="0" smtClean="0">
              <a:solidFill>
                <a:srgbClr val="231F20"/>
              </a:solidFill>
              <a:latin typeface="ＭＳ ゴシック"/>
              <a:cs typeface="ＭＳ ゴシック"/>
            </a:endParaRPr>
          </a:p>
          <a:p>
            <a:pPr marL="140335" marR="5080">
              <a:lnSpc>
                <a:spcPct val="148200"/>
              </a:lnSpc>
              <a:spcBef>
                <a:spcPts val="300"/>
              </a:spcBef>
            </a:pPr>
            <a:r>
              <a:rPr lang="ja-JP" altLang="en-US" sz="1000" u="sng" dirty="0" smtClean="0">
                <a:solidFill>
                  <a:srgbClr val="FF0000"/>
                </a:solidFill>
                <a:latin typeface="ＭＳ ゴシック"/>
                <a:cs typeface="ＭＳ ゴシック"/>
              </a:rPr>
              <a:t>研修医</a:t>
            </a:r>
            <a:r>
              <a:rPr lang="ja-JP" altLang="en-US" sz="1000" u="sng" dirty="0">
                <a:solidFill>
                  <a:srgbClr val="FF0000"/>
                </a:solidFill>
                <a:latin typeface="ＭＳ ゴシック"/>
                <a:cs typeface="ＭＳ ゴシック"/>
              </a:rPr>
              <a:t>自身が直接入力を行う、または代行入力を行い登録をした</a:t>
            </a:r>
            <a:r>
              <a:rPr lang="ja-JP" altLang="en-US" sz="1000" u="sng" dirty="0" smtClean="0">
                <a:solidFill>
                  <a:srgbClr val="FF0000"/>
                </a:solidFill>
                <a:latin typeface="ＭＳ ゴシック"/>
                <a:cs typeface="ＭＳ ゴシック"/>
              </a:rPr>
              <a:t>場合は承認</a:t>
            </a:r>
            <a:r>
              <a:rPr lang="ja-JP" altLang="en-US" sz="1000" u="sng" dirty="0">
                <a:solidFill>
                  <a:srgbClr val="FF0000"/>
                </a:solidFill>
                <a:latin typeface="ＭＳ ゴシック"/>
                <a:cs typeface="ＭＳ ゴシック"/>
              </a:rPr>
              <a:t>機能は</a:t>
            </a:r>
            <a:r>
              <a:rPr lang="ja-JP" altLang="en-US" sz="1000" u="sng" dirty="0" smtClean="0">
                <a:solidFill>
                  <a:srgbClr val="FF0000"/>
                </a:solidFill>
                <a:latin typeface="ＭＳ ゴシック"/>
                <a:cs typeface="ＭＳ ゴシック"/>
              </a:rPr>
              <a:t>なく、記録</a:t>
            </a:r>
            <a:r>
              <a:rPr lang="ja-JP" altLang="en-US" sz="1000" u="sng" dirty="0">
                <a:solidFill>
                  <a:srgbClr val="FF0000"/>
                </a:solidFill>
                <a:latin typeface="ＭＳ ゴシック"/>
                <a:cs typeface="ＭＳ ゴシック"/>
              </a:rPr>
              <a:t>のみとなります。</a:t>
            </a:r>
          </a:p>
          <a:p>
            <a:pPr marL="140335" marR="5080">
              <a:lnSpc>
                <a:spcPct val="148200"/>
              </a:lnSpc>
            </a:pPr>
            <a:endParaRPr lang="en-US" sz="1000" dirty="0">
              <a:solidFill>
                <a:srgbClr val="231F20"/>
              </a:solidFill>
              <a:latin typeface="ＭＳ ゴシック"/>
              <a:cs typeface="ＭＳ ゴシック"/>
            </a:endParaRPr>
          </a:p>
          <a:p>
            <a:pPr marL="140335" marR="5080">
              <a:lnSpc>
                <a:spcPct val="148200"/>
              </a:lnSpc>
            </a:pPr>
            <a:endParaRPr sz="1000" dirty="0">
              <a:latin typeface="ＭＳ ゴシック"/>
              <a:cs typeface="ＭＳ ゴシック"/>
            </a:endParaRPr>
          </a:p>
        </p:txBody>
      </p:sp>
      <p:sp>
        <p:nvSpPr>
          <p:cNvPr id="10" name="object 10"/>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74</a:t>
            </a:fld>
            <a:endParaRPr dirty="0"/>
          </a:p>
        </p:txBody>
      </p:sp>
      <p:sp>
        <p:nvSpPr>
          <p:cNvPr id="14" name="object 4"/>
          <p:cNvSpPr txBox="1"/>
          <p:nvPr/>
        </p:nvSpPr>
        <p:spPr>
          <a:xfrm>
            <a:off x="2196001" y="3566540"/>
            <a:ext cx="3207861"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 </a:t>
            </a:r>
            <a:r>
              <a:rPr sz="1000" dirty="0" err="1">
                <a:solidFill>
                  <a:srgbClr val="231F20"/>
                </a:solidFill>
                <a:latin typeface="ＭＳ ゴシック"/>
                <a:cs typeface="ＭＳ ゴシック"/>
              </a:rPr>
              <a:t>その他研修活動</a:t>
            </a:r>
            <a:r>
              <a:rPr sz="1000" dirty="0">
                <a:solidFill>
                  <a:srgbClr val="231F20"/>
                </a:solidFill>
                <a:latin typeface="ＭＳ ゴシック"/>
                <a:cs typeface="ＭＳ ゴシック"/>
              </a:rPr>
              <a:t> </a:t>
            </a:r>
            <a:r>
              <a:rPr sz="1000" dirty="0" smtClean="0">
                <a:solidFill>
                  <a:srgbClr val="231F20"/>
                </a:solidFill>
                <a:latin typeface="ＭＳ ゴシック"/>
                <a:cs typeface="ＭＳ ゴシック"/>
              </a:rPr>
              <a:t>QR </a:t>
            </a:r>
            <a:r>
              <a:rPr sz="1000" dirty="0" err="1" smtClean="0">
                <a:solidFill>
                  <a:srgbClr val="231F20"/>
                </a:solidFill>
                <a:latin typeface="ＭＳ ゴシック"/>
                <a:cs typeface="ＭＳ ゴシック"/>
              </a:rPr>
              <a:t>コード</a:t>
            </a:r>
            <a:r>
              <a:rPr sz="1000" dirty="0" smtClean="0">
                <a:solidFill>
                  <a:srgbClr val="231F20"/>
                </a:solidFill>
                <a:latin typeface="ＭＳ ゴシック"/>
                <a:cs typeface="ＭＳ ゴシック"/>
              </a:rPr>
              <a:t> </a:t>
            </a:r>
            <a:r>
              <a:rPr lang="ja-JP" altLang="en-US" sz="1000" dirty="0" smtClean="0">
                <a:solidFill>
                  <a:srgbClr val="231F20"/>
                </a:solidFill>
                <a:latin typeface="ＭＳ ゴシック"/>
                <a:cs typeface="ＭＳ ゴシック"/>
              </a:rPr>
              <a:t>で登録をした研修医一覧　</a:t>
            </a:r>
            <a:r>
              <a:rPr sz="1000" dirty="0" smtClean="0">
                <a:solidFill>
                  <a:srgbClr val="231F20"/>
                </a:solidFill>
                <a:latin typeface="ＭＳ ゴシック"/>
                <a:cs typeface="ＭＳ ゴシック"/>
              </a:rPr>
              <a:t>&gt;</a:t>
            </a:r>
            <a:endParaRPr sz="1000" dirty="0">
              <a:latin typeface="ＭＳ ゴシック"/>
              <a:cs typeface="ＭＳ ゴシック"/>
            </a:endParaRPr>
          </a:p>
        </p:txBody>
      </p:sp>
      <p:sp>
        <p:nvSpPr>
          <p:cNvPr id="15" name="object 5"/>
          <p:cNvSpPr txBox="1"/>
          <p:nvPr/>
        </p:nvSpPr>
        <p:spPr>
          <a:xfrm>
            <a:off x="754155" y="774700"/>
            <a:ext cx="6091555" cy="635851"/>
          </a:xfrm>
          <a:prstGeom prst="rect">
            <a:avLst/>
          </a:prstGeom>
        </p:spPr>
        <p:txBody>
          <a:bodyPr vert="horz" wrap="none" lIns="0" tIns="12700" rIns="0" bIns="0" rtlCol="0">
            <a:noAutofit/>
          </a:bodyPr>
          <a:lstStyle/>
          <a:p>
            <a:pPr marL="140335" marR="1920875">
              <a:lnSpc>
                <a:spcPct val="148200"/>
              </a:lnSpc>
              <a:spcBef>
                <a:spcPts val="300"/>
              </a:spcBef>
            </a:pPr>
            <a:r>
              <a:rPr sz="1000" dirty="0">
                <a:solidFill>
                  <a:srgbClr val="231F20"/>
                </a:solidFill>
                <a:latin typeface="ＭＳ ゴシック"/>
                <a:cs typeface="ＭＳ ゴシック"/>
              </a:rPr>
              <a:t>診療科の勉強会、講習会への参加等、その他研修の記録を管理します。 </a:t>
            </a:r>
            <a:endParaRPr lang="en-US" sz="1000" dirty="0" smtClean="0">
              <a:solidFill>
                <a:srgbClr val="231F20"/>
              </a:solidFill>
              <a:latin typeface="ＭＳ ゴシック"/>
              <a:cs typeface="ＭＳ ゴシック"/>
            </a:endParaRPr>
          </a:p>
          <a:p>
            <a:pPr marL="140335" marR="1920875">
              <a:lnSpc>
                <a:spcPct val="148200"/>
              </a:lnSpc>
              <a:spcBef>
                <a:spcPts val="300"/>
              </a:spcBef>
            </a:pPr>
            <a:r>
              <a:rPr sz="1000" dirty="0" smtClean="0">
                <a:solidFill>
                  <a:srgbClr val="231F20"/>
                </a:solidFill>
                <a:latin typeface="ＭＳ ゴシック"/>
                <a:cs typeface="ＭＳ ゴシック"/>
              </a:rPr>
              <a:t>QR </a:t>
            </a:r>
            <a:r>
              <a:rPr sz="1000" dirty="0" err="1">
                <a:solidFill>
                  <a:srgbClr val="231F20"/>
                </a:solidFill>
                <a:latin typeface="ＭＳ ゴシック"/>
                <a:cs typeface="ＭＳ ゴシック"/>
              </a:rPr>
              <a:t>コードを作成して、その他研修の場での出欠確認等に活用いただけます</a:t>
            </a:r>
            <a:r>
              <a:rPr sz="1000" dirty="0" smtClean="0">
                <a:solidFill>
                  <a:srgbClr val="231F20"/>
                </a:solidFill>
                <a:latin typeface="ＭＳ ゴシック"/>
                <a:cs typeface="ＭＳ ゴシック"/>
              </a:rPr>
              <a:t>。</a:t>
            </a:r>
            <a:endParaRPr sz="1000" dirty="0" smtClean="0">
              <a:latin typeface="ＭＳ ゴシック"/>
              <a:cs typeface="ＭＳ ゴシック"/>
            </a:endParaRPr>
          </a:p>
          <a:p>
            <a:pPr>
              <a:lnSpc>
                <a:spcPct val="100000"/>
              </a:lnSpc>
              <a:spcBef>
                <a:spcPts val="300"/>
              </a:spcBef>
            </a:pPr>
            <a:endParaRPr lang="en-US" sz="1000" dirty="0">
              <a:latin typeface="ＭＳ ゴシック"/>
              <a:cs typeface="ＭＳ ゴシック"/>
            </a:endParaRPr>
          </a:p>
          <a:p>
            <a:pPr marL="140335" marR="5080">
              <a:lnSpc>
                <a:spcPct val="148200"/>
              </a:lnSpc>
            </a:pPr>
            <a:endParaRPr lang="en-US" sz="1000" dirty="0">
              <a:solidFill>
                <a:srgbClr val="231F20"/>
              </a:solidFill>
              <a:latin typeface="ＭＳ ゴシック"/>
              <a:cs typeface="ＭＳ ゴシック"/>
            </a:endParaRPr>
          </a:p>
          <a:p>
            <a:pPr marL="140335" marR="5080">
              <a:lnSpc>
                <a:spcPct val="148200"/>
              </a:lnSpc>
            </a:pPr>
            <a:endParaRPr sz="1000" dirty="0">
              <a:latin typeface="ＭＳ ゴシック"/>
              <a:cs typeface="ＭＳ ゴシック"/>
            </a:endParaRPr>
          </a:p>
        </p:txBody>
      </p:sp>
      <p:sp>
        <p:nvSpPr>
          <p:cNvPr id="16" name="角丸四角形 15"/>
          <p:cNvSpPr/>
          <p:nvPr/>
        </p:nvSpPr>
        <p:spPr>
          <a:xfrm>
            <a:off x="5676150" y="5151060"/>
            <a:ext cx="272201" cy="126664"/>
          </a:xfrm>
          <a:prstGeom prst="roundRect">
            <a:avLst>
              <a:gd name="adj" fmla="val 9172"/>
            </a:avLst>
          </a:prstGeom>
          <a:ln w="12598">
            <a:solidFill>
              <a:srgbClr val="DA2128"/>
            </a:solidFill>
            <a:round/>
          </a:ln>
        </p:spPr>
        <p:txBody>
          <a:bodyPr wrap="square" lIns="0" tIns="0" rIns="0" bIns="0" rtlCol="0" anchor="ctr"/>
          <a:lstStyle/>
          <a:p>
            <a:pPr algn="ctr"/>
            <a:endParaRPr kumimoji="1" lang="ja-JP" altLang="en-US"/>
          </a:p>
        </p:txBody>
      </p:sp>
      <p:sp>
        <p:nvSpPr>
          <p:cNvPr id="17" name="角丸四角形 16"/>
          <p:cNvSpPr/>
          <p:nvPr/>
        </p:nvSpPr>
        <p:spPr>
          <a:xfrm>
            <a:off x="5004228" y="5151060"/>
            <a:ext cx="304800" cy="126664"/>
          </a:xfrm>
          <a:prstGeom prst="roundRect">
            <a:avLst>
              <a:gd name="adj" fmla="val 9172"/>
            </a:avLst>
          </a:prstGeom>
          <a:ln w="12598">
            <a:solidFill>
              <a:srgbClr val="DA2128"/>
            </a:solidFill>
            <a:round/>
          </a:ln>
        </p:spPr>
        <p:txBody>
          <a:bodyPr wrap="square" lIns="0" tIns="0" rIns="0" bIns="0" rtlCol="0" anchor="ctr"/>
          <a:lstStyle/>
          <a:p>
            <a:pPr algn="ctr"/>
            <a:endParaRPr kumimoji="1" lang="ja-JP" altLang="en-US"/>
          </a:p>
        </p:txBody>
      </p:sp>
      <p:sp>
        <p:nvSpPr>
          <p:cNvPr id="9" name="object 5"/>
          <p:cNvSpPr txBox="1"/>
          <p:nvPr/>
        </p:nvSpPr>
        <p:spPr>
          <a:xfrm>
            <a:off x="754155" y="1410550"/>
            <a:ext cx="6091555" cy="1728103"/>
          </a:xfrm>
          <a:prstGeom prst="rect">
            <a:avLst/>
          </a:prstGeom>
        </p:spPr>
        <p:txBody>
          <a:bodyPr vert="horz" wrap="square" lIns="0" tIns="12700" rIns="0" bIns="0" rtlCol="0">
            <a:noAutofit/>
          </a:bodyPr>
          <a:lstStyle/>
          <a:p>
            <a:pPr>
              <a:lnSpc>
                <a:spcPct val="100000"/>
              </a:lnSpc>
              <a:spcBef>
                <a:spcPts val="300"/>
              </a:spcBef>
            </a:pPr>
            <a:endParaRPr sz="800" dirty="0">
              <a:latin typeface="ＭＳ ゴシック"/>
              <a:cs typeface="ＭＳ ゴシック"/>
            </a:endParaRPr>
          </a:p>
          <a:p>
            <a:pPr marL="12700">
              <a:lnSpc>
                <a:spcPct val="100000"/>
              </a:lnSpc>
              <a:spcBef>
                <a:spcPts val="300"/>
              </a:spcBef>
              <a:tabLst>
                <a:tab pos="1503680" algn="l"/>
              </a:tabLst>
            </a:pPr>
            <a:r>
              <a:rPr sz="1000" dirty="0">
                <a:solidFill>
                  <a:srgbClr val="A9511A"/>
                </a:solidFill>
                <a:latin typeface="ＭＳ ゴシック"/>
                <a:cs typeface="ＭＳ ゴシック"/>
              </a:rPr>
              <a:t>■その他研修活動の登録	QR </a:t>
            </a:r>
            <a:r>
              <a:rPr sz="1000" dirty="0" err="1" smtClean="0">
                <a:solidFill>
                  <a:srgbClr val="A9511A"/>
                </a:solidFill>
                <a:latin typeface="ＭＳ ゴシック"/>
                <a:cs typeface="ＭＳ ゴシック"/>
              </a:rPr>
              <a:t>コードの作成</a:t>
            </a:r>
            <a:endParaRPr lang="en-US" sz="1000" dirty="0" smtClean="0">
              <a:solidFill>
                <a:srgbClr val="A9511A"/>
              </a:solidFill>
              <a:latin typeface="ＭＳ ゴシック"/>
              <a:cs typeface="ＭＳ ゴシック"/>
            </a:endParaRPr>
          </a:p>
          <a:p>
            <a:pPr marL="241300" indent="-228600">
              <a:lnSpc>
                <a:spcPct val="150000"/>
              </a:lnSpc>
              <a:spcBef>
                <a:spcPts val="300"/>
              </a:spcBef>
              <a:buFont typeface="+mj-lt"/>
              <a:buAutoNum type="arabicPeriod"/>
              <a:tabLst>
                <a:tab pos="1503680" algn="l"/>
              </a:tabLst>
            </a:pPr>
            <a:r>
              <a:rPr lang="ja-JP" altLang="en-US" sz="1000" dirty="0" smtClean="0">
                <a:latin typeface="ＭＳ ゴシック"/>
                <a:cs typeface="ＭＳ ゴシック"/>
              </a:rPr>
              <a:t>画面左上にある「</a:t>
            </a:r>
            <a:r>
              <a:rPr lang="ja-JP" altLang="en-US" sz="1000" dirty="0">
                <a:latin typeface="ＭＳ ゴシック"/>
                <a:cs typeface="ＭＳ ゴシック"/>
              </a:rPr>
              <a:t>その他の研修活動の記録の</a:t>
            </a:r>
            <a:r>
              <a:rPr lang="en-US" altLang="ja-JP" sz="1000" dirty="0">
                <a:latin typeface="ＭＳ ゴシック"/>
                <a:cs typeface="ＭＳ ゴシック"/>
              </a:rPr>
              <a:t>QR</a:t>
            </a:r>
            <a:r>
              <a:rPr lang="ja-JP" altLang="en-US" sz="1000" dirty="0">
                <a:latin typeface="ＭＳ ゴシック"/>
                <a:cs typeface="ＭＳ ゴシック"/>
              </a:rPr>
              <a:t>コードを作成する」</a:t>
            </a:r>
            <a:r>
              <a:rPr lang="ja-JP" altLang="en-US" sz="1000" dirty="0" smtClean="0">
                <a:latin typeface="ＭＳ ゴシック"/>
                <a:cs typeface="ＭＳ ゴシック"/>
              </a:rPr>
              <a:t>ボタンをクリックすると</a:t>
            </a:r>
            <a:r>
              <a:rPr lang="en-US" altLang="ja-JP" sz="1000" dirty="0" smtClean="0">
                <a:latin typeface="ＭＳ ゴシック"/>
                <a:cs typeface="ＭＳ ゴシック"/>
              </a:rPr>
              <a:t/>
            </a:r>
            <a:br>
              <a:rPr lang="en-US" altLang="ja-JP" sz="1000" dirty="0" smtClean="0">
                <a:latin typeface="ＭＳ ゴシック"/>
                <a:cs typeface="ＭＳ ゴシック"/>
              </a:rPr>
            </a:br>
            <a:r>
              <a:rPr lang="en-US" altLang="ja-JP" sz="1000" dirty="0" smtClean="0">
                <a:latin typeface="ＭＳ ゴシック"/>
                <a:cs typeface="ＭＳ ゴシック"/>
              </a:rPr>
              <a:t>&lt;</a:t>
            </a:r>
            <a:r>
              <a:rPr lang="ja-JP" altLang="en-US" sz="1000" dirty="0" smtClean="0">
                <a:latin typeface="ＭＳ ゴシック"/>
                <a:cs typeface="ＭＳ ゴシック"/>
              </a:rPr>
              <a:t> その他</a:t>
            </a:r>
            <a:r>
              <a:rPr lang="ja-JP" altLang="en-US" sz="1000" dirty="0">
                <a:latin typeface="ＭＳ ゴシック"/>
                <a:cs typeface="ＭＳ ゴシック"/>
              </a:rPr>
              <a:t>研修活動 登録 </a:t>
            </a:r>
            <a:r>
              <a:rPr lang="en-US" altLang="ja-JP" sz="1000" dirty="0">
                <a:latin typeface="ＭＳ ゴシック"/>
                <a:cs typeface="ＭＳ ゴシック"/>
              </a:rPr>
              <a:t>QR </a:t>
            </a:r>
            <a:r>
              <a:rPr lang="ja-JP" altLang="en-US" sz="1000" dirty="0">
                <a:latin typeface="ＭＳ ゴシック"/>
                <a:cs typeface="ＭＳ ゴシック"/>
              </a:rPr>
              <a:t>コード作成画面 </a:t>
            </a:r>
            <a:r>
              <a:rPr lang="en-US" altLang="ja-JP" sz="1000" dirty="0" smtClean="0">
                <a:latin typeface="ＭＳ ゴシック"/>
                <a:cs typeface="ＭＳ ゴシック"/>
              </a:rPr>
              <a:t>&gt;</a:t>
            </a:r>
            <a:r>
              <a:rPr lang="ja-JP" altLang="en-US" sz="1000" dirty="0" smtClean="0">
                <a:latin typeface="ＭＳ ゴシック"/>
                <a:cs typeface="ＭＳ ゴシック"/>
              </a:rPr>
              <a:t>が表示されます。</a:t>
            </a:r>
            <a:endParaRPr lang="en-US" sz="1000" dirty="0" smtClean="0">
              <a:latin typeface="ＭＳ ゴシック"/>
              <a:cs typeface="ＭＳ ゴシック"/>
            </a:endParaRPr>
          </a:p>
          <a:p>
            <a:pPr marL="241300" indent="-228600">
              <a:lnSpc>
                <a:spcPct val="150000"/>
              </a:lnSpc>
              <a:spcBef>
                <a:spcPts val="300"/>
              </a:spcBef>
              <a:buFont typeface="+mj-lt"/>
              <a:buAutoNum type="arabicPeriod"/>
              <a:tabLst>
                <a:tab pos="1503680" algn="l"/>
              </a:tabLst>
            </a:pPr>
            <a:r>
              <a:rPr sz="1000" dirty="0" err="1" smtClean="0">
                <a:solidFill>
                  <a:srgbClr val="231F20"/>
                </a:solidFill>
                <a:latin typeface="ＭＳ ゴシック"/>
                <a:cs typeface="ＭＳ ゴシック"/>
              </a:rPr>
              <a:t>研修の場</a:t>
            </a:r>
            <a:r>
              <a:rPr sz="1000" dirty="0" err="1">
                <a:solidFill>
                  <a:srgbClr val="231F20"/>
                </a:solidFill>
                <a:latin typeface="ＭＳ ゴシック"/>
                <a:cs typeface="ＭＳ ゴシック"/>
              </a:rPr>
              <a:t>、名称、研修日（期間</a:t>
            </a:r>
            <a:r>
              <a:rPr sz="1000" dirty="0">
                <a:solidFill>
                  <a:srgbClr val="231F20"/>
                </a:solidFill>
                <a:latin typeface="ＭＳ ゴシック"/>
                <a:cs typeface="ＭＳ ゴシック"/>
              </a:rPr>
              <a:t>）、研修内容等をそれぞれ、選択、入力していきます。 </a:t>
            </a:r>
            <a:endParaRPr lang="en-US" sz="1000" dirty="0" smtClean="0">
              <a:solidFill>
                <a:srgbClr val="231F20"/>
              </a:solidFill>
              <a:latin typeface="ＭＳ ゴシック"/>
              <a:cs typeface="ＭＳ ゴシック"/>
            </a:endParaRPr>
          </a:p>
          <a:p>
            <a:pPr marL="241300" marR="1377315" indent="-228600">
              <a:lnSpc>
                <a:spcPct val="150000"/>
              </a:lnSpc>
              <a:spcBef>
                <a:spcPts val="300"/>
              </a:spcBef>
              <a:buFont typeface="+mj-lt"/>
              <a:buAutoNum type="arabicPeriod"/>
            </a:pPr>
            <a:r>
              <a:rPr sz="1000" dirty="0" smtClean="0">
                <a:solidFill>
                  <a:srgbClr val="231F20"/>
                </a:solidFill>
                <a:latin typeface="ＭＳ ゴシック"/>
                <a:cs typeface="ＭＳ ゴシック"/>
              </a:rPr>
              <a:t>「</a:t>
            </a:r>
            <a:r>
              <a:rPr sz="1000" dirty="0">
                <a:solidFill>
                  <a:srgbClr val="231F20"/>
                </a:solidFill>
                <a:latin typeface="ＭＳ ゴシック"/>
                <a:cs typeface="ＭＳ ゴシック"/>
              </a:rPr>
              <a:t>登録」ボタンをクリックすると登録完了です。</a:t>
            </a:r>
            <a:endParaRPr sz="1000" dirty="0">
              <a:latin typeface="ＭＳ ゴシック"/>
              <a:cs typeface="ＭＳ ゴシック"/>
            </a:endParaRPr>
          </a:p>
          <a:p>
            <a:pPr marL="241300" indent="-228600">
              <a:lnSpc>
                <a:spcPct val="150000"/>
              </a:lnSpc>
              <a:spcBef>
                <a:spcPts val="300"/>
              </a:spcBef>
              <a:buFont typeface="+mj-lt"/>
              <a:buAutoNum type="arabicPeriod"/>
            </a:pPr>
            <a:r>
              <a:rPr sz="1000" dirty="0" err="1" smtClean="0">
                <a:solidFill>
                  <a:srgbClr val="231F20"/>
                </a:solidFill>
                <a:latin typeface="ＭＳ ゴシック"/>
                <a:cs typeface="ＭＳ ゴシック"/>
              </a:rPr>
              <a:t>一覧画面に表示されるとともに</a:t>
            </a:r>
            <a:r>
              <a:rPr sz="1000" dirty="0" err="1">
                <a:solidFill>
                  <a:srgbClr val="231F20"/>
                </a:solidFill>
                <a:latin typeface="ＭＳ ゴシック"/>
                <a:cs typeface="ＭＳ ゴシック"/>
              </a:rPr>
              <a:t>、QR</a:t>
            </a:r>
            <a:r>
              <a:rPr sz="1000" dirty="0">
                <a:solidFill>
                  <a:srgbClr val="231F20"/>
                </a:solidFill>
                <a:latin typeface="ＭＳ ゴシック"/>
                <a:cs typeface="ＭＳ ゴシック"/>
              </a:rPr>
              <a:t> </a:t>
            </a:r>
            <a:r>
              <a:rPr sz="1000" dirty="0" err="1">
                <a:solidFill>
                  <a:srgbClr val="231F20"/>
                </a:solidFill>
                <a:latin typeface="ＭＳ ゴシック"/>
                <a:cs typeface="ＭＳ ゴシック"/>
              </a:rPr>
              <a:t>コードも作成されます</a:t>
            </a:r>
            <a:r>
              <a:rPr sz="1000" dirty="0" smtClean="0">
                <a:solidFill>
                  <a:srgbClr val="231F20"/>
                </a:solidFill>
                <a:latin typeface="ＭＳ ゴシック"/>
                <a:cs typeface="ＭＳ ゴシック"/>
              </a:rPr>
              <a:t>。</a:t>
            </a:r>
            <a:endParaRPr lang="en-US" sz="1000" dirty="0">
              <a:latin typeface="ＭＳ ゴシック"/>
              <a:cs typeface="ＭＳ ゴシック"/>
            </a:endParaRPr>
          </a:p>
          <a:p>
            <a:pPr marL="241300" indent="-228600">
              <a:lnSpc>
                <a:spcPct val="150000"/>
              </a:lnSpc>
              <a:spcBef>
                <a:spcPts val="300"/>
              </a:spcBef>
              <a:buFont typeface="+mj-lt"/>
              <a:buAutoNum type="arabicPeriod"/>
            </a:pPr>
            <a:endParaRPr sz="1000" dirty="0">
              <a:latin typeface="ＭＳ ゴシック"/>
              <a:cs typeface="ＭＳ ゴシック"/>
            </a:endParaRPr>
          </a:p>
        </p:txBody>
      </p:sp>
    </p:spTree>
    <p:extLst>
      <p:ext uri="{BB962C8B-B14F-4D97-AF65-F5344CB8AC3E}">
        <p14:creationId xmlns:p14="http://schemas.microsoft.com/office/powerpoint/2010/main" val="117537776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976" y="3304285"/>
            <a:ext cx="5297883" cy="1841152"/>
          </a:xfrm>
          <a:prstGeom prst="rect">
            <a:avLst/>
          </a:prstGeom>
        </p:spPr>
      </p:pic>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976" y="1517828"/>
            <a:ext cx="5291787" cy="1469263"/>
          </a:xfrm>
          <a:prstGeom prst="rect">
            <a:avLst/>
          </a:prstGeom>
        </p:spPr>
      </p:pic>
      <p:pic>
        <p:nvPicPr>
          <p:cNvPr id="13" name="図 12"/>
          <p:cNvPicPr>
            <a:picLocks noChangeAspect="1"/>
          </p:cNvPicPr>
          <p:nvPr/>
        </p:nvPicPr>
        <p:blipFill rotWithShape="1">
          <a:blip r:embed="rId4" cstate="print">
            <a:extLst>
              <a:ext uri="{28A0092B-C50C-407E-A947-70E740481C1C}">
                <a14:useLocalDpi xmlns:a14="http://schemas.microsoft.com/office/drawing/2010/main" val="0"/>
              </a:ext>
            </a:extLst>
          </a:blip>
          <a:srcRect b="37156"/>
          <a:stretch/>
        </p:blipFill>
        <p:spPr>
          <a:xfrm>
            <a:off x="1141218" y="5499100"/>
            <a:ext cx="5295450" cy="2058688"/>
          </a:xfrm>
          <a:prstGeom prst="rect">
            <a:avLst/>
          </a:prstGeom>
        </p:spPr>
      </p:pic>
      <p:sp>
        <p:nvSpPr>
          <p:cNvPr id="4" name="object 4"/>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5" name="object 5"/>
          <p:cNvSpPr txBox="1"/>
          <p:nvPr/>
        </p:nvSpPr>
        <p:spPr>
          <a:xfrm>
            <a:off x="734402" y="837006"/>
            <a:ext cx="6091555" cy="429895"/>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55" dirty="0">
                <a:solidFill>
                  <a:srgbClr val="FFFFFF"/>
                </a:solidFill>
                <a:latin typeface="HGPｺﾞｼｯｸE"/>
                <a:cs typeface="HGPｺﾞｼｯｸE"/>
              </a:rPr>
              <a:t>研</a:t>
            </a:r>
            <a:r>
              <a:rPr sz="2200" spc="-10" dirty="0">
                <a:solidFill>
                  <a:srgbClr val="FFFFFF"/>
                </a:solidFill>
                <a:latin typeface="HGPｺﾞｼｯｸE"/>
                <a:cs typeface="HGPｺﾞｼｯｸE"/>
              </a:rPr>
              <a:t>修</a:t>
            </a:r>
            <a:r>
              <a:rPr sz="2200" spc="-50" dirty="0">
                <a:solidFill>
                  <a:srgbClr val="FFFFFF"/>
                </a:solidFill>
                <a:latin typeface="HGPｺﾞｼｯｸE"/>
                <a:cs typeface="HGPｺﾞｼｯｸE"/>
              </a:rPr>
              <a:t>医</a:t>
            </a:r>
            <a:r>
              <a:rPr sz="2200" spc="-25" dirty="0">
                <a:solidFill>
                  <a:srgbClr val="FFFFFF"/>
                </a:solidFill>
                <a:latin typeface="HGPｺﾞｼｯｸE"/>
                <a:cs typeface="HGPｺﾞｼｯｸE"/>
              </a:rPr>
              <a:t>へ</a:t>
            </a:r>
            <a:r>
              <a:rPr sz="2200" spc="-45" dirty="0">
                <a:solidFill>
                  <a:srgbClr val="FFFFFF"/>
                </a:solidFill>
                <a:latin typeface="HGPｺﾞｼｯｸE"/>
                <a:cs typeface="HGPｺﾞｼｯｸE"/>
              </a:rPr>
              <a:t>の</a:t>
            </a:r>
            <a:r>
              <a:rPr sz="2200" spc="-100" dirty="0">
                <a:solidFill>
                  <a:srgbClr val="FFFFFF"/>
                </a:solidFill>
                <a:latin typeface="HGPｺﾞｼｯｸE"/>
                <a:cs typeface="HGPｺﾞｼｯｸE"/>
              </a:rPr>
              <a:t>フ</a:t>
            </a:r>
            <a:r>
              <a:rPr sz="2200" spc="-85" dirty="0">
                <a:solidFill>
                  <a:srgbClr val="FFFFFF"/>
                </a:solidFill>
                <a:latin typeface="HGPｺﾞｼｯｸE"/>
                <a:cs typeface="HGPｺﾞｼｯｸE"/>
              </a:rPr>
              <a:t>ィ</a:t>
            </a:r>
            <a:r>
              <a:rPr sz="2200" spc="-15" dirty="0">
                <a:solidFill>
                  <a:srgbClr val="FFFFFF"/>
                </a:solidFill>
                <a:latin typeface="HGPｺﾞｼｯｸE"/>
                <a:cs typeface="HGPｺﾞｼｯｸE"/>
              </a:rPr>
              <a:t>ー</a:t>
            </a:r>
            <a:r>
              <a:rPr sz="2200" spc="-240" dirty="0">
                <a:solidFill>
                  <a:srgbClr val="FFFFFF"/>
                </a:solidFill>
                <a:latin typeface="HGPｺﾞｼｯｸE"/>
                <a:cs typeface="HGPｺﾞｼｯｸE"/>
              </a:rPr>
              <a:t>ド</a:t>
            </a:r>
            <a:r>
              <a:rPr sz="2200" spc="-150" dirty="0">
                <a:solidFill>
                  <a:srgbClr val="FFFFFF"/>
                </a:solidFill>
                <a:latin typeface="HGPｺﾞｼｯｸE"/>
                <a:cs typeface="HGPｺﾞｼｯｸE"/>
              </a:rPr>
              <a:t>バ</a:t>
            </a:r>
            <a:r>
              <a:rPr sz="2200" spc="-45" dirty="0">
                <a:solidFill>
                  <a:srgbClr val="FFFFFF"/>
                </a:solidFill>
                <a:latin typeface="HGPｺﾞｼｯｸE"/>
                <a:cs typeface="HGPｺﾞｼｯｸE"/>
              </a:rPr>
              <a:t>ッ</a:t>
            </a:r>
            <a:r>
              <a:rPr sz="2200" spc="-70" dirty="0">
                <a:solidFill>
                  <a:srgbClr val="FFFFFF"/>
                </a:solidFill>
                <a:latin typeface="HGPｺﾞｼｯｸE"/>
                <a:cs typeface="HGPｺﾞｼｯｸE"/>
              </a:rPr>
              <a:t>ク</a:t>
            </a:r>
            <a:r>
              <a:rPr sz="2200" spc="-20" dirty="0">
                <a:solidFill>
                  <a:srgbClr val="FFFFFF"/>
                </a:solidFill>
                <a:latin typeface="HGPｺﾞｼｯｸE"/>
                <a:cs typeface="HGPｺﾞｼｯｸE"/>
              </a:rPr>
              <a:t>公</a:t>
            </a:r>
            <a:r>
              <a:rPr sz="2200" spc="10" dirty="0">
                <a:solidFill>
                  <a:srgbClr val="FFFFFF"/>
                </a:solidFill>
                <a:latin typeface="HGPｺﾞｼｯｸE"/>
                <a:cs typeface="HGPｺﾞｼｯｸE"/>
              </a:rPr>
              <a:t>開</a:t>
            </a:r>
            <a:r>
              <a:rPr sz="2200" spc="15" dirty="0">
                <a:solidFill>
                  <a:srgbClr val="FFFFFF"/>
                </a:solidFill>
                <a:latin typeface="HGPｺﾞｼｯｸE"/>
                <a:cs typeface="HGPｺﾞｼｯｸE"/>
              </a:rPr>
              <a:t>設</a:t>
            </a:r>
            <a:r>
              <a:rPr sz="2200" spc="-5" dirty="0">
                <a:solidFill>
                  <a:srgbClr val="FFFFFF"/>
                </a:solidFill>
                <a:latin typeface="HGPｺﾞｼｯｸE"/>
                <a:cs typeface="HGPｺﾞｼｯｸE"/>
              </a:rPr>
              <a:t>定</a:t>
            </a:r>
            <a:endParaRPr sz="2200" dirty="0">
              <a:latin typeface="HGPｺﾞｼｯｸE"/>
              <a:cs typeface="HGPｺﾞｼｯｸE"/>
            </a:endParaRPr>
          </a:p>
        </p:txBody>
      </p:sp>
      <p:sp>
        <p:nvSpPr>
          <p:cNvPr id="6" name="object 6"/>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105" dirty="0">
                <a:solidFill>
                  <a:srgbClr val="FFFFFF"/>
                </a:solidFill>
                <a:latin typeface="ＭＳ Ｐゴシック"/>
                <a:cs typeface="ＭＳ Ｐゴシック"/>
              </a:rPr>
              <a:t>〈</a:t>
            </a:r>
            <a:r>
              <a:rPr sz="1000" spc="-20" dirty="0">
                <a:solidFill>
                  <a:srgbClr val="FFFFFF"/>
                </a:solidFill>
                <a:latin typeface="ＭＳ Ｐゴシック"/>
                <a:cs typeface="ＭＳ Ｐゴシック"/>
              </a:rPr>
              <a:t>そ</a:t>
            </a:r>
            <a:r>
              <a:rPr sz="1000" spc="-5" dirty="0">
                <a:solidFill>
                  <a:srgbClr val="FFFFFF"/>
                </a:solidFill>
                <a:latin typeface="ＭＳ Ｐゴシック"/>
                <a:cs typeface="ＭＳ Ｐゴシック"/>
              </a:rPr>
              <a:t>の</a:t>
            </a:r>
            <a:r>
              <a:rPr sz="1000" spc="-25" dirty="0">
                <a:solidFill>
                  <a:srgbClr val="FFFFFF"/>
                </a:solidFill>
                <a:latin typeface="ＭＳ Ｐゴシック"/>
                <a:cs typeface="ＭＳ Ｐゴシック"/>
              </a:rPr>
              <a:t>他</a:t>
            </a:r>
            <a:r>
              <a:rPr sz="1000" spc="-40" dirty="0">
                <a:solidFill>
                  <a:srgbClr val="FFFFFF"/>
                </a:solidFill>
                <a:latin typeface="ＭＳ Ｐゴシック"/>
                <a:cs typeface="ＭＳ Ｐゴシック"/>
              </a:rPr>
              <a:t>の</a:t>
            </a:r>
            <a:r>
              <a:rPr sz="1000" spc="-15" dirty="0">
                <a:solidFill>
                  <a:srgbClr val="FFFFFF"/>
                </a:solidFill>
                <a:latin typeface="ＭＳ Ｐゴシック"/>
                <a:cs typeface="ＭＳ Ｐゴシック"/>
              </a:rPr>
              <a:t>管</a:t>
            </a:r>
            <a:r>
              <a:rPr sz="1000" spc="-5" dirty="0">
                <a:solidFill>
                  <a:srgbClr val="FFFFFF"/>
                </a:solidFill>
                <a:latin typeface="ＭＳ Ｐゴシック"/>
                <a:cs typeface="ＭＳ Ｐゴシック"/>
              </a:rPr>
              <a:t>理〉</a:t>
            </a:r>
            <a:endParaRPr sz="1000">
              <a:latin typeface="ＭＳ Ｐゴシック"/>
              <a:cs typeface="ＭＳ Ｐゴシック"/>
            </a:endParaRPr>
          </a:p>
        </p:txBody>
      </p:sp>
      <p:sp>
        <p:nvSpPr>
          <p:cNvPr id="17" name="object 17"/>
          <p:cNvSpPr txBox="1"/>
          <p:nvPr/>
        </p:nvSpPr>
        <p:spPr>
          <a:xfrm>
            <a:off x="724531" y="7650514"/>
            <a:ext cx="6256950" cy="2773452"/>
          </a:xfrm>
          <a:prstGeom prst="rect">
            <a:avLst/>
          </a:prstGeom>
        </p:spPr>
        <p:txBody>
          <a:bodyPr vert="horz" wrap="square" lIns="0" tIns="85725" rIns="0" bIns="0" rtlCol="0">
            <a:spAutoFit/>
          </a:bodyPr>
          <a:lstStyle/>
          <a:p>
            <a:pPr marL="139700" indent="-127635">
              <a:lnSpc>
                <a:spcPct val="100000"/>
              </a:lnSpc>
              <a:spcBef>
                <a:spcPts val="675"/>
              </a:spcBef>
              <a:buSzPct val="90000"/>
              <a:buChar char="■"/>
              <a:tabLst>
                <a:tab pos="140335" algn="l"/>
              </a:tabLst>
            </a:pPr>
            <a:r>
              <a:rPr sz="1000" spc="5" dirty="0">
                <a:solidFill>
                  <a:srgbClr val="A9511A"/>
                </a:solidFill>
                <a:latin typeface="ＭＳ ゴシック"/>
                <a:cs typeface="ＭＳ ゴシック"/>
              </a:rPr>
              <a:t>研</a:t>
            </a:r>
            <a:r>
              <a:rPr sz="1000" spc="-20" dirty="0">
                <a:solidFill>
                  <a:srgbClr val="A9511A"/>
                </a:solidFill>
                <a:latin typeface="ＭＳ ゴシック"/>
                <a:cs typeface="ＭＳ ゴシック"/>
              </a:rPr>
              <a:t>修</a:t>
            </a:r>
            <a:r>
              <a:rPr sz="1000" spc="-25" dirty="0">
                <a:solidFill>
                  <a:srgbClr val="A9511A"/>
                </a:solidFill>
                <a:latin typeface="ＭＳ ゴシック"/>
                <a:cs typeface="ＭＳ ゴシック"/>
              </a:rPr>
              <a:t>医</a:t>
            </a:r>
            <a:r>
              <a:rPr sz="1000" spc="-15" dirty="0">
                <a:solidFill>
                  <a:srgbClr val="A9511A"/>
                </a:solidFill>
                <a:latin typeface="ＭＳ ゴシック"/>
                <a:cs typeface="ＭＳ ゴシック"/>
              </a:rPr>
              <a:t>へ</a:t>
            </a:r>
            <a:r>
              <a:rPr sz="1000" spc="-114" dirty="0">
                <a:solidFill>
                  <a:srgbClr val="A9511A"/>
                </a:solidFill>
                <a:latin typeface="ＭＳ ゴシック"/>
                <a:cs typeface="ＭＳ ゴシック"/>
              </a:rPr>
              <a:t>の</a:t>
            </a:r>
            <a:r>
              <a:rPr sz="1000" spc="-170" dirty="0">
                <a:solidFill>
                  <a:srgbClr val="A9511A"/>
                </a:solidFill>
                <a:latin typeface="ＭＳ ゴシック"/>
                <a:cs typeface="ＭＳ ゴシック"/>
              </a:rPr>
              <a:t>フ</a:t>
            </a:r>
            <a:r>
              <a:rPr sz="1000" spc="-155" dirty="0">
                <a:solidFill>
                  <a:srgbClr val="A9511A"/>
                </a:solidFill>
                <a:latin typeface="ＭＳ ゴシック"/>
                <a:cs typeface="ＭＳ ゴシック"/>
              </a:rPr>
              <a:t>ィー</a:t>
            </a:r>
            <a:r>
              <a:rPr sz="1000" spc="-114" dirty="0">
                <a:solidFill>
                  <a:srgbClr val="A9511A"/>
                </a:solidFill>
                <a:latin typeface="ＭＳ ゴシック"/>
                <a:cs typeface="ＭＳ ゴシック"/>
              </a:rPr>
              <a:t>ド</a:t>
            </a:r>
            <a:r>
              <a:rPr sz="1000" spc="-140" dirty="0">
                <a:solidFill>
                  <a:srgbClr val="A9511A"/>
                </a:solidFill>
                <a:latin typeface="ＭＳ ゴシック"/>
                <a:cs typeface="ＭＳ ゴシック"/>
              </a:rPr>
              <a:t>バ</a:t>
            </a:r>
            <a:r>
              <a:rPr sz="1000" spc="-100" dirty="0">
                <a:solidFill>
                  <a:srgbClr val="A9511A"/>
                </a:solidFill>
                <a:latin typeface="ＭＳ ゴシック"/>
                <a:cs typeface="ＭＳ ゴシック"/>
              </a:rPr>
              <a:t>ッ</a:t>
            </a:r>
            <a:r>
              <a:rPr sz="1000" spc="-105" dirty="0">
                <a:solidFill>
                  <a:srgbClr val="A9511A"/>
                </a:solidFill>
                <a:latin typeface="ＭＳ ゴシック"/>
                <a:cs typeface="ＭＳ ゴシック"/>
              </a:rPr>
              <a:t>ク</a:t>
            </a:r>
            <a:r>
              <a:rPr sz="1000" spc="-20" dirty="0">
                <a:solidFill>
                  <a:srgbClr val="A9511A"/>
                </a:solidFill>
                <a:latin typeface="ＭＳ ゴシック"/>
                <a:cs typeface="ＭＳ ゴシック"/>
              </a:rPr>
              <a:t>公</a:t>
            </a:r>
            <a:r>
              <a:rPr sz="1000" spc="-15" dirty="0">
                <a:solidFill>
                  <a:srgbClr val="A9511A"/>
                </a:solidFill>
                <a:latin typeface="ＭＳ ゴシック"/>
                <a:cs typeface="ＭＳ ゴシック"/>
              </a:rPr>
              <a:t>開</a:t>
            </a:r>
            <a:r>
              <a:rPr sz="1000" spc="-5" dirty="0">
                <a:solidFill>
                  <a:srgbClr val="A9511A"/>
                </a:solidFill>
                <a:latin typeface="ＭＳ ゴシック"/>
                <a:cs typeface="ＭＳ ゴシック"/>
              </a:rPr>
              <a:t>設</a:t>
            </a:r>
            <a:r>
              <a:rPr sz="1000" dirty="0">
                <a:solidFill>
                  <a:srgbClr val="A9511A"/>
                </a:solidFill>
                <a:latin typeface="ＭＳ ゴシック"/>
                <a:cs typeface="ＭＳ ゴシック"/>
              </a:rPr>
              <a:t>定</a:t>
            </a:r>
            <a:endParaRPr sz="1000" dirty="0">
              <a:latin typeface="ＭＳ ゴシック"/>
              <a:cs typeface="ＭＳ ゴシック"/>
            </a:endParaRPr>
          </a:p>
          <a:p>
            <a:pPr marL="140335" marR="5080" indent="-128270">
              <a:lnSpc>
                <a:spcPct val="148200"/>
              </a:lnSpc>
              <a:buSzPct val="90000"/>
              <a:buAutoNum type="arabicPeriod"/>
              <a:tabLst>
                <a:tab pos="142240" algn="l"/>
              </a:tabLst>
            </a:pPr>
            <a:r>
              <a:rPr sz="1000" spc="-10" dirty="0" err="1">
                <a:solidFill>
                  <a:srgbClr val="231F20"/>
                </a:solidFill>
                <a:latin typeface="ＭＳ ゴシック"/>
                <a:cs typeface="ＭＳ ゴシック"/>
              </a:rPr>
              <a:t>指</a:t>
            </a:r>
            <a:r>
              <a:rPr sz="1000" spc="-25" dirty="0" err="1">
                <a:solidFill>
                  <a:srgbClr val="231F20"/>
                </a:solidFill>
                <a:latin typeface="ＭＳ ゴシック"/>
                <a:cs typeface="ＭＳ ゴシック"/>
              </a:rPr>
              <a:t>導</a:t>
            </a:r>
            <a:r>
              <a:rPr sz="1000" spc="-30" dirty="0" err="1">
                <a:solidFill>
                  <a:srgbClr val="231F20"/>
                </a:solidFill>
                <a:latin typeface="ＭＳ ゴシック"/>
                <a:cs typeface="ＭＳ ゴシック"/>
              </a:rPr>
              <a:t>医</a:t>
            </a:r>
            <a:r>
              <a:rPr sz="1000" spc="-114" dirty="0" err="1">
                <a:solidFill>
                  <a:srgbClr val="231F20"/>
                </a:solidFill>
                <a:latin typeface="ＭＳ ゴシック"/>
                <a:cs typeface="ＭＳ ゴシック"/>
              </a:rPr>
              <a:t>や</a:t>
            </a:r>
            <a:r>
              <a:rPr sz="1000" spc="-155" dirty="0" err="1">
                <a:solidFill>
                  <a:srgbClr val="231F20"/>
                </a:solidFill>
                <a:latin typeface="ＭＳ ゴシック"/>
                <a:cs typeface="ＭＳ ゴシック"/>
              </a:rPr>
              <a:t>メ</a:t>
            </a:r>
            <a:r>
              <a:rPr sz="1000" spc="-160" dirty="0" err="1">
                <a:solidFill>
                  <a:srgbClr val="231F20"/>
                </a:solidFill>
                <a:latin typeface="ＭＳ ゴシック"/>
                <a:cs typeface="ＭＳ ゴシック"/>
              </a:rPr>
              <a:t>デ</a:t>
            </a:r>
            <a:r>
              <a:rPr sz="1000" spc="-125" dirty="0" err="1">
                <a:solidFill>
                  <a:srgbClr val="231F20"/>
                </a:solidFill>
                <a:latin typeface="ＭＳ ゴシック"/>
                <a:cs typeface="ＭＳ ゴシック"/>
              </a:rPr>
              <a:t>ィ</a:t>
            </a:r>
            <a:r>
              <a:rPr sz="1000" spc="-95" dirty="0" err="1">
                <a:solidFill>
                  <a:srgbClr val="231F20"/>
                </a:solidFill>
                <a:latin typeface="ＭＳ ゴシック"/>
                <a:cs typeface="ＭＳ ゴシック"/>
              </a:rPr>
              <a:t>カ</a:t>
            </a:r>
            <a:r>
              <a:rPr sz="1000" spc="-105" dirty="0" err="1">
                <a:solidFill>
                  <a:srgbClr val="231F20"/>
                </a:solidFill>
                <a:latin typeface="ＭＳ ゴシック"/>
                <a:cs typeface="ＭＳ ゴシック"/>
              </a:rPr>
              <a:t>ル</a:t>
            </a:r>
            <a:r>
              <a:rPr sz="1000" spc="-120" dirty="0" err="1">
                <a:solidFill>
                  <a:srgbClr val="231F20"/>
                </a:solidFill>
                <a:latin typeface="ＭＳ ゴシック"/>
                <a:cs typeface="ＭＳ ゴシック"/>
              </a:rPr>
              <a:t>ス</a:t>
            </a:r>
            <a:r>
              <a:rPr sz="1000" spc="-165" dirty="0" err="1">
                <a:solidFill>
                  <a:srgbClr val="231F20"/>
                </a:solidFill>
                <a:latin typeface="ＭＳ ゴシック"/>
                <a:cs typeface="ＭＳ ゴシック"/>
              </a:rPr>
              <a:t>タ</a:t>
            </a:r>
            <a:r>
              <a:rPr sz="1000" spc="-140" dirty="0" err="1">
                <a:solidFill>
                  <a:srgbClr val="231F20"/>
                </a:solidFill>
                <a:latin typeface="ＭＳ ゴシック"/>
                <a:cs typeface="ＭＳ ゴシック"/>
              </a:rPr>
              <a:t>ッ</a:t>
            </a:r>
            <a:r>
              <a:rPr sz="1000" spc="-45" dirty="0" err="1">
                <a:solidFill>
                  <a:srgbClr val="231F20"/>
                </a:solidFill>
                <a:latin typeface="ＭＳ ゴシック"/>
                <a:cs typeface="ＭＳ ゴシック"/>
              </a:rPr>
              <a:t>フ</a:t>
            </a:r>
            <a:r>
              <a:rPr sz="1000" spc="-55" dirty="0" err="1">
                <a:solidFill>
                  <a:srgbClr val="231F20"/>
                </a:solidFill>
                <a:latin typeface="ＭＳ ゴシック"/>
                <a:cs typeface="ＭＳ ゴシック"/>
              </a:rPr>
              <a:t>等</a:t>
            </a:r>
            <a:r>
              <a:rPr sz="1000" spc="-85" dirty="0" err="1">
                <a:solidFill>
                  <a:srgbClr val="231F20"/>
                </a:solidFill>
                <a:latin typeface="ＭＳ ゴシック"/>
                <a:cs typeface="ＭＳ ゴシック"/>
              </a:rPr>
              <a:t>か</a:t>
            </a:r>
            <a:r>
              <a:rPr sz="1000" spc="-65" dirty="0" err="1">
                <a:solidFill>
                  <a:srgbClr val="231F20"/>
                </a:solidFill>
                <a:latin typeface="ＭＳ ゴシック"/>
                <a:cs typeface="ＭＳ ゴシック"/>
              </a:rPr>
              <a:t>ら</a:t>
            </a:r>
            <a:r>
              <a:rPr sz="1000" spc="-15" dirty="0" err="1">
                <a:solidFill>
                  <a:srgbClr val="231F20"/>
                </a:solidFill>
                <a:latin typeface="ＭＳ ゴシック"/>
                <a:cs typeface="ＭＳ ゴシック"/>
              </a:rPr>
              <a:t>の</a:t>
            </a:r>
            <a:r>
              <a:rPr sz="1000" spc="10" dirty="0" err="1">
                <a:solidFill>
                  <a:srgbClr val="231F20"/>
                </a:solidFill>
                <a:latin typeface="ＭＳ ゴシック"/>
                <a:cs typeface="ＭＳ ゴシック"/>
              </a:rPr>
              <a:t>研</a:t>
            </a:r>
            <a:r>
              <a:rPr sz="1000" spc="-15" dirty="0" err="1">
                <a:solidFill>
                  <a:srgbClr val="231F20"/>
                </a:solidFill>
                <a:latin typeface="ＭＳ ゴシック"/>
                <a:cs typeface="ＭＳ ゴシック"/>
              </a:rPr>
              <a:t>修</a:t>
            </a:r>
            <a:r>
              <a:rPr sz="1000" spc="-35" dirty="0" err="1">
                <a:solidFill>
                  <a:srgbClr val="231F20"/>
                </a:solidFill>
                <a:latin typeface="ＭＳ ゴシック"/>
                <a:cs typeface="ＭＳ ゴシック"/>
              </a:rPr>
              <a:t>医</a:t>
            </a:r>
            <a:r>
              <a:rPr sz="1000" spc="-40" dirty="0" err="1">
                <a:solidFill>
                  <a:srgbClr val="231F20"/>
                </a:solidFill>
                <a:latin typeface="ＭＳ ゴシック"/>
                <a:cs typeface="ＭＳ ゴシック"/>
              </a:rPr>
              <a:t>に</a:t>
            </a:r>
            <a:r>
              <a:rPr sz="1000" spc="-10" dirty="0" err="1">
                <a:solidFill>
                  <a:srgbClr val="231F20"/>
                </a:solidFill>
                <a:latin typeface="ＭＳ ゴシック"/>
                <a:cs typeface="ＭＳ ゴシック"/>
              </a:rPr>
              <a:t>対</a:t>
            </a:r>
            <a:r>
              <a:rPr sz="1000" spc="-135" dirty="0" err="1">
                <a:solidFill>
                  <a:srgbClr val="231F20"/>
                </a:solidFill>
                <a:latin typeface="ＭＳ ゴシック"/>
                <a:cs typeface="ＭＳ ゴシック"/>
              </a:rPr>
              <a:t>す</a:t>
            </a:r>
            <a:r>
              <a:rPr sz="1000" spc="-55" dirty="0" err="1">
                <a:solidFill>
                  <a:srgbClr val="231F20"/>
                </a:solidFill>
                <a:latin typeface="ＭＳ ゴシック"/>
                <a:cs typeface="ＭＳ ゴシック"/>
              </a:rPr>
              <a:t>る</a:t>
            </a:r>
            <a:r>
              <a:rPr sz="1000" spc="-10" dirty="0" err="1">
                <a:solidFill>
                  <a:srgbClr val="231F20"/>
                </a:solidFill>
                <a:latin typeface="ＭＳ ゴシック"/>
                <a:cs typeface="ＭＳ ゴシック"/>
              </a:rPr>
              <a:t>評</a:t>
            </a:r>
            <a:r>
              <a:rPr sz="1000" spc="-65" dirty="0" err="1">
                <a:solidFill>
                  <a:srgbClr val="231F20"/>
                </a:solidFill>
                <a:latin typeface="ＭＳ ゴシック"/>
                <a:cs typeface="ＭＳ ゴシック"/>
              </a:rPr>
              <a:t>価</a:t>
            </a:r>
            <a:r>
              <a:rPr sz="1000" spc="-140" dirty="0" err="1">
                <a:solidFill>
                  <a:srgbClr val="231F20"/>
                </a:solidFill>
                <a:latin typeface="ＭＳ ゴシック"/>
                <a:cs typeface="ＭＳ ゴシック"/>
              </a:rPr>
              <a:t>を</a:t>
            </a:r>
            <a:r>
              <a:rPr sz="1000" spc="10" dirty="0" err="1">
                <a:solidFill>
                  <a:srgbClr val="231F20"/>
                </a:solidFill>
                <a:latin typeface="ＭＳ ゴシック"/>
                <a:cs typeface="ＭＳ ゴシック"/>
              </a:rPr>
              <a:t>、研</a:t>
            </a:r>
            <a:r>
              <a:rPr sz="1000" spc="-15" dirty="0" err="1">
                <a:solidFill>
                  <a:srgbClr val="231F20"/>
                </a:solidFill>
                <a:latin typeface="ＭＳ ゴシック"/>
                <a:cs typeface="ＭＳ ゴシック"/>
              </a:rPr>
              <a:t>修</a:t>
            </a:r>
            <a:r>
              <a:rPr sz="1000" spc="-10" dirty="0" err="1">
                <a:solidFill>
                  <a:srgbClr val="231F20"/>
                </a:solidFill>
                <a:latin typeface="ＭＳ ゴシック"/>
                <a:cs typeface="ＭＳ ゴシック"/>
              </a:rPr>
              <a:t>医</a:t>
            </a:r>
            <a:r>
              <a:rPr sz="1000" dirty="0" err="1">
                <a:solidFill>
                  <a:srgbClr val="231F20"/>
                </a:solidFill>
                <a:latin typeface="ＭＳ ゴシック"/>
                <a:cs typeface="ＭＳ ゴシック"/>
              </a:rPr>
              <a:t>が</a:t>
            </a:r>
            <a:r>
              <a:rPr sz="1000" spc="-25" dirty="0" err="1">
                <a:solidFill>
                  <a:srgbClr val="231F20"/>
                </a:solidFill>
                <a:latin typeface="ＭＳ ゴシック"/>
                <a:cs typeface="ＭＳ ゴシック"/>
              </a:rPr>
              <a:t>閲</a:t>
            </a:r>
            <a:r>
              <a:rPr sz="1000" spc="-40" dirty="0" err="1">
                <a:solidFill>
                  <a:srgbClr val="231F20"/>
                </a:solidFill>
                <a:latin typeface="ＭＳ ゴシック"/>
                <a:cs typeface="ＭＳ ゴシック"/>
              </a:rPr>
              <a:t>覧</a:t>
            </a:r>
            <a:r>
              <a:rPr sz="1000" spc="-60" dirty="0" err="1">
                <a:solidFill>
                  <a:srgbClr val="231F20"/>
                </a:solidFill>
                <a:latin typeface="ＭＳ ゴシック"/>
                <a:cs typeface="ＭＳ ゴシック"/>
              </a:rPr>
              <a:t>で</a:t>
            </a:r>
            <a:r>
              <a:rPr sz="1000" spc="-114" dirty="0" err="1">
                <a:solidFill>
                  <a:srgbClr val="231F20"/>
                </a:solidFill>
                <a:latin typeface="ＭＳ ゴシック"/>
                <a:cs typeface="ＭＳ ゴシック"/>
              </a:rPr>
              <a:t>き</a:t>
            </a:r>
            <a:r>
              <a:rPr sz="1000" spc="-85" dirty="0" err="1">
                <a:solidFill>
                  <a:srgbClr val="231F20"/>
                </a:solidFill>
                <a:latin typeface="ＭＳ ゴシック"/>
                <a:cs typeface="ＭＳ ゴシック"/>
              </a:rPr>
              <a:t>る</a:t>
            </a:r>
            <a:r>
              <a:rPr sz="1000" spc="-135" dirty="0" err="1">
                <a:solidFill>
                  <a:srgbClr val="231F20"/>
                </a:solidFill>
                <a:latin typeface="ＭＳ ゴシック"/>
                <a:cs typeface="ＭＳ ゴシック"/>
              </a:rPr>
              <a:t>よう</a:t>
            </a:r>
            <a:r>
              <a:rPr sz="1000" spc="10" dirty="0" err="1">
                <a:solidFill>
                  <a:srgbClr val="231F20"/>
                </a:solidFill>
                <a:latin typeface="ＭＳ ゴシック"/>
                <a:cs typeface="ＭＳ ゴシック"/>
              </a:rPr>
              <a:t>、</a:t>
            </a:r>
            <a:r>
              <a:rPr sz="1000" spc="-15" dirty="0" err="1" smtClean="0">
                <a:solidFill>
                  <a:srgbClr val="231F20"/>
                </a:solidFill>
                <a:latin typeface="ＭＳ ゴシック"/>
                <a:cs typeface="ＭＳ ゴシック"/>
              </a:rPr>
              <a:t>公</a:t>
            </a:r>
            <a:r>
              <a:rPr sz="1000" spc="-10" dirty="0" err="1" smtClean="0">
                <a:solidFill>
                  <a:srgbClr val="231F20"/>
                </a:solidFill>
                <a:latin typeface="ＭＳ ゴシック"/>
                <a:cs typeface="ＭＳ ゴシック"/>
              </a:rPr>
              <a:t>開</a:t>
            </a:r>
            <a:r>
              <a:rPr sz="1000" dirty="0" err="1" smtClean="0">
                <a:solidFill>
                  <a:srgbClr val="231F20"/>
                </a:solidFill>
                <a:latin typeface="ＭＳ ゴシック"/>
                <a:cs typeface="ＭＳ ゴシック"/>
              </a:rPr>
              <a:t>設</a:t>
            </a:r>
            <a:r>
              <a:rPr sz="1000" spc="-70" dirty="0" err="1" smtClean="0">
                <a:solidFill>
                  <a:srgbClr val="231F20"/>
                </a:solidFill>
                <a:latin typeface="ＭＳ ゴシック"/>
                <a:cs typeface="ＭＳ ゴシック"/>
              </a:rPr>
              <a:t>定</a:t>
            </a:r>
            <a:r>
              <a:rPr sz="1000" spc="-30" dirty="0" err="1" smtClean="0">
                <a:solidFill>
                  <a:srgbClr val="231F20"/>
                </a:solidFill>
                <a:latin typeface="ＭＳ ゴシック"/>
                <a:cs typeface="ＭＳ ゴシック"/>
              </a:rPr>
              <a:t>を</a:t>
            </a:r>
            <a:r>
              <a:rPr sz="1000" spc="-70" dirty="0" err="1" smtClean="0">
                <a:solidFill>
                  <a:srgbClr val="231F20"/>
                </a:solidFill>
                <a:latin typeface="ＭＳ ゴシック"/>
                <a:cs typeface="ＭＳ ゴシック"/>
              </a:rPr>
              <a:t>行</a:t>
            </a:r>
            <a:r>
              <a:rPr sz="1000" spc="-145" dirty="0" err="1" smtClean="0">
                <a:solidFill>
                  <a:srgbClr val="231F20"/>
                </a:solidFill>
                <a:latin typeface="ＭＳ ゴシック"/>
                <a:cs typeface="ＭＳ ゴシック"/>
              </a:rPr>
              <a:t>う</a:t>
            </a:r>
            <a:r>
              <a:rPr sz="1000" spc="-114" dirty="0" err="1" smtClean="0">
                <a:solidFill>
                  <a:srgbClr val="231F20"/>
                </a:solidFill>
                <a:latin typeface="ＭＳ ゴシック"/>
                <a:cs typeface="ＭＳ ゴシック"/>
              </a:rPr>
              <a:t>こ</a:t>
            </a:r>
            <a:r>
              <a:rPr sz="1000" spc="-80" dirty="0" err="1" smtClean="0">
                <a:solidFill>
                  <a:srgbClr val="231F20"/>
                </a:solidFill>
                <a:latin typeface="ＭＳ ゴシック"/>
                <a:cs typeface="ＭＳ ゴシック"/>
              </a:rPr>
              <a:t>と</a:t>
            </a:r>
            <a:r>
              <a:rPr sz="1000" dirty="0" err="1" smtClean="0">
                <a:solidFill>
                  <a:srgbClr val="231F20"/>
                </a:solidFill>
                <a:latin typeface="ＭＳ ゴシック"/>
                <a:cs typeface="ＭＳ ゴシック"/>
              </a:rPr>
              <a:t>が</a:t>
            </a:r>
            <a:r>
              <a:rPr sz="1000" dirty="0" smtClean="0">
                <a:solidFill>
                  <a:srgbClr val="231F20"/>
                </a:solidFill>
                <a:latin typeface="ＭＳ ゴシック"/>
                <a:cs typeface="ＭＳ ゴシック"/>
              </a:rPr>
              <a:t> </a:t>
            </a:r>
            <a:r>
              <a:rPr sz="1000" spc="-30" dirty="0" err="1" smtClean="0">
                <a:solidFill>
                  <a:srgbClr val="231F20"/>
                </a:solidFill>
                <a:latin typeface="ＭＳ ゴシック"/>
                <a:cs typeface="ＭＳ ゴシック"/>
              </a:rPr>
              <a:t>可</a:t>
            </a:r>
            <a:r>
              <a:rPr sz="1000" spc="-35" dirty="0" err="1" smtClean="0">
                <a:solidFill>
                  <a:srgbClr val="231F20"/>
                </a:solidFill>
                <a:latin typeface="ＭＳ ゴシック"/>
                <a:cs typeface="ＭＳ ゴシック"/>
              </a:rPr>
              <a:t>能</a:t>
            </a:r>
            <a:r>
              <a:rPr sz="1000" spc="-40" dirty="0" err="1" smtClean="0">
                <a:solidFill>
                  <a:srgbClr val="231F20"/>
                </a:solidFill>
                <a:latin typeface="ＭＳ ゴシック"/>
                <a:cs typeface="ＭＳ ゴシック"/>
              </a:rPr>
              <a:t>で</a:t>
            </a:r>
            <a:r>
              <a:rPr sz="1000" spc="-210" dirty="0" err="1" smtClean="0">
                <a:solidFill>
                  <a:srgbClr val="231F20"/>
                </a:solidFill>
                <a:latin typeface="ＭＳ ゴシック"/>
                <a:cs typeface="ＭＳ ゴシック"/>
              </a:rPr>
              <a:t>す</a:t>
            </a:r>
            <a:r>
              <a:rPr sz="1000" spc="-210" dirty="0">
                <a:solidFill>
                  <a:srgbClr val="231F20"/>
                </a:solidFill>
                <a:latin typeface="ＭＳ ゴシック"/>
                <a:cs typeface="ＭＳ ゴシック"/>
              </a:rPr>
              <a:t>。</a:t>
            </a:r>
            <a:endParaRPr sz="1000" dirty="0">
              <a:latin typeface="ＭＳ ゴシック"/>
              <a:cs typeface="ＭＳ ゴシック"/>
            </a:endParaRPr>
          </a:p>
          <a:p>
            <a:pPr marL="146685" indent="-133985">
              <a:lnSpc>
                <a:spcPct val="100000"/>
              </a:lnSpc>
              <a:spcBef>
                <a:spcPts val="580"/>
              </a:spcBef>
              <a:buSzPct val="90000"/>
              <a:buAutoNum type="arabicPeriod"/>
              <a:tabLst>
                <a:tab pos="146685" algn="l"/>
              </a:tabLst>
            </a:pP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35" dirty="0">
                <a:solidFill>
                  <a:srgbClr val="231F20"/>
                </a:solidFill>
                <a:latin typeface="ＭＳ ゴシック"/>
                <a:cs typeface="ＭＳ ゴシック"/>
              </a:rPr>
              <a:t>医</a:t>
            </a:r>
            <a:r>
              <a:rPr sz="1000" spc="-50" dirty="0">
                <a:solidFill>
                  <a:srgbClr val="231F20"/>
                </a:solidFill>
                <a:latin typeface="ＭＳ ゴシック"/>
                <a:cs typeface="ＭＳ ゴシック"/>
              </a:rPr>
              <a:t>一</a:t>
            </a:r>
            <a:r>
              <a:rPr sz="1000" spc="-10" dirty="0">
                <a:solidFill>
                  <a:srgbClr val="231F20"/>
                </a:solidFill>
                <a:latin typeface="ＭＳ ゴシック"/>
                <a:cs typeface="ＭＳ ゴシック"/>
              </a:rPr>
              <a:t>覧</a:t>
            </a:r>
            <a:r>
              <a:rPr sz="1000" spc="-90" dirty="0">
                <a:solidFill>
                  <a:srgbClr val="231F20"/>
                </a:solidFill>
                <a:latin typeface="ＭＳ ゴシック"/>
                <a:cs typeface="ＭＳ ゴシック"/>
              </a:rPr>
              <a:t>か</a:t>
            </a:r>
            <a:r>
              <a:rPr sz="1000" spc="-75" dirty="0">
                <a:solidFill>
                  <a:srgbClr val="231F20"/>
                </a:solidFill>
                <a:latin typeface="ＭＳ ゴシック"/>
                <a:cs typeface="ＭＳ ゴシック"/>
              </a:rPr>
              <a:t>ら</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65" dirty="0">
                <a:solidFill>
                  <a:srgbClr val="231F20"/>
                </a:solidFill>
                <a:latin typeface="ＭＳ ゴシック"/>
                <a:cs typeface="ＭＳ ゴシック"/>
              </a:rPr>
              <a:t>医</a:t>
            </a:r>
            <a:r>
              <a:rPr sz="1000" spc="-25" dirty="0">
                <a:solidFill>
                  <a:srgbClr val="231F20"/>
                </a:solidFill>
                <a:latin typeface="ＭＳ ゴシック"/>
                <a:cs typeface="ＭＳ ゴシック"/>
              </a:rPr>
              <a:t>を選</a:t>
            </a:r>
            <a:r>
              <a:rPr sz="1000" spc="-114" dirty="0">
                <a:solidFill>
                  <a:srgbClr val="231F20"/>
                </a:solidFill>
                <a:latin typeface="ＭＳ ゴシック"/>
                <a:cs typeface="ＭＳ ゴシック"/>
              </a:rPr>
              <a:t>ん</a:t>
            </a:r>
            <a:r>
              <a:rPr sz="1000" spc="-295" dirty="0">
                <a:solidFill>
                  <a:srgbClr val="231F20"/>
                </a:solidFill>
                <a:latin typeface="ＭＳ ゴシック"/>
                <a:cs typeface="ＭＳ ゴシック"/>
              </a:rPr>
              <a:t>で</a:t>
            </a: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公</a:t>
            </a:r>
            <a:r>
              <a:rPr sz="1000" spc="-15" dirty="0">
                <a:solidFill>
                  <a:srgbClr val="231F20"/>
                </a:solidFill>
                <a:latin typeface="ＭＳ ゴシック"/>
                <a:cs typeface="ＭＳ ゴシック"/>
              </a:rPr>
              <a:t>開</a:t>
            </a:r>
            <a:r>
              <a:rPr sz="1000" spc="-5" dirty="0">
                <a:solidFill>
                  <a:srgbClr val="231F20"/>
                </a:solidFill>
                <a:latin typeface="ＭＳ ゴシック"/>
                <a:cs typeface="ＭＳ ゴシック"/>
              </a:rPr>
              <a:t>設</a:t>
            </a:r>
            <a:r>
              <a:rPr sz="1000" spc="-75" dirty="0">
                <a:solidFill>
                  <a:srgbClr val="231F20"/>
                </a:solidFill>
                <a:latin typeface="ＭＳ ゴシック"/>
                <a:cs typeface="ＭＳ ゴシック"/>
              </a:rPr>
              <a:t>定</a:t>
            </a:r>
            <a:r>
              <a:rPr sz="1000" spc="-35" dirty="0">
                <a:solidFill>
                  <a:srgbClr val="231F20"/>
                </a:solidFill>
                <a:latin typeface="ＭＳ ゴシック"/>
                <a:cs typeface="ＭＳ ゴシック"/>
              </a:rPr>
              <a:t>を</a:t>
            </a:r>
            <a:r>
              <a:rPr sz="1000" spc="-75" dirty="0">
                <a:solidFill>
                  <a:srgbClr val="231F20"/>
                </a:solidFill>
                <a:latin typeface="ＭＳ ゴシック"/>
                <a:cs typeface="ＭＳ ゴシック"/>
              </a:rPr>
              <a:t>行</a:t>
            </a:r>
            <a:r>
              <a:rPr sz="1000" spc="-135" dirty="0">
                <a:solidFill>
                  <a:srgbClr val="231F20"/>
                </a:solidFill>
                <a:latin typeface="ＭＳ ゴシック"/>
                <a:cs typeface="ＭＳ ゴシック"/>
              </a:rPr>
              <a:t>う</a:t>
            </a:r>
            <a:r>
              <a:rPr sz="1000" spc="-150" dirty="0">
                <a:solidFill>
                  <a:srgbClr val="231F20"/>
                </a:solidFill>
                <a:latin typeface="ＭＳ ゴシック"/>
                <a:cs typeface="ＭＳ ゴシック"/>
              </a:rPr>
              <a:t>ス</a:t>
            </a:r>
            <a:r>
              <a:rPr sz="1000" spc="-60" dirty="0">
                <a:solidFill>
                  <a:srgbClr val="231F20"/>
                </a:solidFill>
                <a:latin typeface="ＭＳ ゴシック"/>
                <a:cs typeface="ＭＳ ゴシック"/>
              </a:rPr>
              <a:t>ケ</a:t>
            </a:r>
            <a:r>
              <a:rPr sz="1000" spc="-110" dirty="0">
                <a:solidFill>
                  <a:srgbClr val="231F20"/>
                </a:solidFill>
                <a:latin typeface="ＭＳ ゴシック"/>
                <a:cs typeface="ＭＳ ゴシック"/>
              </a:rPr>
              <a:t>ジ</a:t>
            </a:r>
            <a:r>
              <a:rPr sz="1000" spc="-140" dirty="0">
                <a:solidFill>
                  <a:srgbClr val="231F20"/>
                </a:solidFill>
                <a:latin typeface="ＭＳ ゴシック"/>
                <a:cs typeface="ＭＳ ゴシック"/>
              </a:rPr>
              <a:t>ュ</a:t>
            </a:r>
            <a:r>
              <a:rPr sz="1000" spc="-100" dirty="0">
                <a:solidFill>
                  <a:srgbClr val="231F20"/>
                </a:solidFill>
                <a:latin typeface="ＭＳ ゴシック"/>
                <a:cs typeface="ＭＳ ゴシック"/>
              </a:rPr>
              <a:t>ー</a:t>
            </a:r>
            <a:r>
              <a:rPr sz="1000" spc="-40" dirty="0">
                <a:solidFill>
                  <a:srgbClr val="231F20"/>
                </a:solidFill>
                <a:latin typeface="ＭＳ ゴシック"/>
                <a:cs typeface="ＭＳ ゴシック"/>
              </a:rPr>
              <a:t>ルを</a:t>
            </a:r>
            <a:r>
              <a:rPr sz="1000" spc="-30" dirty="0">
                <a:solidFill>
                  <a:srgbClr val="231F20"/>
                </a:solidFill>
                <a:latin typeface="ＭＳ ゴシック"/>
                <a:cs typeface="ＭＳ ゴシック"/>
              </a:rPr>
              <a:t>表</a:t>
            </a:r>
            <a:r>
              <a:rPr sz="1000" spc="-70" dirty="0">
                <a:solidFill>
                  <a:srgbClr val="231F20"/>
                </a:solidFill>
                <a:latin typeface="ＭＳ ゴシック"/>
                <a:cs typeface="ＭＳ ゴシック"/>
              </a:rPr>
              <a:t>示</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5415" indent="-133350">
              <a:lnSpc>
                <a:spcPct val="100000"/>
              </a:lnSpc>
              <a:spcBef>
                <a:spcPts val="580"/>
              </a:spcBef>
              <a:buSzPct val="90000"/>
              <a:buAutoNum type="arabicPeriod"/>
              <a:tabLst>
                <a:tab pos="146050" algn="l"/>
              </a:tabLst>
            </a:pP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40" dirty="0">
                <a:solidFill>
                  <a:srgbClr val="231F20"/>
                </a:solidFill>
                <a:latin typeface="ＭＳ ゴシック"/>
                <a:cs typeface="ＭＳ ゴシック"/>
              </a:rPr>
              <a:t>医</a:t>
            </a:r>
            <a:r>
              <a:rPr sz="1000" dirty="0">
                <a:solidFill>
                  <a:srgbClr val="231F20"/>
                </a:solidFill>
                <a:latin typeface="ＭＳ ゴシック"/>
                <a:cs typeface="ＭＳ ゴシック"/>
              </a:rPr>
              <a:t>の</a:t>
            </a:r>
            <a:r>
              <a:rPr sz="1000" spc="-270" dirty="0">
                <a:solidFill>
                  <a:srgbClr val="231F20"/>
                </a:solidFill>
                <a:latin typeface="ＭＳ ゴシック"/>
                <a:cs typeface="ＭＳ ゴシック"/>
              </a:rPr>
              <a:t> </a:t>
            </a:r>
            <a:r>
              <a:rPr sz="1000" dirty="0">
                <a:solidFill>
                  <a:srgbClr val="231F20"/>
                </a:solidFill>
                <a:latin typeface="ＭＳ ゴシック"/>
                <a:cs typeface="ＭＳ ゴシック"/>
              </a:rPr>
              <a:t>&lt;</a:t>
            </a:r>
            <a:r>
              <a:rPr sz="1000" spc="-254"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5" dirty="0">
                <a:solidFill>
                  <a:srgbClr val="231F20"/>
                </a:solidFill>
                <a:latin typeface="ＭＳ ゴシック"/>
                <a:cs typeface="ＭＳ ゴシック"/>
              </a:rPr>
              <a:t>修</a:t>
            </a:r>
            <a:r>
              <a:rPr sz="1000" spc="-15" dirty="0">
                <a:solidFill>
                  <a:srgbClr val="231F20"/>
                </a:solidFill>
                <a:latin typeface="ＭＳ ゴシック"/>
                <a:cs typeface="ＭＳ ゴシック"/>
              </a:rPr>
              <a:t>期</a:t>
            </a:r>
            <a:r>
              <a:rPr sz="1000" dirty="0">
                <a:solidFill>
                  <a:srgbClr val="231F20"/>
                </a:solidFill>
                <a:latin typeface="ＭＳ ゴシック"/>
                <a:cs typeface="ＭＳ ゴシック"/>
              </a:rPr>
              <a:t>間</a:t>
            </a:r>
            <a:r>
              <a:rPr sz="1000" spc="-265"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280" dirty="0">
                <a:solidFill>
                  <a:srgbClr val="231F20"/>
                </a:solidFill>
                <a:latin typeface="ＭＳ ゴシック"/>
                <a:cs typeface="ＭＳ ゴシック"/>
              </a:rPr>
              <a:t> </a:t>
            </a:r>
            <a:r>
              <a:rPr sz="1000" spc="-20" dirty="0">
                <a:solidFill>
                  <a:srgbClr val="231F20"/>
                </a:solidFill>
                <a:latin typeface="ＭＳ ゴシック"/>
                <a:cs typeface="ＭＳ ゴシック"/>
              </a:rPr>
              <a:t>施</a:t>
            </a:r>
            <a:r>
              <a:rPr sz="1000" spc="-30" dirty="0">
                <a:solidFill>
                  <a:srgbClr val="231F20"/>
                </a:solidFill>
                <a:latin typeface="ＭＳ ゴシック"/>
                <a:cs typeface="ＭＳ ゴシック"/>
              </a:rPr>
              <a:t>設</a:t>
            </a:r>
            <a:r>
              <a:rPr sz="1000" spc="-120" dirty="0">
                <a:solidFill>
                  <a:srgbClr val="231F20"/>
                </a:solidFill>
                <a:latin typeface="ＭＳ ゴシック"/>
                <a:cs typeface="ＭＳ ゴシック"/>
              </a:rPr>
              <a:t>名</a:t>
            </a:r>
            <a:r>
              <a:rPr sz="1000" spc="-90" dirty="0">
                <a:solidFill>
                  <a:srgbClr val="231F20"/>
                </a:solidFill>
                <a:latin typeface="ＭＳ ゴシック"/>
                <a:cs typeface="ＭＳ ゴシック"/>
              </a:rPr>
              <a:t>・</a:t>
            </a:r>
            <a:r>
              <a:rPr sz="1000" dirty="0">
                <a:solidFill>
                  <a:srgbClr val="231F20"/>
                </a:solidFill>
                <a:latin typeface="ＭＳ ゴシック"/>
                <a:cs typeface="ＭＳ ゴシック"/>
              </a:rPr>
              <a:t>診</a:t>
            </a:r>
            <a:r>
              <a:rPr sz="1000" spc="-35" dirty="0">
                <a:solidFill>
                  <a:srgbClr val="231F20"/>
                </a:solidFill>
                <a:latin typeface="ＭＳ ゴシック"/>
                <a:cs typeface="ＭＳ ゴシック"/>
              </a:rPr>
              <a:t>療</a:t>
            </a:r>
            <a:r>
              <a:rPr sz="1000" spc="-20" dirty="0">
                <a:solidFill>
                  <a:srgbClr val="231F20"/>
                </a:solidFill>
                <a:latin typeface="ＭＳ ゴシック"/>
                <a:cs typeface="ＭＳ ゴシック"/>
              </a:rPr>
              <a:t>科</a:t>
            </a:r>
            <a:r>
              <a:rPr sz="1000" dirty="0">
                <a:solidFill>
                  <a:srgbClr val="231F20"/>
                </a:solidFill>
                <a:latin typeface="ＭＳ ゴシック"/>
                <a:cs typeface="ＭＳ ゴシック"/>
              </a:rPr>
              <a:t>名</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265"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80" dirty="0">
                <a:solidFill>
                  <a:srgbClr val="231F20"/>
                </a:solidFill>
                <a:latin typeface="ＭＳ ゴシック"/>
                <a:cs typeface="ＭＳ ゴシック"/>
              </a:rPr>
              <a:t>修</a:t>
            </a:r>
            <a:r>
              <a:rPr sz="1000" spc="-100" dirty="0">
                <a:solidFill>
                  <a:srgbClr val="231F20"/>
                </a:solidFill>
                <a:latin typeface="ＭＳ ゴシック"/>
                <a:cs typeface="ＭＳ ゴシック"/>
              </a:rPr>
              <a:t>ブ</a:t>
            </a:r>
            <a:r>
              <a:rPr sz="1000" spc="-135" dirty="0">
                <a:solidFill>
                  <a:srgbClr val="231F20"/>
                </a:solidFill>
                <a:latin typeface="ＭＳ ゴシック"/>
                <a:cs typeface="ＭＳ ゴシック"/>
              </a:rPr>
              <a:t>ロ</a:t>
            </a:r>
            <a:r>
              <a:rPr sz="1000" spc="-100" dirty="0">
                <a:solidFill>
                  <a:srgbClr val="231F20"/>
                </a:solidFill>
                <a:latin typeface="ＭＳ ゴシック"/>
                <a:cs typeface="ＭＳ ゴシック"/>
              </a:rPr>
              <a:t>ッ</a:t>
            </a:r>
            <a:r>
              <a:rPr sz="1000" spc="120" dirty="0">
                <a:solidFill>
                  <a:srgbClr val="231F20"/>
                </a:solidFill>
                <a:latin typeface="ＭＳ ゴシック"/>
                <a:cs typeface="ＭＳ ゴシック"/>
              </a:rPr>
              <a:t>ク</a:t>
            </a:r>
            <a:r>
              <a:rPr sz="1000" dirty="0">
                <a:solidFill>
                  <a:srgbClr val="231F20"/>
                </a:solidFill>
                <a:latin typeface="ＭＳ ゴシック"/>
                <a:cs typeface="ＭＳ ゴシック"/>
              </a:rPr>
              <a:t>&gt;</a:t>
            </a:r>
            <a:r>
              <a:rPr sz="1000" spc="-285" dirty="0">
                <a:solidFill>
                  <a:srgbClr val="231F20"/>
                </a:solidFill>
                <a:latin typeface="ＭＳ ゴシック"/>
                <a:cs typeface="ＭＳ ゴシック"/>
              </a:rPr>
              <a:t> </a:t>
            </a:r>
            <a:r>
              <a:rPr sz="1000" spc="-25" dirty="0">
                <a:solidFill>
                  <a:srgbClr val="231F20"/>
                </a:solidFill>
                <a:latin typeface="ＭＳ ゴシック"/>
                <a:cs typeface="ＭＳ ゴシック"/>
              </a:rPr>
              <a:t>が</a:t>
            </a:r>
            <a:r>
              <a:rPr sz="1000" spc="-30" dirty="0">
                <a:solidFill>
                  <a:srgbClr val="231F20"/>
                </a:solidFill>
                <a:latin typeface="ＭＳ ゴシック"/>
                <a:cs typeface="ＭＳ ゴシック"/>
              </a:rPr>
              <a:t>表</a:t>
            </a:r>
            <a:r>
              <a:rPr sz="1000" spc="-85" dirty="0">
                <a:solidFill>
                  <a:srgbClr val="231F20"/>
                </a:solidFill>
                <a:latin typeface="ＭＳ ゴシック"/>
                <a:cs typeface="ＭＳ ゴシック"/>
              </a:rPr>
              <a:t>示さ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76835">
              <a:lnSpc>
                <a:spcPct val="100000"/>
              </a:lnSpc>
              <a:spcBef>
                <a:spcPts val="580"/>
              </a:spcBef>
            </a:pPr>
            <a:r>
              <a:rPr sz="1000" spc="10" dirty="0">
                <a:solidFill>
                  <a:srgbClr val="231F20"/>
                </a:solidFill>
                <a:latin typeface="ＭＳ ゴシック"/>
                <a:cs typeface="ＭＳ ゴシック"/>
              </a:rPr>
              <a:t>「</a:t>
            </a:r>
            <a:r>
              <a:rPr sz="1000" spc="-170" dirty="0">
                <a:solidFill>
                  <a:srgbClr val="231F20"/>
                </a:solidFill>
                <a:latin typeface="ＭＳ ゴシック"/>
                <a:cs typeface="ＭＳ ゴシック"/>
              </a:rPr>
              <a:t>フ</a:t>
            </a:r>
            <a:r>
              <a:rPr sz="1000" spc="-155" dirty="0">
                <a:solidFill>
                  <a:srgbClr val="231F20"/>
                </a:solidFill>
                <a:latin typeface="ＭＳ ゴシック"/>
                <a:cs typeface="ＭＳ ゴシック"/>
              </a:rPr>
              <a:t>ィー</a:t>
            </a:r>
            <a:r>
              <a:rPr sz="1000" spc="-114" dirty="0">
                <a:solidFill>
                  <a:srgbClr val="231F20"/>
                </a:solidFill>
                <a:latin typeface="ＭＳ ゴシック"/>
                <a:cs typeface="ＭＳ ゴシック"/>
              </a:rPr>
              <a:t>ド</a:t>
            </a:r>
            <a:r>
              <a:rPr sz="1000" spc="-140" dirty="0">
                <a:solidFill>
                  <a:srgbClr val="231F20"/>
                </a:solidFill>
                <a:latin typeface="ＭＳ ゴシック"/>
                <a:cs typeface="ＭＳ ゴシック"/>
              </a:rPr>
              <a:t>バ</a:t>
            </a:r>
            <a:r>
              <a:rPr sz="1000" spc="-100" dirty="0">
                <a:solidFill>
                  <a:srgbClr val="231F20"/>
                </a:solidFill>
                <a:latin typeface="ＭＳ ゴシック"/>
                <a:cs typeface="ＭＳ ゴシック"/>
              </a:rPr>
              <a:t>ッ</a:t>
            </a:r>
            <a:r>
              <a:rPr sz="1000" spc="-105" dirty="0">
                <a:solidFill>
                  <a:srgbClr val="231F20"/>
                </a:solidFill>
                <a:latin typeface="ＭＳ ゴシック"/>
                <a:cs typeface="ＭＳ ゴシック"/>
              </a:rPr>
              <a:t>ク</a:t>
            </a:r>
            <a:r>
              <a:rPr sz="1000" spc="-20" dirty="0">
                <a:solidFill>
                  <a:srgbClr val="231F20"/>
                </a:solidFill>
                <a:latin typeface="ＭＳ ゴシック"/>
                <a:cs typeface="ＭＳ ゴシック"/>
              </a:rPr>
              <a:t>公</a:t>
            </a:r>
            <a:r>
              <a:rPr sz="1000" spc="-15" dirty="0">
                <a:solidFill>
                  <a:srgbClr val="231F20"/>
                </a:solidFill>
                <a:latin typeface="ＭＳ ゴシック"/>
                <a:cs typeface="ＭＳ ゴシック"/>
              </a:rPr>
              <a:t>開</a:t>
            </a:r>
            <a:r>
              <a:rPr sz="1000" spc="-5" dirty="0">
                <a:solidFill>
                  <a:srgbClr val="231F20"/>
                </a:solidFill>
                <a:latin typeface="ＭＳ ゴシック"/>
                <a:cs typeface="ＭＳ ゴシック"/>
              </a:rPr>
              <a:t>設</a:t>
            </a:r>
            <a:r>
              <a:rPr sz="1000" spc="-75" dirty="0">
                <a:solidFill>
                  <a:srgbClr val="231F20"/>
                </a:solidFill>
                <a:latin typeface="ＭＳ ゴシック"/>
                <a:cs typeface="ＭＳ ゴシック"/>
              </a:rPr>
              <a:t>定</a:t>
            </a:r>
            <a:r>
              <a:rPr sz="1000" spc="-35" dirty="0">
                <a:solidFill>
                  <a:srgbClr val="231F20"/>
                </a:solidFill>
                <a:latin typeface="ＭＳ ゴシック"/>
                <a:cs typeface="ＭＳ ゴシック"/>
              </a:rPr>
              <a:t>を</a:t>
            </a:r>
            <a:r>
              <a:rPr sz="1000" spc="-75" dirty="0">
                <a:solidFill>
                  <a:srgbClr val="231F20"/>
                </a:solidFill>
                <a:latin typeface="ＭＳ ゴシック"/>
                <a:cs typeface="ＭＳ ゴシック"/>
              </a:rPr>
              <a:t>行</a:t>
            </a:r>
            <a:r>
              <a:rPr sz="1000" spc="-165" dirty="0">
                <a:solidFill>
                  <a:srgbClr val="231F20"/>
                </a:solidFill>
                <a:latin typeface="ＭＳ ゴシック"/>
                <a:cs typeface="ＭＳ ゴシック"/>
              </a:rPr>
              <a:t>う</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50495" indent="-138430">
              <a:lnSpc>
                <a:spcPct val="100000"/>
              </a:lnSpc>
              <a:spcBef>
                <a:spcPts val="575"/>
              </a:spcBef>
              <a:buSzPct val="90000"/>
              <a:buAutoNum type="arabicPeriod" startAt="4"/>
              <a:tabLst>
                <a:tab pos="151130" algn="l"/>
              </a:tabLst>
            </a:pPr>
            <a:r>
              <a:rPr sz="1000" spc="-15" dirty="0">
                <a:solidFill>
                  <a:srgbClr val="231F20"/>
                </a:solidFill>
                <a:latin typeface="ＭＳ ゴシック"/>
                <a:cs typeface="ＭＳ ゴシック"/>
              </a:rPr>
              <a:t>評</a:t>
            </a:r>
            <a:r>
              <a:rPr sz="1000" spc="-30" dirty="0">
                <a:solidFill>
                  <a:srgbClr val="231F20"/>
                </a:solidFill>
                <a:latin typeface="ＭＳ ゴシック"/>
                <a:cs typeface="ＭＳ ゴシック"/>
              </a:rPr>
              <a:t>価</a:t>
            </a:r>
            <a:r>
              <a:rPr sz="1000" spc="-155" dirty="0">
                <a:solidFill>
                  <a:srgbClr val="231F20"/>
                </a:solidFill>
                <a:latin typeface="ＭＳ ゴシック"/>
                <a:cs typeface="ＭＳ ゴシック"/>
              </a:rPr>
              <a:t>票</a:t>
            </a:r>
            <a:r>
              <a:rPr sz="1000" dirty="0">
                <a:solidFill>
                  <a:srgbClr val="231F20"/>
                </a:solidFill>
                <a:latin typeface="ＭＳ ゴシック"/>
                <a:cs typeface="ＭＳ ゴシック"/>
              </a:rPr>
              <a:t>Ⅰ</a:t>
            </a:r>
            <a:r>
              <a:rPr sz="1000" spc="-415"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350" dirty="0">
                <a:solidFill>
                  <a:srgbClr val="231F20"/>
                </a:solidFill>
                <a:latin typeface="ＭＳ ゴシック"/>
                <a:cs typeface="ＭＳ ゴシック"/>
              </a:rPr>
              <a:t> </a:t>
            </a:r>
            <a:r>
              <a:rPr sz="1000" dirty="0">
                <a:solidFill>
                  <a:srgbClr val="231F20"/>
                </a:solidFill>
                <a:latin typeface="ＭＳ ゴシック"/>
                <a:cs typeface="ＭＳ ゴシック"/>
              </a:rPr>
              <a:t>Ⅱ</a:t>
            </a:r>
            <a:r>
              <a:rPr sz="1000" spc="-350"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295" dirty="0">
                <a:solidFill>
                  <a:srgbClr val="231F20"/>
                </a:solidFill>
                <a:latin typeface="ＭＳ ゴシック"/>
                <a:cs typeface="ＭＳ ゴシック"/>
              </a:rPr>
              <a:t> </a:t>
            </a:r>
            <a:r>
              <a:rPr sz="1000" spc="-80" dirty="0">
                <a:solidFill>
                  <a:srgbClr val="231F20"/>
                </a:solidFill>
                <a:latin typeface="ＭＳ ゴシック"/>
                <a:cs typeface="ＭＳ ゴシック"/>
              </a:rPr>
              <a:t>Ⅲ</a:t>
            </a:r>
            <a:r>
              <a:rPr sz="1000" spc="-25" dirty="0">
                <a:solidFill>
                  <a:srgbClr val="231F20"/>
                </a:solidFill>
                <a:latin typeface="ＭＳ ゴシック"/>
                <a:cs typeface="ＭＳ ゴシック"/>
              </a:rPr>
              <a:t>の</a:t>
            </a:r>
            <a:r>
              <a:rPr sz="1000" spc="-20" dirty="0">
                <a:solidFill>
                  <a:srgbClr val="231F20"/>
                </a:solidFill>
                <a:latin typeface="ＭＳ ゴシック"/>
                <a:cs typeface="ＭＳ ゴシック"/>
              </a:rPr>
              <a:t>公</a:t>
            </a:r>
            <a:r>
              <a:rPr sz="1000" spc="-15" dirty="0">
                <a:solidFill>
                  <a:srgbClr val="231F20"/>
                </a:solidFill>
                <a:latin typeface="ＭＳ ゴシック"/>
                <a:cs typeface="ＭＳ ゴシック"/>
              </a:rPr>
              <a:t>開</a:t>
            </a:r>
            <a:r>
              <a:rPr sz="1000" spc="-5" dirty="0">
                <a:solidFill>
                  <a:srgbClr val="231F20"/>
                </a:solidFill>
                <a:latin typeface="ＭＳ ゴシック"/>
                <a:cs typeface="ＭＳ ゴシック"/>
              </a:rPr>
              <a:t>設</a:t>
            </a:r>
            <a:r>
              <a:rPr sz="1000" spc="-30" dirty="0">
                <a:solidFill>
                  <a:srgbClr val="231F20"/>
                </a:solidFill>
                <a:latin typeface="ＭＳ ゴシック"/>
                <a:cs typeface="ＭＳ ゴシック"/>
              </a:rPr>
              <a:t>定</a:t>
            </a:r>
            <a:r>
              <a:rPr sz="1000" spc="-20" dirty="0">
                <a:solidFill>
                  <a:srgbClr val="231F20"/>
                </a:solidFill>
                <a:latin typeface="ＭＳ ゴシック"/>
                <a:cs typeface="ＭＳ ゴシック"/>
              </a:rPr>
              <a:t>画</a:t>
            </a:r>
            <a:r>
              <a:rPr sz="1000" spc="-45" dirty="0">
                <a:solidFill>
                  <a:srgbClr val="231F20"/>
                </a:solidFill>
                <a:latin typeface="ＭＳ ゴシック"/>
                <a:cs typeface="ＭＳ ゴシック"/>
              </a:rPr>
              <a:t>面</a:t>
            </a:r>
            <a:r>
              <a:rPr sz="1000" spc="-10" dirty="0">
                <a:solidFill>
                  <a:srgbClr val="231F20"/>
                </a:solidFill>
                <a:latin typeface="ＭＳ ゴシック"/>
                <a:cs typeface="ＭＳ ゴシック"/>
              </a:rPr>
              <a:t>が</a:t>
            </a:r>
            <a:r>
              <a:rPr sz="1000" spc="-65" dirty="0">
                <a:solidFill>
                  <a:srgbClr val="231F20"/>
                </a:solidFill>
                <a:latin typeface="ＭＳ ゴシック"/>
                <a:cs typeface="ＭＳ ゴシック"/>
              </a:rPr>
              <a:t>開</a:t>
            </a:r>
            <a:r>
              <a:rPr sz="1000" spc="-80" dirty="0">
                <a:solidFill>
                  <a:srgbClr val="231F20"/>
                </a:solidFill>
                <a:latin typeface="ＭＳ ゴシック"/>
                <a:cs typeface="ＭＳ ゴシック"/>
              </a:rPr>
              <a:t>き</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a:lnSpc>
                <a:spcPct val="100000"/>
              </a:lnSpc>
              <a:spcBef>
                <a:spcPts val="580"/>
              </a:spcBef>
            </a:pPr>
            <a:r>
              <a:rPr sz="1000" spc="-70" dirty="0">
                <a:solidFill>
                  <a:srgbClr val="231F20"/>
                </a:solidFill>
                <a:latin typeface="ＭＳ ゴシック"/>
                <a:cs typeface="ＭＳ ゴシック"/>
              </a:rPr>
              <a:t>項</a:t>
            </a:r>
            <a:r>
              <a:rPr sz="1000" spc="-145" dirty="0">
                <a:solidFill>
                  <a:srgbClr val="231F20"/>
                </a:solidFill>
                <a:latin typeface="ＭＳ ゴシック"/>
                <a:cs typeface="ＭＳ ゴシック"/>
              </a:rPr>
              <a:t>目</a:t>
            </a:r>
            <a:r>
              <a:rPr sz="1000" spc="-120" dirty="0">
                <a:solidFill>
                  <a:srgbClr val="231F20"/>
                </a:solidFill>
                <a:latin typeface="ＭＳ ゴシック"/>
                <a:cs typeface="ＭＳ ゴシック"/>
              </a:rPr>
              <a:t>ご</a:t>
            </a:r>
            <a:r>
              <a:rPr sz="1000" spc="-100" dirty="0">
                <a:solidFill>
                  <a:srgbClr val="231F20"/>
                </a:solidFill>
                <a:latin typeface="ＭＳ ゴシック"/>
                <a:cs typeface="ＭＳ ゴシック"/>
              </a:rPr>
              <a:t>と</a:t>
            </a:r>
            <a:r>
              <a:rPr sz="1000" spc="-300" dirty="0">
                <a:solidFill>
                  <a:srgbClr val="231F20"/>
                </a:solidFill>
                <a:latin typeface="ＭＳ ゴシック"/>
                <a:cs typeface="ＭＳ ゴシック"/>
              </a:rPr>
              <a:t>に</a:t>
            </a: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公開</a:t>
            </a:r>
            <a:r>
              <a:rPr sz="1000" spc="-140" dirty="0">
                <a:solidFill>
                  <a:srgbClr val="231F20"/>
                </a:solidFill>
                <a:latin typeface="ＭＳ ゴシック"/>
                <a:cs typeface="ＭＳ ゴシック"/>
              </a:rPr>
              <a:t>す</a:t>
            </a:r>
            <a:r>
              <a:rPr sz="1000" dirty="0">
                <a:solidFill>
                  <a:srgbClr val="231F20"/>
                </a:solidFill>
                <a:latin typeface="ＭＳ ゴシック"/>
                <a:cs typeface="ＭＳ ゴシック"/>
              </a:rPr>
              <a:t>る</a:t>
            </a:r>
            <a:r>
              <a:rPr sz="1000" spc="-325"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340" dirty="0">
                <a:solidFill>
                  <a:srgbClr val="231F20"/>
                </a:solidFill>
                <a:latin typeface="ＭＳ ゴシック"/>
                <a:cs typeface="ＭＳ ゴシック"/>
              </a:rPr>
              <a:t> </a:t>
            </a:r>
            <a:r>
              <a:rPr sz="1000" spc="-20" dirty="0" err="1">
                <a:solidFill>
                  <a:srgbClr val="231F20"/>
                </a:solidFill>
                <a:latin typeface="ＭＳ ゴシック"/>
                <a:cs typeface="ＭＳ ゴシック"/>
              </a:rPr>
              <a:t>公</a:t>
            </a:r>
            <a:r>
              <a:rPr sz="1000" spc="-95" dirty="0" err="1">
                <a:solidFill>
                  <a:srgbClr val="231F20"/>
                </a:solidFill>
                <a:latin typeface="ＭＳ ゴシック"/>
                <a:cs typeface="ＭＳ ゴシック"/>
              </a:rPr>
              <a:t>開</a:t>
            </a:r>
            <a:r>
              <a:rPr sz="1000" spc="-60" dirty="0" err="1">
                <a:solidFill>
                  <a:srgbClr val="231F20"/>
                </a:solidFill>
                <a:latin typeface="ＭＳ ゴシック"/>
                <a:cs typeface="ＭＳ ゴシック"/>
              </a:rPr>
              <a:t>しな</a:t>
            </a:r>
            <a:r>
              <a:rPr sz="1000" spc="-114" dirty="0" err="1">
                <a:solidFill>
                  <a:srgbClr val="231F20"/>
                </a:solidFill>
                <a:latin typeface="ＭＳ ゴシック"/>
                <a:cs typeface="ＭＳ ゴシック"/>
              </a:rPr>
              <a:t>い</a:t>
            </a:r>
            <a:r>
              <a:rPr sz="1000" spc="10" dirty="0" err="1">
                <a:solidFill>
                  <a:srgbClr val="231F20"/>
                </a:solidFill>
                <a:latin typeface="ＭＳ ゴシック"/>
                <a:cs typeface="ＭＳ ゴシック"/>
              </a:rPr>
              <a:t>」</a:t>
            </a:r>
            <a:r>
              <a:rPr sz="1000" spc="-25" dirty="0" err="1">
                <a:solidFill>
                  <a:srgbClr val="231F20"/>
                </a:solidFill>
                <a:latin typeface="ＭＳ ゴシック"/>
                <a:cs typeface="ＭＳ ゴシック"/>
              </a:rPr>
              <a:t>を選</a:t>
            </a:r>
            <a:r>
              <a:rPr sz="1000" spc="-20" dirty="0" err="1">
                <a:solidFill>
                  <a:srgbClr val="231F20"/>
                </a:solidFill>
                <a:latin typeface="ＭＳ ゴシック"/>
                <a:cs typeface="ＭＳ ゴシック"/>
              </a:rPr>
              <a:t>ぶ</a:t>
            </a:r>
            <a:r>
              <a:rPr sz="1000" spc="-85" dirty="0" err="1">
                <a:solidFill>
                  <a:srgbClr val="231F20"/>
                </a:solidFill>
                <a:latin typeface="ＭＳ ゴシック"/>
                <a:cs typeface="ＭＳ ゴシック"/>
              </a:rPr>
              <a:t>な</a:t>
            </a:r>
            <a:r>
              <a:rPr sz="1000" spc="-90" dirty="0" err="1">
                <a:solidFill>
                  <a:srgbClr val="231F20"/>
                </a:solidFill>
                <a:latin typeface="ＭＳ ゴシック"/>
                <a:cs typeface="ＭＳ ゴシック"/>
              </a:rPr>
              <a:t>ど</a:t>
            </a:r>
            <a:r>
              <a:rPr sz="1000" spc="-20" dirty="0" err="1">
                <a:solidFill>
                  <a:srgbClr val="231F20"/>
                </a:solidFill>
                <a:latin typeface="ＭＳ ゴシック"/>
                <a:cs typeface="ＭＳ ゴシック"/>
              </a:rPr>
              <a:t>公</a:t>
            </a:r>
            <a:r>
              <a:rPr sz="1000" spc="-15" dirty="0" err="1">
                <a:solidFill>
                  <a:srgbClr val="231F20"/>
                </a:solidFill>
                <a:latin typeface="ＭＳ ゴシック"/>
                <a:cs typeface="ＭＳ ゴシック"/>
              </a:rPr>
              <a:t>開</a:t>
            </a:r>
            <a:r>
              <a:rPr sz="1000" spc="-5" dirty="0" err="1">
                <a:solidFill>
                  <a:srgbClr val="231F20"/>
                </a:solidFill>
                <a:latin typeface="ＭＳ ゴシック"/>
                <a:cs typeface="ＭＳ ゴシック"/>
              </a:rPr>
              <a:t>設</a:t>
            </a:r>
            <a:r>
              <a:rPr sz="1000" spc="-75" dirty="0" err="1">
                <a:solidFill>
                  <a:srgbClr val="231F20"/>
                </a:solidFill>
                <a:latin typeface="ＭＳ ゴシック"/>
                <a:cs typeface="ＭＳ ゴシック"/>
              </a:rPr>
              <a:t>定</a:t>
            </a:r>
            <a:r>
              <a:rPr sz="1000" spc="-35" dirty="0" err="1">
                <a:solidFill>
                  <a:srgbClr val="231F20"/>
                </a:solidFill>
                <a:latin typeface="ＭＳ ゴシック"/>
                <a:cs typeface="ＭＳ ゴシック"/>
              </a:rPr>
              <a:t>を</a:t>
            </a:r>
            <a:r>
              <a:rPr sz="1000" spc="-45" dirty="0" err="1">
                <a:solidFill>
                  <a:srgbClr val="231F20"/>
                </a:solidFill>
                <a:latin typeface="ＭＳ ゴシック"/>
                <a:cs typeface="ＭＳ ゴシック"/>
              </a:rPr>
              <a:t>行</a:t>
            </a:r>
            <a:r>
              <a:rPr sz="1000" spc="-75" dirty="0" err="1">
                <a:solidFill>
                  <a:srgbClr val="231F20"/>
                </a:solidFill>
                <a:latin typeface="ＭＳ ゴシック"/>
                <a:cs typeface="ＭＳ ゴシック"/>
              </a:rPr>
              <a:t>い</a:t>
            </a:r>
            <a:r>
              <a:rPr sz="1000" spc="-610" dirty="0" smtClean="0">
                <a:solidFill>
                  <a:srgbClr val="231F20"/>
                </a:solidFill>
                <a:latin typeface="ＭＳ ゴシック"/>
                <a:cs typeface="ＭＳ ゴシック"/>
              </a:rPr>
              <a:t>、</a:t>
            </a:r>
            <a:r>
              <a:rPr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　</a:t>
            </a:r>
            <a:r>
              <a:rPr sz="1000" spc="-15" dirty="0" err="1" smtClean="0">
                <a:solidFill>
                  <a:srgbClr val="231F20"/>
                </a:solidFill>
                <a:latin typeface="ＭＳ ゴシック"/>
                <a:cs typeface="ＭＳ ゴシック"/>
              </a:rPr>
              <a:t>登</a:t>
            </a:r>
            <a:r>
              <a:rPr sz="1000" spc="-10" dirty="0" err="1" smtClean="0">
                <a:solidFill>
                  <a:srgbClr val="231F20"/>
                </a:solidFill>
                <a:latin typeface="ＭＳ ゴシック"/>
                <a:cs typeface="ＭＳ ゴシック"/>
              </a:rPr>
              <a:t>録</a:t>
            </a:r>
            <a:r>
              <a:rPr sz="1000" spc="10" dirty="0" err="1">
                <a:solidFill>
                  <a:srgbClr val="231F20"/>
                </a:solidFill>
                <a:latin typeface="ＭＳ ゴシック"/>
                <a:cs typeface="ＭＳ ゴシック"/>
              </a:rPr>
              <a:t>」</a:t>
            </a:r>
            <a:r>
              <a:rPr sz="1000" spc="-105" dirty="0" err="1">
                <a:solidFill>
                  <a:srgbClr val="231F20"/>
                </a:solidFill>
                <a:latin typeface="ＭＳ ゴシック"/>
                <a:cs typeface="ＭＳ ゴシック"/>
              </a:rPr>
              <a:t>ボ</a:t>
            </a:r>
            <a:r>
              <a:rPr sz="1000" spc="-145" dirty="0" err="1">
                <a:solidFill>
                  <a:srgbClr val="231F20"/>
                </a:solidFill>
                <a:latin typeface="ＭＳ ゴシック"/>
                <a:cs typeface="ＭＳ ゴシック"/>
              </a:rPr>
              <a:t>タ</a:t>
            </a:r>
            <a:r>
              <a:rPr sz="1000" spc="-85" dirty="0" err="1">
                <a:solidFill>
                  <a:srgbClr val="231F20"/>
                </a:solidFill>
                <a:latin typeface="ＭＳ ゴシック"/>
                <a:cs typeface="ＭＳ ゴシック"/>
              </a:rPr>
              <a:t>ン</a:t>
            </a:r>
            <a:r>
              <a:rPr sz="1000" spc="-55" dirty="0" err="1">
                <a:solidFill>
                  <a:srgbClr val="231F20"/>
                </a:solidFill>
                <a:latin typeface="ＭＳ ゴシック"/>
                <a:cs typeface="ＭＳ ゴシック"/>
              </a:rPr>
              <a:t>を</a:t>
            </a:r>
            <a:r>
              <a:rPr sz="1000" spc="-165" dirty="0" err="1">
                <a:solidFill>
                  <a:srgbClr val="231F20"/>
                </a:solidFill>
                <a:latin typeface="ＭＳ ゴシック"/>
                <a:cs typeface="ＭＳ ゴシック"/>
              </a:rPr>
              <a:t>ク</a:t>
            </a:r>
            <a:r>
              <a:rPr sz="1000" spc="-170" dirty="0" err="1">
                <a:solidFill>
                  <a:srgbClr val="231F20"/>
                </a:solidFill>
                <a:latin typeface="ＭＳ ゴシック"/>
                <a:cs typeface="ＭＳ ゴシック"/>
              </a:rPr>
              <a:t>リ</a:t>
            </a:r>
            <a:r>
              <a:rPr sz="1000" spc="-100" dirty="0" err="1">
                <a:solidFill>
                  <a:srgbClr val="231F20"/>
                </a:solidFill>
                <a:latin typeface="ＭＳ ゴシック"/>
                <a:cs typeface="ＭＳ ゴシック"/>
              </a:rPr>
              <a:t>ッ</a:t>
            </a:r>
            <a:r>
              <a:rPr sz="1000" spc="-170" dirty="0" err="1">
                <a:solidFill>
                  <a:srgbClr val="231F20"/>
                </a:solidFill>
                <a:latin typeface="ＭＳ ゴシック"/>
                <a:cs typeface="ＭＳ ゴシック"/>
              </a:rPr>
              <a:t>ク</a:t>
            </a:r>
            <a:r>
              <a:rPr sz="1000" spc="-105" dirty="0" err="1">
                <a:solidFill>
                  <a:srgbClr val="231F20"/>
                </a:solidFill>
                <a:latin typeface="ＭＳ ゴシック"/>
                <a:cs typeface="ＭＳ ゴシック"/>
              </a:rPr>
              <a:t>し</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4780" indent="-132715">
              <a:lnSpc>
                <a:spcPct val="100000"/>
              </a:lnSpc>
              <a:spcBef>
                <a:spcPts val="580"/>
              </a:spcBef>
              <a:buSzPct val="90000"/>
              <a:buAutoNum type="arabicPeriod" startAt="5"/>
              <a:tabLst>
                <a:tab pos="145415" algn="l"/>
              </a:tabLst>
            </a:pPr>
            <a:r>
              <a:rPr sz="1000" spc="5" dirty="0" err="1">
                <a:solidFill>
                  <a:srgbClr val="231F20"/>
                </a:solidFill>
                <a:latin typeface="ＭＳ ゴシック"/>
                <a:cs typeface="ＭＳ ゴシック"/>
              </a:rPr>
              <a:t>研</a:t>
            </a:r>
            <a:r>
              <a:rPr sz="1000" spc="-20" dirty="0" err="1">
                <a:solidFill>
                  <a:srgbClr val="231F20"/>
                </a:solidFill>
                <a:latin typeface="ＭＳ ゴシック"/>
                <a:cs typeface="ＭＳ ゴシック"/>
              </a:rPr>
              <a:t>修</a:t>
            </a:r>
            <a:r>
              <a:rPr sz="1000" spc="-35" dirty="0" err="1">
                <a:solidFill>
                  <a:srgbClr val="231F20"/>
                </a:solidFill>
                <a:latin typeface="ＭＳ ゴシック"/>
                <a:cs typeface="ＭＳ ゴシック"/>
              </a:rPr>
              <a:t>医</a:t>
            </a:r>
            <a:r>
              <a:rPr sz="1000" spc="-50" dirty="0" err="1">
                <a:solidFill>
                  <a:srgbClr val="231F20"/>
                </a:solidFill>
                <a:latin typeface="ＭＳ ゴシック"/>
                <a:cs typeface="ＭＳ ゴシック"/>
              </a:rPr>
              <a:t>一</a:t>
            </a:r>
            <a:r>
              <a:rPr sz="1000" spc="-10" dirty="0" err="1">
                <a:solidFill>
                  <a:srgbClr val="231F20"/>
                </a:solidFill>
                <a:latin typeface="ＭＳ ゴシック"/>
                <a:cs typeface="ＭＳ ゴシック"/>
              </a:rPr>
              <a:t>覧</a:t>
            </a:r>
            <a:r>
              <a:rPr sz="1000" spc="-20" dirty="0" err="1">
                <a:solidFill>
                  <a:srgbClr val="231F20"/>
                </a:solidFill>
                <a:latin typeface="ＭＳ ゴシック"/>
                <a:cs typeface="ＭＳ ゴシック"/>
              </a:rPr>
              <a:t>画</a:t>
            </a:r>
            <a:r>
              <a:rPr sz="1000" spc="-45" dirty="0" err="1">
                <a:solidFill>
                  <a:srgbClr val="231F20"/>
                </a:solidFill>
                <a:latin typeface="ＭＳ ゴシック"/>
                <a:cs typeface="ＭＳ ゴシック"/>
              </a:rPr>
              <a:t>面</a:t>
            </a:r>
            <a:r>
              <a:rPr sz="1000" spc="-90" dirty="0" err="1">
                <a:solidFill>
                  <a:srgbClr val="231F20"/>
                </a:solidFill>
                <a:latin typeface="ＭＳ ゴシック"/>
                <a:cs typeface="ＭＳ ゴシック"/>
              </a:rPr>
              <a:t>か</a:t>
            </a:r>
            <a:r>
              <a:rPr sz="1000" spc="-160" dirty="0" err="1">
                <a:solidFill>
                  <a:srgbClr val="231F20"/>
                </a:solidFill>
                <a:latin typeface="ＭＳ ゴシック"/>
                <a:cs typeface="ＭＳ ゴシック"/>
              </a:rPr>
              <a:t>ら</a:t>
            </a:r>
            <a:r>
              <a:rPr sz="1000" spc="-170" dirty="0" err="1">
                <a:solidFill>
                  <a:srgbClr val="231F20"/>
                </a:solidFill>
                <a:latin typeface="ＭＳ ゴシック"/>
                <a:cs typeface="ＭＳ ゴシック"/>
              </a:rPr>
              <a:t>フ</a:t>
            </a:r>
            <a:r>
              <a:rPr sz="1000" spc="-155" dirty="0" err="1">
                <a:solidFill>
                  <a:srgbClr val="231F20"/>
                </a:solidFill>
                <a:latin typeface="ＭＳ ゴシック"/>
                <a:cs typeface="ＭＳ ゴシック"/>
              </a:rPr>
              <a:t>ィー</a:t>
            </a:r>
            <a:r>
              <a:rPr sz="1000" spc="-114" dirty="0" err="1">
                <a:solidFill>
                  <a:srgbClr val="231F20"/>
                </a:solidFill>
                <a:latin typeface="ＭＳ ゴシック"/>
                <a:cs typeface="ＭＳ ゴシック"/>
              </a:rPr>
              <a:t>ド</a:t>
            </a:r>
            <a:r>
              <a:rPr sz="1000" spc="-140" dirty="0" err="1">
                <a:solidFill>
                  <a:srgbClr val="231F20"/>
                </a:solidFill>
                <a:latin typeface="ＭＳ ゴシック"/>
                <a:cs typeface="ＭＳ ゴシック"/>
              </a:rPr>
              <a:t>バ</a:t>
            </a:r>
            <a:r>
              <a:rPr sz="1000" spc="-100" dirty="0" err="1">
                <a:solidFill>
                  <a:srgbClr val="231F20"/>
                </a:solidFill>
                <a:latin typeface="ＭＳ ゴシック"/>
                <a:cs typeface="ＭＳ ゴシック"/>
              </a:rPr>
              <a:t>ッ</a:t>
            </a:r>
            <a:r>
              <a:rPr sz="1000" spc="-125" dirty="0" err="1">
                <a:solidFill>
                  <a:srgbClr val="231F20"/>
                </a:solidFill>
                <a:latin typeface="ＭＳ ゴシック"/>
                <a:cs typeface="ＭＳ ゴシック"/>
              </a:rPr>
              <a:t>ク</a:t>
            </a:r>
            <a:r>
              <a:rPr sz="1000" spc="-60" dirty="0" err="1">
                <a:solidFill>
                  <a:srgbClr val="231F20"/>
                </a:solidFill>
                <a:latin typeface="ＭＳ ゴシック"/>
                <a:cs typeface="ＭＳ ゴシック"/>
              </a:rPr>
              <a:t>を</a:t>
            </a:r>
            <a:r>
              <a:rPr sz="1000" spc="-80" dirty="0" err="1">
                <a:solidFill>
                  <a:srgbClr val="231F20"/>
                </a:solidFill>
                <a:latin typeface="ＭＳ ゴシック"/>
                <a:cs typeface="ＭＳ ゴシック"/>
              </a:rPr>
              <a:t>ダ</a:t>
            </a:r>
            <a:r>
              <a:rPr sz="1000" spc="-120" dirty="0" err="1">
                <a:solidFill>
                  <a:srgbClr val="231F20"/>
                </a:solidFill>
                <a:latin typeface="ＭＳ ゴシック"/>
                <a:cs typeface="ＭＳ ゴシック"/>
              </a:rPr>
              <a:t>ウ</a:t>
            </a:r>
            <a:r>
              <a:rPr sz="1000" spc="-80" dirty="0" err="1">
                <a:solidFill>
                  <a:srgbClr val="231F20"/>
                </a:solidFill>
                <a:latin typeface="ＭＳ ゴシック"/>
                <a:cs typeface="ＭＳ ゴシック"/>
              </a:rPr>
              <a:t>ン</a:t>
            </a:r>
            <a:r>
              <a:rPr sz="1000" spc="-60" dirty="0" err="1">
                <a:solidFill>
                  <a:srgbClr val="231F20"/>
                </a:solidFill>
                <a:latin typeface="ＭＳ ゴシック"/>
                <a:cs typeface="ＭＳ ゴシック"/>
              </a:rPr>
              <a:t>ロ</a:t>
            </a:r>
            <a:r>
              <a:rPr sz="1000" spc="-155" dirty="0" err="1">
                <a:solidFill>
                  <a:srgbClr val="231F20"/>
                </a:solidFill>
                <a:latin typeface="ＭＳ ゴシック"/>
                <a:cs typeface="ＭＳ ゴシック"/>
              </a:rPr>
              <a:t>ー</a:t>
            </a:r>
            <a:r>
              <a:rPr sz="1000" spc="-45" dirty="0" err="1">
                <a:solidFill>
                  <a:srgbClr val="231F20"/>
                </a:solidFill>
                <a:latin typeface="ＭＳ ゴシック"/>
                <a:cs typeface="ＭＳ ゴシック"/>
              </a:rPr>
              <a:t>ド</a:t>
            </a:r>
            <a:r>
              <a:rPr sz="1000" spc="-140" dirty="0" err="1">
                <a:solidFill>
                  <a:srgbClr val="231F20"/>
                </a:solidFill>
                <a:latin typeface="ＭＳ ゴシック"/>
                <a:cs typeface="ＭＳ ゴシック"/>
              </a:rPr>
              <a:t>す</a:t>
            </a:r>
            <a:r>
              <a:rPr sz="1000" spc="-110" dirty="0" err="1">
                <a:solidFill>
                  <a:srgbClr val="231F20"/>
                </a:solidFill>
                <a:latin typeface="ＭＳ ゴシック"/>
                <a:cs typeface="ＭＳ ゴシック"/>
              </a:rPr>
              <a:t>る</a:t>
            </a:r>
            <a:r>
              <a:rPr sz="1000" spc="-120" dirty="0" err="1">
                <a:solidFill>
                  <a:srgbClr val="231F20"/>
                </a:solidFill>
                <a:latin typeface="ＭＳ ゴシック"/>
                <a:cs typeface="ＭＳ ゴシック"/>
              </a:rPr>
              <a:t>こ</a:t>
            </a:r>
            <a:r>
              <a:rPr sz="1000" spc="-140" dirty="0" err="1">
                <a:solidFill>
                  <a:srgbClr val="231F20"/>
                </a:solidFill>
                <a:latin typeface="ＭＳ ゴシック"/>
                <a:cs typeface="ＭＳ ゴシック"/>
              </a:rPr>
              <a:t>と</a:t>
            </a:r>
            <a:r>
              <a:rPr sz="1000" spc="-175" dirty="0" err="1">
                <a:solidFill>
                  <a:srgbClr val="231F20"/>
                </a:solidFill>
                <a:latin typeface="ＭＳ ゴシック"/>
                <a:cs typeface="ＭＳ ゴシック"/>
              </a:rPr>
              <a:t>も</a:t>
            </a:r>
            <a:r>
              <a:rPr sz="1000" spc="-65" dirty="0" err="1">
                <a:solidFill>
                  <a:srgbClr val="231F20"/>
                </a:solidFill>
                <a:latin typeface="ＭＳ ゴシック"/>
                <a:cs typeface="ＭＳ ゴシック"/>
              </a:rPr>
              <a:t>で</a:t>
            </a:r>
            <a:r>
              <a:rPr sz="1000" spc="-80" dirty="0" err="1">
                <a:solidFill>
                  <a:srgbClr val="231F20"/>
                </a:solidFill>
                <a:latin typeface="ＭＳ ゴシック"/>
                <a:cs typeface="ＭＳ ゴシック"/>
              </a:rPr>
              <a:t>き</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smtClean="0">
                <a:solidFill>
                  <a:srgbClr val="231F20"/>
                </a:solidFill>
                <a:latin typeface="ＭＳ ゴシック"/>
                <a:cs typeface="ＭＳ ゴシック"/>
              </a:rPr>
              <a:t>。</a:t>
            </a:r>
            <a:endParaRPr lang="en-US" sz="1000" dirty="0" smtClean="0">
              <a:solidFill>
                <a:srgbClr val="231F20"/>
              </a:solidFill>
              <a:latin typeface="ＭＳ ゴシック"/>
              <a:cs typeface="ＭＳ ゴシック"/>
            </a:endParaRPr>
          </a:p>
          <a:p>
            <a:pPr marL="144780" indent="-132715">
              <a:spcBef>
                <a:spcPts val="580"/>
              </a:spcBef>
              <a:buSzPct val="90000"/>
              <a:buFontTx/>
              <a:buAutoNum type="arabicPeriod" startAt="5"/>
              <a:tabLst>
                <a:tab pos="145415" algn="l"/>
              </a:tabLst>
            </a:pPr>
            <a:r>
              <a:rPr lang="en-US" altLang="zh-CN" sz="1000" dirty="0">
                <a:solidFill>
                  <a:srgbClr val="231F20"/>
                </a:solidFill>
                <a:latin typeface="ＭＳ ゴシック"/>
                <a:cs typeface="ＭＳ ゴシック"/>
              </a:rPr>
              <a:t>&lt;</a:t>
            </a:r>
            <a:r>
              <a:rPr lang="zh-CN" altLang="en-US" sz="1000" spc="-300" dirty="0">
                <a:solidFill>
                  <a:srgbClr val="231F20"/>
                </a:solidFill>
                <a:latin typeface="ＭＳ ゴシック"/>
                <a:cs typeface="ＭＳ ゴシック"/>
              </a:rPr>
              <a:t> </a:t>
            </a:r>
            <a:r>
              <a:rPr lang="zh-CN" altLang="en-US" sz="1000" spc="5" dirty="0">
                <a:solidFill>
                  <a:srgbClr val="231F20"/>
                </a:solidFill>
                <a:latin typeface="ＭＳ ゴシック"/>
                <a:cs typeface="ＭＳ ゴシック"/>
              </a:rPr>
              <a:t>研</a:t>
            </a:r>
            <a:r>
              <a:rPr lang="zh-CN" altLang="en-US" sz="1000" spc="-20" dirty="0">
                <a:solidFill>
                  <a:srgbClr val="231F20"/>
                </a:solidFill>
                <a:latin typeface="ＭＳ ゴシック"/>
                <a:cs typeface="ＭＳ ゴシック"/>
              </a:rPr>
              <a:t>修</a:t>
            </a:r>
            <a:r>
              <a:rPr lang="zh-CN" altLang="en-US" sz="1000" spc="5" dirty="0">
                <a:solidFill>
                  <a:srgbClr val="231F20"/>
                </a:solidFill>
                <a:latin typeface="ＭＳ ゴシック"/>
                <a:cs typeface="ＭＳ ゴシック"/>
              </a:rPr>
              <a:t>医</a:t>
            </a:r>
            <a:r>
              <a:rPr lang="zh-CN" altLang="en-US" sz="1000" spc="-20" dirty="0">
                <a:solidFill>
                  <a:srgbClr val="231F20"/>
                </a:solidFill>
                <a:latin typeface="ＭＳ ゴシック"/>
                <a:cs typeface="ＭＳ ゴシック"/>
              </a:rPr>
              <a:t>選</a:t>
            </a:r>
            <a:r>
              <a:rPr lang="zh-CN" altLang="en-US" sz="1000" spc="-25" dirty="0">
                <a:solidFill>
                  <a:srgbClr val="231F20"/>
                </a:solidFill>
                <a:latin typeface="ＭＳ ゴシック"/>
                <a:cs typeface="ＭＳ ゴシック"/>
              </a:rPr>
              <a:t>択</a:t>
            </a:r>
            <a:r>
              <a:rPr lang="zh-CN" altLang="en-US" sz="1000" spc="-20" dirty="0">
                <a:solidFill>
                  <a:srgbClr val="231F20"/>
                </a:solidFill>
                <a:latin typeface="ＭＳ ゴシック"/>
                <a:cs typeface="ＭＳ ゴシック"/>
              </a:rPr>
              <a:t>画</a:t>
            </a:r>
            <a:r>
              <a:rPr lang="zh-CN" altLang="en-US" sz="1000" dirty="0">
                <a:solidFill>
                  <a:srgbClr val="231F20"/>
                </a:solidFill>
                <a:latin typeface="ＭＳ ゴシック"/>
                <a:cs typeface="ＭＳ ゴシック"/>
              </a:rPr>
              <a:t>面</a:t>
            </a:r>
            <a:r>
              <a:rPr lang="zh-CN" altLang="en-US" sz="1000" spc="-295" dirty="0">
                <a:solidFill>
                  <a:srgbClr val="231F20"/>
                </a:solidFill>
                <a:latin typeface="ＭＳ ゴシック"/>
                <a:cs typeface="ＭＳ ゴシック"/>
              </a:rPr>
              <a:t> </a:t>
            </a:r>
            <a:r>
              <a:rPr lang="en-US" altLang="zh-CN" sz="1000" dirty="0" smtClean="0">
                <a:solidFill>
                  <a:srgbClr val="231F20"/>
                </a:solidFill>
                <a:latin typeface="ＭＳ ゴシック"/>
                <a:cs typeface="ＭＳ ゴシック"/>
              </a:rPr>
              <a:t>&gt;</a:t>
            </a:r>
            <a:r>
              <a:rPr lang="ja-JP" altLang="en-US" sz="1000" dirty="0">
                <a:solidFill>
                  <a:srgbClr val="231F20"/>
                </a:solidFill>
                <a:latin typeface="ＭＳ ゴシック"/>
                <a:cs typeface="ＭＳ ゴシック"/>
              </a:rPr>
              <a:t>内に</a:t>
            </a:r>
            <a:r>
              <a:rPr lang="ja-JP" altLang="en-US" sz="1000" dirty="0" smtClean="0">
                <a:solidFill>
                  <a:srgbClr val="231F20"/>
                </a:solidFill>
                <a:latin typeface="ＭＳ ゴシック"/>
                <a:cs typeface="ＭＳ ゴシック"/>
              </a:rPr>
              <a:t>ある「公開する</a:t>
            </a:r>
            <a:r>
              <a:rPr lang="en-US" altLang="ja-JP" sz="1000" dirty="0" smtClean="0">
                <a:solidFill>
                  <a:srgbClr val="231F20"/>
                </a:solidFill>
                <a:latin typeface="ＭＳ ゴシック"/>
                <a:cs typeface="ＭＳ ゴシック"/>
              </a:rPr>
              <a:t>(</a:t>
            </a:r>
            <a:r>
              <a:rPr lang="ja-JP" altLang="en-US" sz="1000" dirty="0" smtClean="0">
                <a:solidFill>
                  <a:srgbClr val="231F20"/>
                </a:solidFill>
                <a:latin typeface="ＭＳ ゴシック"/>
                <a:cs typeface="ＭＳ ゴシック"/>
              </a:rPr>
              <a:t>一括設定</a:t>
            </a:r>
            <a:r>
              <a:rPr lang="en-US" altLang="ja-JP" sz="1000" dirty="0" smtClean="0">
                <a:solidFill>
                  <a:srgbClr val="231F20"/>
                </a:solidFill>
                <a:latin typeface="ＭＳ ゴシック"/>
                <a:cs typeface="ＭＳ ゴシック"/>
              </a:rPr>
              <a:t>)/</a:t>
            </a:r>
            <a:r>
              <a:rPr lang="ja-JP" altLang="en-US" sz="1000" dirty="0" smtClean="0">
                <a:solidFill>
                  <a:srgbClr val="231F20"/>
                </a:solidFill>
                <a:latin typeface="ＭＳ ゴシック"/>
                <a:cs typeface="ＭＳ ゴシック"/>
              </a:rPr>
              <a:t>公開しない（一括設定）」のボタンをクリックすると</a:t>
            </a:r>
            <a:endParaRPr lang="en-US" altLang="ja-JP" sz="1000" dirty="0" smtClean="0">
              <a:solidFill>
                <a:srgbClr val="231F20"/>
              </a:solidFill>
              <a:latin typeface="ＭＳ ゴシック"/>
              <a:cs typeface="ＭＳ ゴシック"/>
            </a:endParaRPr>
          </a:p>
          <a:p>
            <a:pPr marL="12065">
              <a:spcBef>
                <a:spcPts val="580"/>
              </a:spcBef>
              <a:buSzPct val="90000"/>
              <a:tabLst>
                <a:tab pos="145415" algn="l"/>
              </a:tabLst>
            </a:pPr>
            <a:r>
              <a:rPr lang="en-US" altLang="ja-JP" sz="1000" dirty="0" smtClean="0">
                <a:solidFill>
                  <a:srgbClr val="231F20"/>
                </a:solidFill>
                <a:latin typeface="ＭＳ ゴシック"/>
                <a:cs typeface="ＭＳ ゴシック"/>
              </a:rPr>
              <a:t>	</a:t>
            </a:r>
            <a:r>
              <a:rPr lang="ja-JP" altLang="en-US" sz="1000" dirty="0" smtClean="0">
                <a:solidFill>
                  <a:srgbClr val="231F20"/>
                </a:solidFill>
                <a:latin typeface="ＭＳ ゴシック"/>
                <a:cs typeface="ＭＳ ゴシック"/>
              </a:rPr>
              <a:t>即座に「公開する</a:t>
            </a:r>
            <a:r>
              <a:rPr lang="en-US" altLang="ja-JP" sz="1000" dirty="0" smtClean="0">
                <a:solidFill>
                  <a:srgbClr val="231F20"/>
                </a:solidFill>
                <a:latin typeface="ＭＳ ゴシック"/>
                <a:cs typeface="ＭＳ ゴシック"/>
              </a:rPr>
              <a:t>/</a:t>
            </a:r>
            <a:r>
              <a:rPr lang="ja-JP" altLang="en-US" sz="1000" dirty="0" smtClean="0">
                <a:solidFill>
                  <a:srgbClr val="231F20"/>
                </a:solidFill>
                <a:latin typeface="ＭＳ ゴシック"/>
                <a:cs typeface="ＭＳ ゴシック"/>
              </a:rPr>
              <a:t>公開しない」の一括設定が行えます。</a:t>
            </a:r>
            <a:endParaRPr lang="zh-CN" altLang="en-US" sz="1000" dirty="0">
              <a:latin typeface="ＭＳ ゴシック"/>
              <a:cs typeface="ＭＳ ゴシック"/>
            </a:endParaRPr>
          </a:p>
          <a:p>
            <a:pPr marL="144780" indent="-132715">
              <a:lnSpc>
                <a:spcPct val="100000"/>
              </a:lnSpc>
              <a:spcBef>
                <a:spcPts val="580"/>
              </a:spcBef>
              <a:buSzPct val="90000"/>
              <a:buAutoNum type="arabicPeriod" startAt="5"/>
              <a:tabLst>
                <a:tab pos="145415" algn="l"/>
              </a:tabLst>
            </a:pPr>
            <a:endParaRPr sz="1000" dirty="0">
              <a:latin typeface="ＭＳ ゴシック"/>
              <a:cs typeface="ＭＳ ゴシック"/>
            </a:endParaRPr>
          </a:p>
        </p:txBody>
      </p:sp>
      <p:sp>
        <p:nvSpPr>
          <p:cNvPr id="26" name="object 26"/>
          <p:cNvSpPr txBox="1"/>
          <p:nvPr/>
        </p:nvSpPr>
        <p:spPr>
          <a:xfrm>
            <a:off x="3183822" y="1326314"/>
            <a:ext cx="109601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0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5" dirty="0">
                <a:solidFill>
                  <a:srgbClr val="231F20"/>
                </a:solidFill>
                <a:latin typeface="ＭＳ ゴシック"/>
                <a:cs typeface="ＭＳ ゴシック"/>
              </a:rPr>
              <a:t>医</a:t>
            </a:r>
            <a:r>
              <a:rPr sz="1000" spc="-20" dirty="0">
                <a:solidFill>
                  <a:srgbClr val="231F20"/>
                </a:solidFill>
                <a:latin typeface="ＭＳ ゴシック"/>
                <a:cs typeface="ＭＳ ゴシック"/>
              </a:rPr>
              <a:t>選</a:t>
            </a:r>
            <a:r>
              <a:rPr sz="1000" spc="-25" dirty="0">
                <a:solidFill>
                  <a:srgbClr val="231F20"/>
                </a:solidFill>
                <a:latin typeface="ＭＳ ゴシック"/>
                <a:cs typeface="ＭＳ ゴシック"/>
              </a:rPr>
              <a:t>択</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27" name="object 27"/>
          <p:cNvSpPr txBox="1"/>
          <p:nvPr/>
        </p:nvSpPr>
        <p:spPr>
          <a:xfrm>
            <a:off x="2906962" y="3047696"/>
            <a:ext cx="164973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40" dirty="0">
                <a:solidFill>
                  <a:srgbClr val="231F20"/>
                </a:solidFill>
                <a:latin typeface="ＭＳ ゴシック"/>
                <a:cs typeface="ＭＳ ゴシック"/>
              </a:rPr>
              <a:t> </a:t>
            </a:r>
            <a:r>
              <a:rPr sz="1000" spc="-20" dirty="0">
                <a:solidFill>
                  <a:srgbClr val="231F20"/>
                </a:solidFill>
                <a:latin typeface="ＭＳ ゴシック"/>
                <a:cs typeface="ＭＳ ゴシック"/>
              </a:rPr>
              <a:t>公</a:t>
            </a:r>
            <a:r>
              <a:rPr sz="1000" spc="-15" dirty="0">
                <a:solidFill>
                  <a:srgbClr val="231F20"/>
                </a:solidFill>
                <a:latin typeface="ＭＳ ゴシック"/>
                <a:cs typeface="ＭＳ ゴシック"/>
              </a:rPr>
              <a:t>開</a:t>
            </a:r>
            <a:r>
              <a:rPr sz="1000" spc="-5" dirty="0">
                <a:solidFill>
                  <a:srgbClr val="231F20"/>
                </a:solidFill>
                <a:latin typeface="ＭＳ ゴシック"/>
                <a:cs typeface="ＭＳ ゴシック"/>
              </a:rPr>
              <a:t>設</a:t>
            </a:r>
            <a:r>
              <a:rPr sz="1000" spc="-40" dirty="0">
                <a:solidFill>
                  <a:srgbClr val="231F20"/>
                </a:solidFill>
                <a:latin typeface="ＭＳ ゴシック"/>
                <a:cs typeface="ＭＳ ゴシック"/>
              </a:rPr>
              <a:t>定</a:t>
            </a:r>
            <a:r>
              <a:rPr sz="1000" spc="-150" dirty="0">
                <a:solidFill>
                  <a:srgbClr val="231F20"/>
                </a:solidFill>
                <a:latin typeface="ＭＳ ゴシック"/>
                <a:cs typeface="ＭＳ ゴシック"/>
              </a:rPr>
              <a:t>ス</a:t>
            </a:r>
            <a:r>
              <a:rPr sz="1000" spc="-60" dirty="0">
                <a:solidFill>
                  <a:srgbClr val="231F20"/>
                </a:solidFill>
                <a:latin typeface="ＭＳ ゴシック"/>
                <a:cs typeface="ＭＳ ゴシック"/>
              </a:rPr>
              <a:t>ケ</a:t>
            </a:r>
            <a:r>
              <a:rPr sz="1000" spc="-110" dirty="0">
                <a:solidFill>
                  <a:srgbClr val="231F20"/>
                </a:solidFill>
                <a:latin typeface="ＭＳ ゴシック"/>
                <a:cs typeface="ＭＳ ゴシック"/>
              </a:rPr>
              <a:t>ジ</a:t>
            </a:r>
            <a:r>
              <a:rPr sz="1000" spc="-140" dirty="0">
                <a:solidFill>
                  <a:srgbClr val="231F20"/>
                </a:solidFill>
                <a:latin typeface="ＭＳ ゴシック"/>
                <a:cs typeface="ＭＳ ゴシック"/>
              </a:rPr>
              <a:t>ュ</a:t>
            </a:r>
            <a:r>
              <a:rPr sz="1000" spc="-100" dirty="0">
                <a:solidFill>
                  <a:srgbClr val="231F20"/>
                </a:solidFill>
                <a:latin typeface="ＭＳ ゴシック"/>
                <a:cs typeface="ＭＳ ゴシック"/>
              </a:rPr>
              <a:t>ー</a:t>
            </a:r>
            <a:r>
              <a:rPr sz="1000" spc="-20" dirty="0">
                <a:solidFill>
                  <a:srgbClr val="231F20"/>
                </a:solidFill>
                <a:latin typeface="ＭＳ ゴシック"/>
                <a:cs typeface="ＭＳ ゴシック"/>
              </a:rPr>
              <a:t>ル画</a:t>
            </a:r>
            <a:r>
              <a:rPr sz="1000" dirty="0">
                <a:solidFill>
                  <a:srgbClr val="231F20"/>
                </a:solidFill>
                <a:latin typeface="ＭＳ ゴシック"/>
                <a:cs typeface="ＭＳ ゴシック"/>
              </a:rPr>
              <a:t>面</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28" name="object 28"/>
          <p:cNvSpPr txBox="1"/>
          <p:nvPr/>
        </p:nvSpPr>
        <p:spPr>
          <a:xfrm>
            <a:off x="2880061" y="5228574"/>
            <a:ext cx="1729105"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65" dirty="0">
                <a:solidFill>
                  <a:srgbClr val="231F20"/>
                </a:solidFill>
                <a:latin typeface="ＭＳ ゴシック"/>
                <a:cs typeface="ＭＳ ゴシック"/>
              </a:rPr>
              <a:t> </a:t>
            </a:r>
            <a:r>
              <a:rPr sz="1000" spc="-170" dirty="0">
                <a:solidFill>
                  <a:srgbClr val="231F20"/>
                </a:solidFill>
                <a:latin typeface="ＭＳ ゴシック"/>
                <a:cs typeface="ＭＳ ゴシック"/>
              </a:rPr>
              <a:t>フ</a:t>
            </a:r>
            <a:r>
              <a:rPr sz="1000" spc="-155" dirty="0">
                <a:solidFill>
                  <a:srgbClr val="231F20"/>
                </a:solidFill>
                <a:latin typeface="ＭＳ ゴシック"/>
                <a:cs typeface="ＭＳ ゴシック"/>
              </a:rPr>
              <a:t>ィー</a:t>
            </a:r>
            <a:r>
              <a:rPr sz="1000" spc="-114" dirty="0">
                <a:solidFill>
                  <a:srgbClr val="231F20"/>
                </a:solidFill>
                <a:latin typeface="ＭＳ ゴシック"/>
                <a:cs typeface="ＭＳ ゴシック"/>
              </a:rPr>
              <a:t>ド</a:t>
            </a:r>
            <a:r>
              <a:rPr sz="1000" spc="-140" dirty="0">
                <a:solidFill>
                  <a:srgbClr val="231F20"/>
                </a:solidFill>
                <a:latin typeface="ＭＳ ゴシック"/>
                <a:cs typeface="ＭＳ ゴシック"/>
              </a:rPr>
              <a:t>バ</a:t>
            </a:r>
            <a:r>
              <a:rPr sz="1000" spc="-100" dirty="0">
                <a:solidFill>
                  <a:srgbClr val="231F20"/>
                </a:solidFill>
                <a:latin typeface="ＭＳ ゴシック"/>
                <a:cs typeface="ＭＳ ゴシック"/>
              </a:rPr>
              <a:t>ッ</a:t>
            </a:r>
            <a:r>
              <a:rPr sz="1000" spc="-105" dirty="0">
                <a:solidFill>
                  <a:srgbClr val="231F20"/>
                </a:solidFill>
                <a:latin typeface="ＭＳ ゴシック"/>
                <a:cs typeface="ＭＳ ゴシック"/>
              </a:rPr>
              <a:t>ク</a:t>
            </a:r>
            <a:r>
              <a:rPr sz="1000" spc="-20" dirty="0">
                <a:solidFill>
                  <a:srgbClr val="231F20"/>
                </a:solidFill>
                <a:latin typeface="ＭＳ ゴシック"/>
                <a:cs typeface="ＭＳ ゴシック"/>
              </a:rPr>
              <a:t>公</a:t>
            </a:r>
            <a:r>
              <a:rPr sz="1000" spc="-15" dirty="0">
                <a:solidFill>
                  <a:srgbClr val="231F20"/>
                </a:solidFill>
                <a:latin typeface="ＭＳ ゴシック"/>
                <a:cs typeface="ＭＳ ゴシック"/>
              </a:rPr>
              <a:t>開</a:t>
            </a:r>
            <a:r>
              <a:rPr sz="1000" spc="-5" dirty="0">
                <a:solidFill>
                  <a:srgbClr val="231F20"/>
                </a:solidFill>
                <a:latin typeface="ＭＳ ゴシック"/>
                <a:cs typeface="ＭＳ ゴシック"/>
              </a:rPr>
              <a:t>設</a:t>
            </a:r>
            <a:r>
              <a:rPr sz="1000" spc="-30" dirty="0">
                <a:solidFill>
                  <a:srgbClr val="231F20"/>
                </a:solidFill>
                <a:latin typeface="ＭＳ ゴシック"/>
                <a:cs typeface="ＭＳ ゴシック"/>
              </a:rPr>
              <a:t>定</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300"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dirty="0">
              <a:latin typeface="ＭＳ ゴシック"/>
              <a:cs typeface="ＭＳ ゴシック"/>
            </a:endParaRPr>
          </a:p>
        </p:txBody>
      </p:sp>
      <p:sp>
        <p:nvSpPr>
          <p:cNvPr id="35" name="object 35"/>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75</a:t>
            </a:fld>
            <a:endParaRPr dirty="0"/>
          </a:p>
        </p:txBody>
      </p:sp>
      <p:sp>
        <p:nvSpPr>
          <p:cNvPr id="38" name="角丸四角形 37"/>
          <p:cNvSpPr/>
          <p:nvPr/>
        </p:nvSpPr>
        <p:spPr>
          <a:xfrm>
            <a:off x="1552540" y="1785842"/>
            <a:ext cx="1029898" cy="167020"/>
          </a:xfrm>
          <a:prstGeom prst="roundRect">
            <a:avLst>
              <a:gd name="adj" fmla="val 22070"/>
            </a:avLst>
          </a:prstGeom>
          <a:ln w="12598">
            <a:solidFill>
              <a:srgbClr val="DA2128"/>
            </a:solidFill>
            <a:round/>
          </a:ln>
        </p:spPr>
        <p:txBody>
          <a:bodyPr wrap="square" lIns="0" tIns="0" rIns="0" bIns="0" rtlCol="0" anchor="ctr"/>
          <a:lstStyle/>
          <a:p>
            <a:pPr algn="ctr"/>
            <a:endParaRPr kumimoji="1" lang="ja-JP" altLang="en-US"/>
          </a:p>
        </p:txBody>
      </p:sp>
      <p:sp>
        <p:nvSpPr>
          <p:cNvPr id="42" name="object 18"/>
          <p:cNvSpPr/>
          <p:nvPr/>
        </p:nvSpPr>
        <p:spPr>
          <a:xfrm flipH="1">
            <a:off x="734401" y="2523439"/>
            <a:ext cx="983909" cy="259715"/>
          </a:xfrm>
          <a:custGeom>
            <a:avLst/>
            <a:gdLst/>
            <a:ahLst/>
            <a:cxnLst/>
            <a:rect l="l" t="t" r="r" b="b"/>
            <a:pathLst>
              <a:path w="1236345" h="259714">
                <a:moveTo>
                  <a:pt x="1236141" y="0"/>
                </a:moveTo>
                <a:lnTo>
                  <a:pt x="247903" y="0"/>
                </a:lnTo>
                <a:lnTo>
                  <a:pt x="0" y="259194"/>
                </a:lnTo>
                <a:lnTo>
                  <a:pt x="1236141" y="259194"/>
                </a:lnTo>
                <a:lnTo>
                  <a:pt x="1236141" y="0"/>
                </a:lnTo>
                <a:close/>
              </a:path>
            </a:pathLst>
          </a:custGeom>
          <a:solidFill>
            <a:srgbClr val="DA2128"/>
          </a:solidFill>
        </p:spPr>
        <p:txBody>
          <a:bodyPr wrap="square" lIns="0" tIns="0" rIns="0" bIns="0" rtlCol="0"/>
          <a:lstStyle/>
          <a:p>
            <a:endParaRPr/>
          </a:p>
        </p:txBody>
      </p:sp>
      <p:sp>
        <p:nvSpPr>
          <p:cNvPr id="43" name="object 18"/>
          <p:cNvSpPr/>
          <p:nvPr/>
        </p:nvSpPr>
        <p:spPr>
          <a:xfrm>
            <a:off x="4759467" y="1973327"/>
            <a:ext cx="1609583" cy="259715"/>
          </a:xfrm>
          <a:custGeom>
            <a:avLst/>
            <a:gdLst/>
            <a:ahLst/>
            <a:cxnLst/>
            <a:rect l="l" t="t" r="r" b="b"/>
            <a:pathLst>
              <a:path w="1236345" h="259714">
                <a:moveTo>
                  <a:pt x="1236141" y="0"/>
                </a:moveTo>
                <a:lnTo>
                  <a:pt x="247903" y="0"/>
                </a:lnTo>
                <a:lnTo>
                  <a:pt x="0" y="259194"/>
                </a:lnTo>
                <a:lnTo>
                  <a:pt x="1236141" y="259194"/>
                </a:lnTo>
                <a:lnTo>
                  <a:pt x="1236141" y="0"/>
                </a:lnTo>
                <a:close/>
              </a:path>
            </a:pathLst>
          </a:custGeom>
          <a:solidFill>
            <a:srgbClr val="DA2128"/>
          </a:solidFill>
        </p:spPr>
        <p:txBody>
          <a:bodyPr wrap="square" lIns="0" tIns="0" rIns="0" bIns="0" rtlCol="0"/>
          <a:lstStyle/>
          <a:p>
            <a:endParaRPr/>
          </a:p>
        </p:txBody>
      </p:sp>
      <p:sp>
        <p:nvSpPr>
          <p:cNvPr id="21" name="object 21"/>
          <p:cNvSpPr txBox="1"/>
          <p:nvPr/>
        </p:nvSpPr>
        <p:spPr>
          <a:xfrm>
            <a:off x="724531" y="2496675"/>
            <a:ext cx="1081405" cy="338455"/>
          </a:xfrm>
          <a:prstGeom prst="rect">
            <a:avLst/>
          </a:prstGeom>
        </p:spPr>
        <p:txBody>
          <a:bodyPr vert="horz" wrap="square" lIns="0" tIns="73660" rIns="0" bIns="0" rtlCol="0">
            <a:spAutoFit/>
          </a:bodyPr>
          <a:lstStyle/>
          <a:p>
            <a:pPr marL="129539">
              <a:lnSpc>
                <a:spcPct val="100000"/>
              </a:lnSpc>
              <a:spcBef>
                <a:spcPts val="580"/>
              </a:spcBef>
            </a:pPr>
            <a:r>
              <a:rPr sz="900" spc="-10" dirty="0">
                <a:solidFill>
                  <a:srgbClr val="FFFFFF"/>
                </a:solidFill>
                <a:latin typeface="ＭＳ ゴシック"/>
                <a:cs typeface="ＭＳ ゴシック"/>
              </a:rPr>
              <a:t>指</a:t>
            </a:r>
            <a:r>
              <a:rPr sz="900" spc="-20" dirty="0">
                <a:solidFill>
                  <a:srgbClr val="FFFFFF"/>
                </a:solidFill>
                <a:latin typeface="ＭＳ ゴシック"/>
                <a:cs typeface="ＭＳ ゴシック"/>
              </a:rPr>
              <a:t>導</a:t>
            </a:r>
            <a:r>
              <a:rPr sz="900" spc="-30" dirty="0">
                <a:solidFill>
                  <a:srgbClr val="FFFFFF"/>
                </a:solidFill>
                <a:latin typeface="ＭＳ ゴシック"/>
                <a:cs typeface="ＭＳ ゴシック"/>
              </a:rPr>
              <a:t>医</a:t>
            </a:r>
            <a:r>
              <a:rPr sz="900" spc="-40" dirty="0">
                <a:solidFill>
                  <a:srgbClr val="FFFFFF"/>
                </a:solidFill>
                <a:latin typeface="ＭＳ ゴシック"/>
                <a:cs typeface="ＭＳ ゴシック"/>
              </a:rPr>
              <a:t>一</a:t>
            </a:r>
            <a:r>
              <a:rPr sz="900" dirty="0">
                <a:solidFill>
                  <a:srgbClr val="FFFFFF"/>
                </a:solidFill>
                <a:latin typeface="ＭＳ ゴシック"/>
                <a:cs typeface="ＭＳ ゴシック"/>
              </a:rPr>
              <a:t>覧</a:t>
            </a:r>
            <a:endParaRPr sz="900" dirty="0">
              <a:latin typeface="ＭＳ ゴシック"/>
              <a:cs typeface="ＭＳ ゴシック"/>
            </a:endParaRPr>
          </a:p>
        </p:txBody>
      </p:sp>
      <p:sp>
        <p:nvSpPr>
          <p:cNvPr id="44" name="object 21"/>
          <p:cNvSpPr txBox="1"/>
          <p:nvPr/>
        </p:nvSpPr>
        <p:spPr>
          <a:xfrm>
            <a:off x="5080634" y="1947170"/>
            <a:ext cx="1344792" cy="212879"/>
          </a:xfrm>
          <a:prstGeom prst="rect">
            <a:avLst/>
          </a:prstGeom>
        </p:spPr>
        <p:txBody>
          <a:bodyPr vert="horz" wrap="square" lIns="0" tIns="73660" rIns="0" bIns="0" rtlCol="0">
            <a:spAutoFit/>
          </a:bodyPr>
          <a:lstStyle/>
          <a:p>
            <a:pPr marL="129539">
              <a:lnSpc>
                <a:spcPct val="100000"/>
              </a:lnSpc>
              <a:spcBef>
                <a:spcPts val="580"/>
              </a:spcBef>
            </a:pPr>
            <a:r>
              <a:rPr lang="ja-JP" altLang="en-US" sz="900" spc="-10" dirty="0">
                <a:solidFill>
                  <a:srgbClr val="FFFFFF"/>
                </a:solidFill>
                <a:latin typeface="ＭＳ ゴシック"/>
                <a:cs typeface="ＭＳ ゴシック"/>
              </a:rPr>
              <a:t>研修医絞り込みエリア</a:t>
            </a:r>
            <a:endParaRPr sz="900" dirty="0">
              <a:latin typeface="ＭＳ ゴシック"/>
              <a:cs typeface="ＭＳ ゴシック"/>
            </a:endParaRPr>
          </a:p>
        </p:txBody>
      </p:sp>
      <p:sp>
        <p:nvSpPr>
          <p:cNvPr id="41" name="角丸四角形 40"/>
          <p:cNvSpPr/>
          <p:nvPr/>
        </p:nvSpPr>
        <p:spPr>
          <a:xfrm>
            <a:off x="2880061" y="2002371"/>
            <a:ext cx="2039989" cy="307814"/>
          </a:xfrm>
          <a:prstGeom prst="roundRect">
            <a:avLst>
              <a:gd name="adj" fmla="val 16417"/>
            </a:avLst>
          </a:prstGeom>
          <a:ln w="12598">
            <a:solidFill>
              <a:srgbClr val="DA2128"/>
            </a:solidFill>
            <a:round/>
          </a:ln>
        </p:spPr>
        <p:txBody>
          <a:bodyPr wrap="square" lIns="0" tIns="0" rIns="0" bIns="0" rtlCol="0" anchor="ctr"/>
          <a:lstStyle/>
          <a:p>
            <a:pPr algn="ctr"/>
            <a:endParaRPr kumimoji="1" lang="ja-JP" altLang="en-US"/>
          </a:p>
        </p:txBody>
      </p:sp>
      <p:sp>
        <p:nvSpPr>
          <p:cNvPr id="46" name="角丸四角形 45"/>
          <p:cNvSpPr/>
          <p:nvPr/>
        </p:nvSpPr>
        <p:spPr>
          <a:xfrm>
            <a:off x="4609166" y="4903153"/>
            <a:ext cx="1063286" cy="190550"/>
          </a:xfrm>
          <a:prstGeom prst="roundRect">
            <a:avLst>
              <a:gd name="adj" fmla="val 16417"/>
            </a:avLst>
          </a:prstGeom>
          <a:ln w="12598">
            <a:solidFill>
              <a:srgbClr val="DA2128"/>
            </a:solidFill>
            <a:round/>
          </a:ln>
        </p:spPr>
        <p:txBody>
          <a:bodyPr wrap="square" lIns="0" tIns="0" rIns="0" bIns="0" rtlCol="0" anchor="ctr"/>
          <a:lstStyle/>
          <a:p>
            <a:pPr algn="ctr"/>
            <a:endParaRPr kumimoji="1" lang="ja-JP" altLang="en-US"/>
          </a:p>
        </p:txBody>
      </p:sp>
      <p:sp>
        <p:nvSpPr>
          <p:cNvPr id="48" name="角丸四角形 47"/>
          <p:cNvSpPr/>
          <p:nvPr/>
        </p:nvSpPr>
        <p:spPr>
          <a:xfrm>
            <a:off x="4759467" y="2679149"/>
            <a:ext cx="1191810" cy="158445"/>
          </a:xfrm>
          <a:prstGeom prst="roundRect">
            <a:avLst>
              <a:gd name="adj" fmla="val 9172"/>
            </a:avLst>
          </a:prstGeom>
          <a:ln w="12598">
            <a:solidFill>
              <a:srgbClr val="DA2128"/>
            </a:solidFill>
            <a:round/>
          </a:ln>
        </p:spPr>
        <p:txBody>
          <a:bodyPr wrap="square" lIns="0" tIns="0" rIns="0" bIns="0" rtlCol="0" anchor="ctr"/>
          <a:lstStyle/>
          <a:p>
            <a:pPr algn="ctr"/>
            <a:endParaRPr kumimoji="1" lang="ja-JP" altLang="en-US"/>
          </a:p>
        </p:txBody>
      </p:sp>
      <p:sp>
        <p:nvSpPr>
          <p:cNvPr id="30" name="角丸四角形 29"/>
          <p:cNvSpPr/>
          <p:nvPr/>
        </p:nvSpPr>
        <p:spPr>
          <a:xfrm>
            <a:off x="1643517" y="6135766"/>
            <a:ext cx="1144134" cy="190376"/>
          </a:xfrm>
          <a:prstGeom prst="roundRect">
            <a:avLst>
              <a:gd name="adj" fmla="val 16417"/>
            </a:avLst>
          </a:prstGeom>
          <a:ln w="12598">
            <a:solidFill>
              <a:srgbClr val="0072BC"/>
            </a:solidFill>
            <a:round/>
          </a:ln>
        </p:spPr>
        <p:txBody>
          <a:bodyPr wrap="square" lIns="0" tIns="0" rIns="0" bIns="0" rtlCol="0" anchor="ctr"/>
          <a:lstStyle/>
          <a:p>
            <a:pPr algn="ctr"/>
            <a:endParaRPr kumimoji="1" lang="ja-JP" altLang="en-US"/>
          </a:p>
        </p:txBody>
      </p:sp>
      <p:sp>
        <p:nvSpPr>
          <p:cNvPr id="32" name="object 18"/>
          <p:cNvSpPr/>
          <p:nvPr/>
        </p:nvSpPr>
        <p:spPr>
          <a:xfrm>
            <a:off x="2733452" y="6068102"/>
            <a:ext cx="1160866" cy="206195"/>
          </a:xfrm>
          <a:custGeom>
            <a:avLst/>
            <a:gdLst/>
            <a:ahLst/>
            <a:cxnLst/>
            <a:rect l="l" t="t" r="r" b="b"/>
            <a:pathLst>
              <a:path w="1236345" h="259714">
                <a:moveTo>
                  <a:pt x="1236141" y="0"/>
                </a:moveTo>
                <a:lnTo>
                  <a:pt x="247903" y="0"/>
                </a:lnTo>
                <a:lnTo>
                  <a:pt x="0" y="259194"/>
                </a:lnTo>
                <a:lnTo>
                  <a:pt x="1236141" y="259194"/>
                </a:lnTo>
                <a:lnTo>
                  <a:pt x="1236141" y="0"/>
                </a:lnTo>
                <a:close/>
              </a:path>
            </a:pathLst>
          </a:custGeom>
          <a:solidFill>
            <a:srgbClr val="0072BC"/>
          </a:solidFill>
        </p:spPr>
        <p:txBody>
          <a:bodyPr wrap="square" lIns="0" tIns="0" rIns="0" bIns="0" rtlCol="0"/>
          <a:lstStyle/>
          <a:p>
            <a:endParaRPr/>
          </a:p>
        </p:txBody>
      </p:sp>
      <p:sp>
        <p:nvSpPr>
          <p:cNvPr id="34" name="object 34"/>
          <p:cNvSpPr txBox="1"/>
          <p:nvPr/>
        </p:nvSpPr>
        <p:spPr>
          <a:xfrm>
            <a:off x="2960010" y="6016370"/>
            <a:ext cx="914400" cy="212879"/>
          </a:xfrm>
          <a:prstGeom prst="rect">
            <a:avLst/>
          </a:prstGeom>
        </p:spPr>
        <p:txBody>
          <a:bodyPr vert="horz" wrap="square" lIns="0" tIns="73660" rIns="0" bIns="0" rtlCol="0">
            <a:spAutoFit/>
          </a:bodyPr>
          <a:lstStyle/>
          <a:p>
            <a:pPr marL="72000">
              <a:lnSpc>
                <a:spcPct val="100000"/>
              </a:lnSpc>
              <a:spcBef>
                <a:spcPts val="580"/>
              </a:spcBef>
            </a:pPr>
            <a:r>
              <a:rPr sz="900" spc="-25" dirty="0">
                <a:solidFill>
                  <a:srgbClr val="FFFFFF"/>
                </a:solidFill>
                <a:latin typeface="ＭＳ ゴシック"/>
                <a:cs typeface="ＭＳ ゴシック"/>
              </a:rPr>
              <a:t>表</a:t>
            </a:r>
            <a:r>
              <a:rPr sz="900" spc="-10" dirty="0">
                <a:solidFill>
                  <a:srgbClr val="FFFFFF"/>
                </a:solidFill>
                <a:latin typeface="ＭＳ ゴシック"/>
                <a:cs typeface="ＭＳ ゴシック"/>
              </a:rPr>
              <a:t>示</a:t>
            </a:r>
            <a:r>
              <a:rPr sz="900" spc="-25" dirty="0">
                <a:solidFill>
                  <a:srgbClr val="FFFFFF"/>
                </a:solidFill>
                <a:latin typeface="ＭＳ ゴシック"/>
                <a:cs typeface="ＭＳ ゴシック"/>
              </a:rPr>
              <a:t>切</a:t>
            </a:r>
            <a:r>
              <a:rPr sz="900" spc="-65" dirty="0">
                <a:solidFill>
                  <a:srgbClr val="FFFFFF"/>
                </a:solidFill>
                <a:latin typeface="ＭＳ ゴシック"/>
                <a:cs typeface="ＭＳ ゴシック"/>
              </a:rPr>
              <a:t>替</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5" name="object 5"/>
          <p:cNvSpPr txBox="1"/>
          <p:nvPr/>
        </p:nvSpPr>
        <p:spPr>
          <a:xfrm>
            <a:off x="734402" y="837006"/>
            <a:ext cx="6091555" cy="375744"/>
          </a:xfrm>
          <a:prstGeom prst="rect">
            <a:avLst/>
          </a:prstGeom>
          <a:solidFill>
            <a:srgbClr val="ED6C00"/>
          </a:solidFill>
        </p:spPr>
        <p:txBody>
          <a:bodyPr vert="horz" wrap="square" lIns="0" tIns="36830" rIns="0" bIns="0" rtlCol="0">
            <a:spAutoFit/>
          </a:bodyPr>
          <a:lstStyle/>
          <a:p>
            <a:pPr algn="ctr">
              <a:lnSpc>
                <a:spcPct val="100000"/>
              </a:lnSpc>
              <a:spcBef>
                <a:spcPts val="290"/>
              </a:spcBef>
            </a:pPr>
            <a:r>
              <a:rPr sz="2200" spc="55" dirty="0" err="1" smtClean="0">
                <a:solidFill>
                  <a:srgbClr val="FFFFFF"/>
                </a:solidFill>
                <a:latin typeface="HGPｺﾞｼｯｸE" panose="020B0900000000000000" pitchFamily="50" charset="-128"/>
                <a:ea typeface="HGPｺﾞｼｯｸE" panose="020B0900000000000000" pitchFamily="50" charset="-128"/>
                <a:cs typeface="HGPｺﾞｼｯｸE"/>
              </a:rPr>
              <a:t>研</a:t>
            </a:r>
            <a:r>
              <a:rPr sz="2200" spc="-10" dirty="0" err="1" smtClean="0">
                <a:solidFill>
                  <a:srgbClr val="FFFFFF"/>
                </a:solidFill>
                <a:latin typeface="HGPｺﾞｼｯｸE" panose="020B0900000000000000" pitchFamily="50" charset="-128"/>
                <a:ea typeface="HGPｺﾞｼｯｸE" panose="020B0900000000000000" pitchFamily="50" charset="-128"/>
                <a:cs typeface="HGPｺﾞｼｯｸE"/>
              </a:rPr>
              <a:t>修</a:t>
            </a:r>
            <a:r>
              <a:rPr sz="2200" spc="-50" dirty="0" err="1" smtClean="0">
                <a:solidFill>
                  <a:srgbClr val="FFFFFF"/>
                </a:solidFill>
                <a:latin typeface="HGPｺﾞｼｯｸE" panose="020B0900000000000000" pitchFamily="50" charset="-128"/>
                <a:ea typeface="HGPｺﾞｼｯｸE" panose="020B0900000000000000" pitchFamily="50" charset="-128"/>
                <a:cs typeface="HGPｺﾞｼｯｸE"/>
              </a:rPr>
              <a:t>医</a:t>
            </a:r>
            <a:r>
              <a:rPr lang="ja-JP" altLang="en-US" sz="2200" spc="-50" dirty="0" smtClean="0">
                <a:solidFill>
                  <a:srgbClr val="FFFFFF"/>
                </a:solidFill>
                <a:latin typeface="HGPｺﾞｼｯｸE" panose="020B0900000000000000" pitchFamily="50" charset="-128"/>
                <a:ea typeface="HGPｺﾞｼｯｸE" panose="020B0900000000000000" pitchFamily="50" charset="-128"/>
                <a:cs typeface="HGPｺﾞｼｯｸE"/>
              </a:rPr>
              <a:t>の評価データダウンロード</a:t>
            </a:r>
            <a:endParaRPr sz="2200" dirty="0">
              <a:latin typeface="HGPｺﾞｼｯｸE" panose="020B0900000000000000" pitchFamily="50" charset="-128"/>
              <a:ea typeface="HGPｺﾞｼｯｸE" panose="020B0900000000000000" pitchFamily="50" charset="-128"/>
              <a:cs typeface="HGPｺﾞｼｯｸE"/>
            </a:endParaRPr>
          </a:p>
        </p:txBody>
      </p:sp>
      <p:sp>
        <p:nvSpPr>
          <p:cNvPr id="6" name="object 6"/>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105" dirty="0">
                <a:solidFill>
                  <a:srgbClr val="FFFFFF"/>
                </a:solidFill>
                <a:latin typeface="ＭＳ Ｐゴシック"/>
                <a:cs typeface="ＭＳ Ｐゴシック"/>
              </a:rPr>
              <a:t>〈</a:t>
            </a:r>
            <a:r>
              <a:rPr sz="1000" spc="-20" dirty="0">
                <a:solidFill>
                  <a:srgbClr val="FFFFFF"/>
                </a:solidFill>
                <a:latin typeface="ＭＳ Ｐゴシック"/>
                <a:cs typeface="ＭＳ Ｐゴシック"/>
              </a:rPr>
              <a:t>そ</a:t>
            </a:r>
            <a:r>
              <a:rPr sz="1000" spc="-5" dirty="0">
                <a:solidFill>
                  <a:srgbClr val="FFFFFF"/>
                </a:solidFill>
                <a:latin typeface="ＭＳ Ｐゴシック"/>
                <a:cs typeface="ＭＳ Ｐゴシック"/>
              </a:rPr>
              <a:t>の</a:t>
            </a:r>
            <a:r>
              <a:rPr sz="1000" spc="-25" dirty="0">
                <a:solidFill>
                  <a:srgbClr val="FFFFFF"/>
                </a:solidFill>
                <a:latin typeface="ＭＳ Ｐゴシック"/>
                <a:cs typeface="ＭＳ Ｐゴシック"/>
              </a:rPr>
              <a:t>他</a:t>
            </a:r>
            <a:r>
              <a:rPr sz="1000" spc="-40" dirty="0">
                <a:solidFill>
                  <a:srgbClr val="FFFFFF"/>
                </a:solidFill>
                <a:latin typeface="ＭＳ Ｐゴシック"/>
                <a:cs typeface="ＭＳ Ｐゴシック"/>
              </a:rPr>
              <a:t>の</a:t>
            </a:r>
            <a:r>
              <a:rPr sz="1000" spc="-15" dirty="0">
                <a:solidFill>
                  <a:srgbClr val="FFFFFF"/>
                </a:solidFill>
                <a:latin typeface="ＭＳ Ｐゴシック"/>
                <a:cs typeface="ＭＳ Ｐゴシック"/>
              </a:rPr>
              <a:t>管</a:t>
            </a:r>
            <a:r>
              <a:rPr sz="1000" spc="-5" dirty="0">
                <a:solidFill>
                  <a:srgbClr val="FFFFFF"/>
                </a:solidFill>
                <a:latin typeface="ＭＳ Ｐゴシック"/>
                <a:cs typeface="ＭＳ Ｐゴシック"/>
              </a:rPr>
              <a:t>理〉</a:t>
            </a:r>
            <a:endParaRPr sz="1000">
              <a:latin typeface="ＭＳ Ｐゴシック"/>
              <a:cs typeface="ＭＳ Ｐゴシック"/>
            </a:endParaRPr>
          </a:p>
        </p:txBody>
      </p:sp>
      <p:sp>
        <p:nvSpPr>
          <p:cNvPr id="26" name="object 26"/>
          <p:cNvSpPr txBox="1"/>
          <p:nvPr/>
        </p:nvSpPr>
        <p:spPr>
          <a:xfrm>
            <a:off x="3215036" y="1368702"/>
            <a:ext cx="109601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231F20"/>
                </a:solidFill>
                <a:latin typeface="ＭＳ ゴシック"/>
                <a:cs typeface="ＭＳ ゴシック"/>
              </a:rPr>
              <a:t>&lt;</a:t>
            </a:r>
            <a:r>
              <a:rPr sz="1000" spc="-300" dirty="0">
                <a:solidFill>
                  <a:srgbClr val="231F20"/>
                </a:solidFill>
                <a:latin typeface="ＭＳ ゴシック"/>
                <a:cs typeface="ＭＳ ゴシック"/>
              </a:rPr>
              <a:t> </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5" dirty="0">
                <a:solidFill>
                  <a:srgbClr val="231F20"/>
                </a:solidFill>
                <a:latin typeface="ＭＳ ゴシック"/>
                <a:cs typeface="ＭＳ ゴシック"/>
              </a:rPr>
              <a:t>医</a:t>
            </a:r>
            <a:r>
              <a:rPr sz="1000" spc="-20" dirty="0">
                <a:solidFill>
                  <a:srgbClr val="231F20"/>
                </a:solidFill>
                <a:latin typeface="ＭＳ ゴシック"/>
                <a:cs typeface="ＭＳ ゴシック"/>
              </a:rPr>
              <a:t>選</a:t>
            </a:r>
            <a:r>
              <a:rPr sz="1000" spc="-25" dirty="0">
                <a:solidFill>
                  <a:srgbClr val="231F20"/>
                </a:solidFill>
                <a:latin typeface="ＭＳ ゴシック"/>
                <a:cs typeface="ＭＳ ゴシック"/>
              </a:rPr>
              <a:t>択</a:t>
            </a:r>
            <a:r>
              <a:rPr sz="1000" spc="-20" dirty="0">
                <a:solidFill>
                  <a:srgbClr val="231F20"/>
                </a:solidFill>
                <a:latin typeface="ＭＳ ゴシック"/>
                <a:cs typeface="ＭＳ ゴシック"/>
              </a:rPr>
              <a:t>画</a:t>
            </a:r>
            <a:r>
              <a:rPr sz="1000" dirty="0">
                <a:solidFill>
                  <a:srgbClr val="231F20"/>
                </a:solidFill>
                <a:latin typeface="ＭＳ ゴシック"/>
                <a:cs typeface="ＭＳ ゴシック"/>
              </a:rPr>
              <a:t>面</a:t>
            </a:r>
            <a:r>
              <a:rPr sz="1000" spc="-295" dirty="0">
                <a:solidFill>
                  <a:srgbClr val="231F20"/>
                </a:solidFill>
                <a:latin typeface="ＭＳ ゴシック"/>
                <a:cs typeface="ＭＳ ゴシック"/>
              </a:rPr>
              <a:t> </a:t>
            </a:r>
            <a:r>
              <a:rPr sz="1000" dirty="0">
                <a:solidFill>
                  <a:srgbClr val="231F20"/>
                </a:solidFill>
                <a:latin typeface="ＭＳ ゴシック"/>
                <a:cs typeface="ＭＳ ゴシック"/>
              </a:rPr>
              <a:t>&gt;</a:t>
            </a:r>
            <a:endParaRPr sz="1000">
              <a:latin typeface="ＭＳ ゴシック"/>
              <a:cs typeface="ＭＳ ゴシック"/>
            </a:endParaRPr>
          </a:p>
        </p:txBody>
      </p:sp>
      <p:sp>
        <p:nvSpPr>
          <p:cNvPr id="9" name="object 5"/>
          <p:cNvSpPr txBox="1"/>
          <p:nvPr/>
        </p:nvSpPr>
        <p:spPr>
          <a:xfrm>
            <a:off x="726180" y="5258969"/>
            <a:ext cx="6075487" cy="948978"/>
          </a:xfrm>
          <a:prstGeom prst="rect">
            <a:avLst/>
          </a:prstGeom>
        </p:spPr>
        <p:txBody>
          <a:bodyPr vert="horz" wrap="square" lIns="0" tIns="12700" rIns="0" bIns="0" rtlCol="0">
            <a:spAutoFit/>
          </a:bodyPr>
          <a:lstStyle/>
          <a:p>
            <a:pPr marL="139700" indent="-127635">
              <a:lnSpc>
                <a:spcPct val="120000"/>
              </a:lnSpc>
              <a:buSzPct val="90000"/>
              <a:buChar char="■"/>
              <a:tabLst>
                <a:tab pos="140335" algn="l"/>
              </a:tabLst>
            </a:pPr>
            <a:r>
              <a:rPr lang="ja-JP" altLang="en-US" sz="1000" dirty="0" smtClean="0">
                <a:solidFill>
                  <a:srgbClr val="A9511A"/>
                </a:solidFill>
                <a:latin typeface="ＭＳ ゴシック"/>
                <a:cs typeface="ＭＳ ゴシック"/>
              </a:rPr>
              <a:t>評価データダウンロード</a:t>
            </a:r>
            <a:endParaRPr lang="ja-JP" altLang="en-US" sz="1000" dirty="0">
              <a:latin typeface="ＭＳ ゴシック"/>
              <a:cs typeface="ＭＳ ゴシック"/>
            </a:endParaRPr>
          </a:p>
          <a:p>
            <a:pPr marL="140335" marR="1341755">
              <a:lnSpc>
                <a:spcPct val="120000"/>
              </a:lnSpc>
            </a:pPr>
            <a:r>
              <a:rPr lang="ja-JP" altLang="en-US" sz="1000" dirty="0" smtClean="0">
                <a:latin typeface="ＭＳ ゴシック"/>
                <a:cs typeface="ＭＳ ゴシック"/>
              </a:rPr>
              <a:t>研修プログラムで行われた評価をダウンロード出来ます。</a:t>
            </a:r>
            <a:r>
              <a:rPr lang="en-US" altLang="ja-JP" sz="1000" dirty="0" smtClean="0">
                <a:latin typeface="ＭＳ ゴシック"/>
                <a:cs typeface="ＭＳ ゴシック"/>
              </a:rPr>
              <a:t/>
            </a:r>
            <a:br>
              <a:rPr lang="en-US" altLang="ja-JP" sz="1000" dirty="0" smtClean="0">
                <a:latin typeface="ＭＳ ゴシック"/>
                <a:cs typeface="ＭＳ ゴシック"/>
              </a:rPr>
            </a:br>
            <a:r>
              <a:rPr lang="ja-JP" altLang="en-US" sz="1000" dirty="0" smtClean="0">
                <a:latin typeface="ＭＳ ゴシック"/>
                <a:cs typeface="ＭＳ ゴシック"/>
              </a:rPr>
              <a:t>「プログラム」メニュー、「施設」メニューで動作がそれぞれ異なり、</a:t>
            </a:r>
            <a:endParaRPr lang="en-US" altLang="ja-JP" sz="1000" dirty="0" smtClean="0">
              <a:latin typeface="ＭＳ ゴシック"/>
              <a:cs typeface="ＭＳ ゴシック"/>
            </a:endParaRPr>
          </a:p>
          <a:p>
            <a:pPr marL="140335">
              <a:lnSpc>
                <a:spcPct val="120000"/>
              </a:lnSpc>
              <a:spcBef>
                <a:spcPts val="100"/>
              </a:spcBef>
            </a:pPr>
            <a:r>
              <a:rPr lang="ja-JP" altLang="en-US" sz="1000" dirty="0" smtClean="0">
                <a:latin typeface="ＭＳ ゴシック"/>
                <a:cs typeface="ＭＳ ゴシック"/>
              </a:rPr>
              <a:t>「施設」メニュー</a:t>
            </a:r>
            <a:r>
              <a:rPr lang="en-US" altLang="ja-JP" sz="1000" dirty="0" smtClean="0">
                <a:latin typeface="ＭＳ ゴシック"/>
                <a:cs typeface="ＭＳ ゴシック"/>
              </a:rPr>
              <a:t>(</a:t>
            </a:r>
            <a:r>
              <a:rPr lang="ja-JP" altLang="en-US" sz="1000" dirty="0" smtClean="0">
                <a:latin typeface="ＭＳ ゴシック"/>
                <a:cs typeface="ＭＳ ゴシック"/>
              </a:rPr>
              <a:t>評価データダウンロード</a:t>
            </a:r>
            <a:r>
              <a:rPr lang="en-US" altLang="ja-JP" sz="1000" dirty="0" smtClean="0">
                <a:latin typeface="ＭＳ ゴシック"/>
                <a:cs typeface="ＭＳ ゴシック"/>
              </a:rPr>
              <a:t>(</a:t>
            </a:r>
            <a:r>
              <a:rPr lang="ja-JP" altLang="en-US" sz="1000" dirty="0" smtClean="0">
                <a:latin typeface="ＭＳ ゴシック"/>
                <a:cs typeface="ＭＳ ゴシック"/>
              </a:rPr>
              <a:t>施設別</a:t>
            </a:r>
            <a:r>
              <a:rPr lang="en-US" altLang="ja-JP" sz="1000" dirty="0" smtClean="0">
                <a:latin typeface="ＭＳ ゴシック"/>
                <a:cs typeface="ＭＳ ゴシック"/>
              </a:rPr>
              <a:t>))</a:t>
            </a:r>
            <a:r>
              <a:rPr lang="ja-JP" altLang="en-US" sz="1000" dirty="0" smtClean="0">
                <a:latin typeface="ＭＳ ゴシック"/>
                <a:cs typeface="ＭＳ ゴシック"/>
              </a:rPr>
              <a:t>からは</a:t>
            </a:r>
            <a:r>
              <a:rPr lang="en-US" altLang="ja-JP" sz="1000" b="1" dirty="0" smtClean="0">
                <a:solidFill>
                  <a:srgbClr val="FF0000"/>
                </a:solidFill>
                <a:latin typeface="ＭＳ ゴシック"/>
                <a:cs typeface="ＭＳ ゴシック"/>
              </a:rPr>
              <a:t>&lt;</a:t>
            </a:r>
            <a:r>
              <a:rPr lang="ja-JP" altLang="en-US" sz="1000" b="1" dirty="0" smtClean="0">
                <a:solidFill>
                  <a:srgbClr val="FF0000"/>
                </a:solidFill>
                <a:latin typeface="ＭＳ ゴシック"/>
                <a:cs typeface="ＭＳ ゴシック"/>
              </a:rPr>
              <a:t>施設選択エリア</a:t>
            </a:r>
            <a:r>
              <a:rPr lang="en-US" altLang="ja-JP" sz="1000" b="1" dirty="0" smtClean="0">
                <a:solidFill>
                  <a:srgbClr val="FF0000"/>
                </a:solidFill>
                <a:latin typeface="ＭＳ ゴシック"/>
                <a:cs typeface="ＭＳ ゴシック"/>
              </a:rPr>
              <a:t>&gt;</a:t>
            </a:r>
            <a:r>
              <a:rPr lang="ja-JP" altLang="en-US" sz="1000" b="1" dirty="0">
                <a:solidFill>
                  <a:srgbClr val="FF0000"/>
                </a:solidFill>
                <a:latin typeface="ＭＳ ゴシック"/>
                <a:cs typeface="ＭＳ ゴシック"/>
              </a:rPr>
              <a:t>で</a:t>
            </a:r>
            <a:r>
              <a:rPr lang="ja-JP" altLang="en-US" sz="1000" b="1" dirty="0" smtClean="0">
                <a:solidFill>
                  <a:srgbClr val="FF0000"/>
                </a:solidFill>
                <a:latin typeface="ＭＳ ゴシック"/>
                <a:cs typeface="ＭＳ ゴシック"/>
              </a:rPr>
              <a:t>選択</a:t>
            </a:r>
            <a:r>
              <a:rPr lang="ja-JP" altLang="en-US" sz="1000" b="1" dirty="0">
                <a:solidFill>
                  <a:srgbClr val="FF0000"/>
                </a:solidFill>
                <a:latin typeface="ＭＳ ゴシック"/>
                <a:cs typeface="ＭＳ ゴシック"/>
              </a:rPr>
              <a:t>している</a:t>
            </a:r>
            <a:r>
              <a:rPr lang="ja-JP" altLang="en-US" sz="1000" b="1" dirty="0" smtClean="0">
                <a:solidFill>
                  <a:srgbClr val="FF0000"/>
                </a:solidFill>
                <a:latin typeface="ＭＳ ゴシック"/>
                <a:cs typeface="ＭＳ ゴシック"/>
              </a:rPr>
              <a:t>施設で行われた研修データのみ</a:t>
            </a:r>
            <a:r>
              <a:rPr lang="ja-JP" altLang="en-US" sz="1000" dirty="0" smtClean="0">
                <a:latin typeface="ＭＳ ゴシック"/>
                <a:cs typeface="ＭＳ ゴシック"/>
              </a:rPr>
              <a:t>ダウンロード出来ます。</a:t>
            </a:r>
            <a:endParaRPr sz="1000" dirty="0">
              <a:latin typeface="ＭＳ ゴシック"/>
              <a:cs typeface="ＭＳ ゴシック"/>
            </a:endParaRPr>
          </a:p>
        </p:txBody>
      </p:sp>
      <p:pic>
        <p:nvPicPr>
          <p:cNvPr id="12" name="図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9936" y="6593936"/>
            <a:ext cx="3520988" cy="220006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テキスト ボックス 12"/>
          <p:cNvSpPr txBox="1"/>
          <p:nvPr/>
        </p:nvSpPr>
        <p:spPr>
          <a:xfrm>
            <a:off x="3090780" y="6190049"/>
            <a:ext cx="1338828" cy="246221"/>
          </a:xfrm>
          <a:prstGeom prst="rect">
            <a:avLst/>
          </a:prstGeom>
          <a:noFill/>
        </p:spPr>
        <p:txBody>
          <a:bodyPr wrap="none" rtlCol="0">
            <a:spAutoFit/>
          </a:bodyPr>
          <a:lstStyle/>
          <a:p>
            <a:r>
              <a:rPr lang="ja-JP" altLang="en-US" sz="1000" dirty="0" smtClean="0">
                <a:latin typeface="+mj-ea"/>
                <a:ea typeface="+mj-ea"/>
              </a:rPr>
              <a:t>＜</a:t>
            </a:r>
            <a:r>
              <a:rPr lang="zh-TW" altLang="en-US" sz="1000" dirty="0" smtClean="0">
                <a:latin typeface="+mj-ea"/>
                <a:ea typeface="+mj-ea"/>
              </a:rPr>
              <a:t>研修医</a:t>
            </a:r>
            <a:r>
              <a:rPr lang="zh-TW" altLang="en-US" sz="1000" dirty="0">
                <a:latin typeface="+mj-ea"/>
                <a:ea typeface="+mj-ea"/>
              </a:rPr>
              <a:t>個別</a:t>
            </a:r>
            <a:r>
              <a:rPr lang="zh-TW" altLang="en-US" sz="1000" dirty="0" smtClean="0">
                <a:latin typeface="+mj-ea"/>
                <a:ea typeface="+mj-ea"/>
              </a:rPr>
              <a:t>出力</a:t>
            </a:r>
            <a:r>
              <a:rPr lang="ja-JP" altLang="en-US" sz="1000" dirty="0" smtClean="0">
                <a:latin typeface="+mj-ea"/>
                <a:ea typeface="+mj-ea"/>
              </a:rPr>
              <a:t>＞</a:t>
            </a:r>
            <a:endParaRPr kumimoji="1" lang="ja-JP" altLang="en-US" sz="1000" dirty="0">
              <a:latin typeface="+mj-ea"/>
              <a:ea typeface="+mj-ea"/>
            </a:endParaRPr>
          </a:p>
        </p:txBody>
      </p:sp>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51403" y="6825554"/>
            <a:ext cx="3450264" cy="24313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object 5"/>
          <p:cNvSpPr txBox="1"/>
          <p:nvPr/>
        </p:nvSpPr>
        <p:spPr>
          <a:xfrm>
            <a:off x="726180" y="9414584"/>
            <a:ext cx="5708834" cy="622222"/>
          </a:xfrm>
          <a:prstGeom prst="rect">
            <a:avLst/>
          </a:prstGeom>
        </p:spPr>
        <p:txBody>
          <a:bodyPr vert="horz" wrap="square" lIns="0" tIns="12700" rIns="0" bIns="0" rtlCol="0">
            <a:spAutoFit/>
          </a:bodyPr>
          <a:lstStyle/>
          <a:p>
            <a:pPr marL="139700" indent="-127635">
              <a:lnSpc>
                <a:spcPct val="100000"/>
              </a:lnSpc>
              <a:buSzPct val="90000"/>
              <a:buChar char="■"/>
              <a:tabLst>
                <a:tab pos="140335" algn="l"/>
              </a:tabLst>
            </a:pPr>
            <a:r>
              <a:rPr lang="ja-JP" altLang="en-US" sz="1000" dirty="0" smtClean="0">
                <a:solidFill>
                  <a:srgbClr val="A9511A"/>
                </a:solidFill>
                <a:latin typeface="ＭＳ ゴシック"/>
                <a:cs typeface="ＭＳ ゴシック"/>
              </a:rPr>
              <a:t>研修医個別出力</a:t>
            </a:r>
            <a:endParaRPr lang="ja-JP" altLang="en-US" sz="1000" dirty="0">
              <a:latin typeface="ＭＳ ゴシック"/>
              <a:cs typeface="ＭＳ ゴシック"/>
            </a:endParaRPr>
          </a:p>
          <a:p>
            <a:pPr marL="140335" marR="1341755">
              <a:lnSpc>
                <a:spcPct val="148200"/>
              </a:lnSpc>
            </a:pPr>
            <a:r>
              <a:rPr lang="ja-JP" altLang="en-US" sz="1000" dirty="0" smtClean="0">
                <a:latin typeface="ＭＳ ゴシック"/>
                <a:cs typeface="ＭＳ ゴシック"/>
              </a:rPr>
              <a:t>研修医毎の評価入力状況をまとめて出力した</a:t>
            </a:r>
            <a:r>
              <a:rPr lang="en-US" altLang="ja-JP" sz="1000" dirty="0" smtClean="0">
                <a:latin typeface="ＭＳ ゴシック"/>
                <a:cs typeface="ＭＳ ゴシック"/>
              </a:rPr>
              <a:t>PDF</a:t>
            </a:r>
            <a:r>
              <a:rPr lang="ja-JP" altLang="en-US" sz="1000" dirty="0" smtClean="0">
                <a:latin typeface="ＭＳ ゴシック"/>
                <a:cs typeface="ＭＳ ゴシック"/>
              </a:rPr>
              <a:t>ファイルをダウンロードします。</a:t>
            </a:r>
            <a:endParaRPr lang="en-US" altLang="ja-JP" sz="1000" dirty="0" smtClean="0">
              <a:latin typeface="ＭＳ ゴシック"/>
              <a:cs typeface="ＭＳ ゴシック"/>
            </a:endParaRPr>
          </a:p>
          <a:p>
            <a:pPr marL="140335" marR="1341755">
              <a:lnSpc>
                <a:spcPct val="148200"/>
              </a:lnSpc>
            </a:pPr>
            <a:r>
              <a:rPr lang="ja-JP" altLang="en-US" sz="1000" dirty="0" smtClean="0">
                <a:latin typeface="ＭＳ ゴシック"/>
                <a:cs typeface="ＭＳ ゴシック"/>
              </a:rPr>
              <a:t>評価</a:t>
            </a:r>
            <a:r>
              <a:rPr lang="ja-JP" altLang="en-US" sz="1000" dirty="0">
                <a:latin typeface="ＭＳ ゴシック"/>
                <a:cs typeface="ＭＳ ゴシック"/>
              </a:rPr>
              <a:t>項目ごと</a:t>
            </a:r>
            <a:r>
              <a:rPr lang="ja-JP" altLang="en-US" sz="1000" dirty="0" smtClean="0">
                <a:latin typeface="ＭＳ ゴシック"/>
                <a:cs typeface="ＭＳ ゴシック"/>
              </a:rPr>
              <a:t>の数値をグラフにして確認可能です。</a:t>
            </a:r>
            <a:endParaRPr sz="1000" dirty="0">
              <a:latin typeface="ＭＳ ゴシック"/>
              <a:cs typeface="ＭＳ ゴシック"/>
            </a:endParaRPr>
          </a:p>
        </p:txBody>
      </p:sp>
      <p:pic>
        <p:nvPicPr>
          <p:cNvPr id="2" name="図 1"/>
          <p:cNvPicPr>
            <a:picLocks noChangeAspect="1"/>
          </p:cNvPicPr>
          <p:nvPr/>
        </p:nvPicPr>
        <p:blipFill rotWithShape="1">
          <a:blip r:embed="rId4">
            <a:extLst>
              <a:ext uri="{28A0092B-C50C-407E-A947-70E740481C1C}">
                <a14:useLocalDpi xmlns:a14="http://schemas.microsoft.com/office/drawing/2010/main" val="0"/>
              </a:ext>
            </a:extLst>
          </a:blip>
          <a:srcRect t="1" b="26075"/>
          <a:stretch/>
        </p:blipFill>
        <p:spPr>
          <a:xfrm>
            <a:off x="729027" y="1656198"/>
            <a:ext cx="6075487" cy="3372801"/>
          </a:xfrm>
          <a:prstGeom prst="rect">
            <a:avLst/>
          </a:prstGeom>
        </p:spPr>
      </p:pic>
      <p:sp>
        <p:nvSpPr>
          <p:cNvPr id="16" name="角丸四角形 15"/>
          <p:cNvSpPr/>
          <p:nvPr/>
        </p:nvSpPr>
        <p:spPr>
          <a:xfrm>
            <a:off x="1263650" y="2086093"/>
            <a:ext cx="5334000" cy="517407"/>
          </a:xfrm>
          <a:prstGeom prst="roundRect">
            <a:avLst>
              <a:gd name="adj" fmla="val 14838"/>
            </a:avLst>
          </a:prstGeom>
          <a:ln w="12598">
            <a:solidFill>
              <a:srgbClr val="DA2128"/>
            </a:solidFill>
            <a:round/>
          </a:ln>
        </p:spPr>
        <p:txBody>
          <a:bodyPr wrap="square" lIns="0" tIns="0" rIns="0" bIns="0" rtlCol="0" anchor="ctr"/>
          <a:lstStyle/>
          <a:p>
            <a:pPr algn="ctr"/>
            <a:endParaRPr kumimoji="1" lang="ja-JP" altLang="en-US"/>
          </a:p>
        </p:txBody>
      </p:sp>
      <p:sp>
        <p:nvSpPr>
          <p:cNvPr id="17" name="object 18"/>
          <p:cNvSpPr/>
          <p:nvPr/>
        </p:nvSpPr>
        <p:spPr>
          <a:xfrm>
            <a:off x="5415492" y="1913593"/>
            <a:ext cx="1386175" cy="259715"/>
          </a:xfrm>
          <a:custGeom>
            <a:avLst/>
            <a:gdLst/>
            <a:ahLst/>
            <a:cxnLst/>
            <a:rect l="l" t="t" r="r" b="b"/>
            <a:pathLst>
              <a:path w="1236345" h="259714">
                <a:moveTo>
                  <a:pt x="1236141" y="0"/>
                </a:moveTo>
                <a:lnTo>
                  <a:pt x="247903" y="0"/>
                </a:lnTo>
                <a:lnTo>
                  <a:pt x="0" y="259194"/>
                </a:lnTo>
                <a:lnTo>
                  <a:pt x="1236141" y="259194"/>
                </a:lnTo>
                <a:lnTo>
                  <a:pt x="1236141" y="0"/>
                </a:lnTo>
                <a:close/>
              </a:path>
            </a:pathLst>
          </a:custGeom>
          <a:solidFill>
            <a:srgbClr val="DA2128"/>
          </a:solidFill>
        </p:spPr>
        <p:txBody>
          <a:bodyPr wrap="square" lIns="0" tIns="0" rIns="0" bIns="0" rtlCol="0"/>
          <a:lstStyle/>
          <a:p>
            <a:endParaRPr/>
          </a:p>
        </p:txBody>
      </p:sp>
      <p:sp>
        <p:nvSpPr>
          <p:cNvPr id="19" name="object 19"/>
          <p:cNvSpPr txBox="1"/>
          <p:nvPr/>
        </p:nvSpPr>
        <p:spPr>
          <a:xfrm>
            <a:off x="5530850" y="1876930"/>
            <a:ext cx="1301115" cy="338455"/>
          </a:xfrm>
          <a:prstGeom prst="rect">
            <a:avLst/>
          </a:prstGeom>
        </p:spPr>
        <p:txBody>
          <a:bodyPr vert="horz" wrap="square" lIns="0" tIns="73660" rIns="0" bIns="0" rtlCol="0">
            <a:spAutoFit/>
          </a:bodyPr>
          <a:lstStyle/>
          <a:p>
            <a:pPr marL="358140">
              <a:lnSpc>
                <a:spcPct val="100000"/>
              </a:lnSpc>
              <a:spcBef>
                <a:spcPts val="580"/>
              </a:spcBef>
            </a:pPr>
            <a:r>
              <a:rPr sz="900" spc="-10" dirty="0">
                <a:solidFill>
                  <a:srgbClr val="FFFFFF"/>
                </a:solidFill>
                <a:latin typeface="ＭＳ ゴシック"/>
                <a:cs typeface="ＭＳ ゴシック"/>
              </a:rPr>
              <a:t>施</a:t>
            </a:r>
            <a:r>
              <a:rPr sz="900" spc="15" dirty="0">
                <a:solidFill>
                  <a:srgbClr val="FFFFFF"/>
                </a:solidFill>
                <a:latin typeface="ＭＳ ゴシック"/>
                <a:cs typeface="ＭＳ ゴシック"/>
              </a:rPr>
              <a:t>設</a:t>
            </a:r>
            <a:r>
              <a:rPr sz="900" spc="-15" dirty="0">
                <a:solidFill>
                  <a:srgbClr val="FFFFFF"/>
                </a:solidFill>
                <a:latin typeface="ＭＳ ゴシック"/>
                <a:cs typeface="ＭＳ ゴシック"/>
              </a:rPr>
              <a:t>選</a:t>
            </a:r>
            <a:r>
              <a:rPr sz="900" spc="-60" dirty="0">
                <a:solidFill>
                  <a:srgbClr val="FFFFFF"/>
                </a:solidFill>
                <a:latin typeface="ＭＳ ゴシック"/>
                <a:cs typeface="ＭＳ ゴシック"/>
              </a:rPr>
              <a:t>択</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
        <p:nvSpPr>
          <p:cNvPr id="18" name="object 35"/>
          <p:cNvSpPr txBox="1">
            <a:spLocks/>
          </p:cNvSpPr>
          <p:nvPr/>
        </p:nvSpPr>
        <p:spPr>
          <a:xfrm>
            <a:off x="3686262" y="10250712"/>
            <a:ext cx="186054" cy="126365"/>
          </a:xfrm>
          <a:prstGeom prst="rect">
            <a:avLst/>
          </a:prstGeom>
        </p:spPr>
        <p:txBody>
          <a:bodyPr vert="horz" wrap="square" lIns="0" tIns="5080" rIns="0" bIns="0" rtlCol="0">
            <a:spAutoFit/>
          </a:bodyPr>
          <a:lstStyle>
            <a:defPPr>
              <a:defRPr lang="ja-JP"/>
            </a:defPPr>
            <a:lvl1pPr marL="0" algn="l" defTabSz="914400" rtl="0" eaLnBrk="1" latinLnBrk="0" hangingPunct="1">
              <a:defRPr kumimoji="1" sz="700" b="0" i="0" kern="1200">
                <a:solidFill>
                  <a:srgbClr val="231F20"/>
                </a:solidFill>
                <a:latin typeface="Arial"/>
                <a:ea typeface="+mn-ea"/>
                <a:cs typeface="Arial"/>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38100">
              <a:spcBef>
                <a:spcPts val="40"/>
              </a:spcBef>
            </a:pPr>
            <a:fld id="{81D60167-4931-47E6-BA6A-407CBD079E47}" type="slidenum">
              <a:rPr lang="en-US" altLang="ja-JP" smtClean="0"/>
              <a:pPr marL="38100">
                <a:spcBef>
                  <a:spcPts val="40"/>
                </a:spcBef>
              </a:pPr>
              <a:t>76</a:t>
            </a:fld>
            <a:endParaRPr lang="en-US" altLang="ja-JP" dirty="0"/>
          </a:p>
        </p:txBody>
      </p:sp>
    </p:spTree>
    <p:extLst>
      <p:ext uri="{BB962C8B-B14F-4D97-AF65-F5344CB8AC3E}">
        <p14:creationId xmlns:p14="http://schemas.microsoft.com/office/powerpoint/2010/main" val="40443159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7"/>
          <p:cNvSpPr txBox="1">
            <a:spLocks noGrp="1"/>
          </p:cNvSpPr>
          <p:nvPr>
            <p:ph type="sldNum" sz="quarter" idx="7"/>
          </p:nvPr>
        </p:nvSpPr>
        <p:spPr>
          <a:xfrm>
            <a:off x="3686262" y="10250712"/>
            <a:ext cx="186054" cy="126365"/>
          </a:xfrm>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8</a:t>
            </a:fld>
            <a:endParaRPr dirty="0"/>
          </a:p>
        </p:txBody>
      </p:sp>
      <p:sp>
        <p:nvSpPr>
          <p:cNvPr id="5" name="object 3"/>
          <p:cNvSpPr txBox="1"/>
          <p:nvPr/>
        </p:nvSpPr>
        <p:spPr>
          <a:xfrm>
            <a:off x="754300" y="6642100"/>
            <a:ext cx="6039485" cy="3523400"/>
          </a:xfrm>
          <a:prstGeom prst="rect">
            <a:avLst/>
          </a:prstGeom>
        </p:spPr>
        <p:txBody>
          <a:bodyPr vert="horz" wrap="square" lIns="0" tIns="85725" rIns="0" bIns="0" rtlCol="0">
            <a:spAutoFit/>
          </a:bodyPr>
          <a:lstStyle/>
          <a:p>
            <a:pPr marL="12065">
              <a:spcBef>
                <a:spcPts val="675"/>
              </a:spcBef>
              <a:buSzPct val="90000"/>
              <a:tabLst>
                <a:tab pos="140335" algn="l"/>
              </a:tabLst>
            </a:pPr>
            <a:r>
              <a:rPr lang="ja-JP" altLang="en-US" sz="1000" spc="5" dirty="0">
                <a:solidFill>
                  <a:srgbClr val="231F20"/>
                </a:solidFill>
                <a:latin typeface="ＭＳ ゴシック"/>
                <a:cs typeface="ＭＳ ゴシック"/>
              </a:rPr>
              <a:t>研修医による「担当指導医・上級医評価」の提供設定をする項目となります</a:t>
            </a:r>
            <a:r>
              <a:rPr lang="ja-JP" altLang="en-US" sz="1000" spc="5" dirty="0" smtClean="0">
                <a:solidFill>
                  <a:srgbClr val="231F20"/>
                </a:solidFill>
                <a:latin typeface="ＭＳ ゴシック"/>
                <a:cs typeface="ＭＳ ゴシック"/>
              </a:rPr>
              <a:t>。</a:t>
            </a:r>
            <a:endParaRPr lang="en-US" altLang="ja-JP" sz="1000" spc="5" dirty="0" smtClean="0">
              <a:solidFill>
                <a:srgbClr val="231F20"/>
              </a:solidFill>
              <a:latin typeface="ＭＳ ゴシック"/>
              <a:cs typeface="ＭＳ ゴシック"/>
            </a:endParaRPr>
          </a:p>
          <a:p>
            <a:pPr marL="12065">
              <a:spcBef>
                <a:spcPts val="675"/>
              </a:spcBef>
              <a:buSzPct val="90000"/>
              <a:tabLst>
                <a:tab pos="140335" algn="l"/>
              </a:tabLst>
            </a:pPr>
            <a:endParaRPr lang="en-US" altLang="ja-JP" sz="1000" spc="5" dirty="0">
              <a:solidFill>
                <a:srgbClr val="231F20"/>
              </a:solidFill>
              <a:latin typeface="ＭＳ ゴシック"/>
              <a:cs typeface="ＭＳ ゴシック"/>
            </a:endParaRPr>
          </a:p>
          <a:p>
            <a:pPr marL="139700" indent="-127635">
              <a:lnSpc>
                <a:spcPct val="100000"/>
              </a:lnSpc>
              <a:spcBef>
                <a:spcPts val="675"/>
              </a:spcBef>
              <a:buSzPct val="90000"/>
              <a:buChar char="■"/>
              <a:tabLst>
                <a:tab pos="140335" algn="l"/>
              </a:tabLst>
            </a:pPr>
            <a:r>
              <a:rPr lang="ja-JP" altLang="en-US" sz="1000" spc="5" dirty="0" smtClean="0">
                <a:solidFill>
                  <a:srgbClr val="A9511A"/>
                </a:solidFill>
                <a:latin typeface="ＭＳ ゴシック"/>
                <a:cs typeface="ＭＳ ゴシック"/>
              </a:rPr>
              <a:t>指導医・上級医評価を提供する</a:t>
            </a:r>
            <a:endParaRPr sz="1000" dirty="0" smtClean="0">
              <a:latin typeface="ＭＳ ゴシック"/>
              <a:cs typeface="ＭＳ ゴシック"/>
            </a:endParaRPr>
          </a:p>
          <a:p>
            <a:pPr marL="368935" indent="-228600">
              <a:lnSpc>
                <a:spcPct val="100000"/>
              </a:lnSpc>
              <a:spcBef>
                <a:spcPts val="580"/>
              </a:spcBef>
              <a:buFont typeface="+mj-lt"/>
              <a:buAutoNum type="arabicPeriod"/>
            </a:pPr>
            <a:r>
              <a:rPr lang="ja-JP" altLang="en-US" sz="1000" spc="5" dirty="0" smtClean="0">
                <a:solidFill>
                  <a:srgbClr val="231F20"/>
                </a:solidFill>
                <a:latin typeface="ＭＳ ゴシック"/>
                <a:cs typeface="ＭＳ ゴシック"/>
              </a:rPr>
              <a:t>提供を行う場合は「提供する」ボタンをクリックし選択します。</a:t>
            </a:r>
            <a:endParaRPr lang="en-US" altLang="ja-JP" sz="1000" spc="5" dirty="0" smtClean="0">
              <a:solidFill>
                <a:srgbClr val="231F20"/>
              </a:solidFill>
              <a:latin typeface="ＭＳ ゴシック"/>
              <a:cs typeface="ＭＳ ゴシック"/>
            </a:endParaRPr>
          </a:p>
          <a:p>
            <a:pPr marL="368935" indent="-228600">
              <a:lnSpc>
                <a:spcPct val="100000"/>
              </a:lnSpc>
              <a:spcBef>
                <a:spcPts val="580"/>
              </a:spcBef>
              <a:buFont typeface="+mj-lt"/>
              <a:buAutoNum type="arabicPeriod"/>
            </a:pPr>
            <a:r>
              <a:rPr lang="ja-JP" altLang="en-US" sz="1000" spc="5" dirty="0" smtClean="0">
                <a:solidFill>
                  <a:srgbClr val="231F20"/>
                </a:solidFill>
                <a:latin typeface="ＭＳ ゴシック"/>
                <a:cs typeface="ＭＳ ゴシック"/>
              </a:rPr>
              <a:t>指導医一覧から提供設定をしたい指導医を探します。</a:t>
            </a:r>
            <a:endParaRPr lang="en-US" altLang="ja-JP" sz="1000" spc="5" dirty="0" smtClean="0">
              <a:solidFill>
                <a:srgbClr val="231F20"/>
              </a:solidFill>
              <a:latin typeface="ＭＳ ゴシック"/>
              <a:cs typeface="ＭＳ ゴシック"/>
            </a:endParaRPr>
          </a:p>
          <a:p>
            <a:pPr marL="140335">
              <a:lnSpc>
                <a:spcPct val="100000"/>
              </a:lnSpc>
              <a:spcBef>
                <a:spcPts val="580"/>
              </a:spcBef>
            </a:pPr>
            <a:r>
              <a:rPr lang="ja-JP" altLang="en-US" sz="1000" dirty="0" smtClean="0">
                <a:solidFill>
                  <a:srgbClr val="231F20"/>
                </a:solidFill>
                <a:latin typeface="ＭＳ ゴシック"/>
                <a:cs typeface="ＭＳ ゴシック"/>
              </a:rPr>
              <a:t>　　　表示されている指導医が多い場合は、氏名での絞り込みなどが可能です。</a:t>
            </a:r>
            <a:endParaRPr lang="en-US" altLang="ja-JP" sz="1000" dirty="0" smtClean="0">
              <a:solidFill>
                <a:srgbClr val="231F20"/>
              </a:solidFill>
              <a:latin typeface="ＭＳ ゴシック"/>
              <a:cs typeface="ＭＳ ゴシック"/>
            </a:endParaRPr>
          </a:p>
          <a:p>
            <a:pPr marL="140335">
              <a:lnSpc>
                <a:spcPct val="100000"/>
              </a:lnSpc>
              <a:spcBef>
                <a:spcPts val="580"/>
              </a:spcBef>
            </a:pPr>
            <a:r>
              <a:rPr lang="ja-JP" altLang="en-US" sz="1000" dirty="0">
                <a:solidFill>
                  <a:srgbClr val="231F20"/>
                </a:solidFill>
                <a:latin typeface="ＭＳ ゴシック"/>
                <a:cs typeface="ＭＳ ゴシック"/>
              </a:rPr>
              <a:t>　</a:t>
            </a:r>
            <a:r>
              <a:rPr lang="ja-JP" altLang="en-US" sz="1000" dirty="0" smtClean="0">
                <a:solidFill>
                  <a:srgbClr val="231F20"/>
                </a:solidFill>
                <a:latin typeface="ＭＳ ゴシック"/>
                <a:cs typeface="ＭＳ ゴシック"/>
              </a:rPr>
              <a:t>　　該当する指導医の行にある「提供設定を行う」ボタンを押します。</a:t>
            </a:r>
            <a:endParaRPr lang="en-US" altLang="ja-JP" sz="1000" dirty="0" smtClean="0">
              <a:solidFill>
                <a:srgbClr val="231F20"/>
              </a:solidFill>
              <a:latin typeface="ＭＳ ゴシック"/>
              <a:cs typeface="ＭＳ ゴシック"/>
            </a:endParaRPr>
          </a:p>
          <a:p>
            <a:pPr marL="140335">
              <a:lnSpc>
                <a:spcPct val="100000"/>
              </a:lnSpc>
              <a:spcBef>
                <a:spcPts val="580"/>
              </a:spcBef>
            </a:pPr>
            <a:r>
              <a:rPr lang="en-US" altLang="ja-JP" sz="1000" spc="5" dirty="0" smtClean="0">
                <a:solidFill>
                  <a:srgbClr val="231F20"/>
                </a:solidFill>
                <a:latin typeface="ＭＳ ゴシック"/>
                <a:cs typeface="ＭＳ ゴシック"/>
              </a:rPr>
              <a:t>3</a:t>
            </a:r>
            <a:r>
              <a:rPr lang="ja-JP" altLang="en-US" sz="1000" spc="5" dirty="0" err="1" smtClean="0">
                <a:solidFill>
                  <a:srgbClr val="231F20"/>
                </a:solidFill>
                <a:latin typeface="ＭＳ ゴシック"/>
                <a:cs typeface="ＭＳ ゴシック"/>
              </a:rPr>
              <a:t>．</a:t>
            </a:r>
            <a:r>
              <a:rPr lang="ja-JP" altLang="en-US" sz="1000" spc="5" dirty="0" smtClean="0">
                <a:solidFill>
                  <a:srgbClr val="231F20"/>
                </a:solidFill>
                <a:latin typeface="ＭＳ ゴシック"/>
                <a:cs typeface="ＭＳ ゴシック"/>
              </a:rPr>
              <a:t>　選択をした研修医の評価一覧が表示される</a:t>
            </a:r>
            <a:r>
              <a:rPr lang="ja-JP" altLang="en-US" sz="1000" spc="5" dirty="0">
                <a:solidFill>
                  <a:srgbClr val="231F20"/>
                </a:solidFill>
                <a:latin typeface="ＭＳ ゴシック"/>
                <a:cs typeface="ＭＳ ゴシック"/>
              </a:rPr>
              <a:t>ので</a:t>
            </a:r>
            <a:r>
              <a:rPr lang="ja-JP" altLang="en-US" sz="1000" spc="5" dirty="0" smtClean="0">
                <a:solidFill>
                  <a:srgbClr val="231F20"/>
                </a:solidFill>
                <a:latin typeface="ＭＳ ゴシック"/>
                <a:cs typeface="ＭＳ ゴシック"/>
              </a:rPr>
              <a:t>、提供設定を行います。</a:t>
            </a:r>
            <a:endParaRPr lang="en-US" altLang="ja-JP" sz="1000" spc="5" dirty="0">
              <a:solidFill>
                <a:srgbClr val="231F20"/>
              </a:solidFill>
              <a:latin typeface="ＭＳ ゴシック"/>
              <a:cs typeface="ＭＳ ゴシック"/>
            </a:endParaRPr>
          </a:p>
          <a:p>
            <a:pPr marL="140335">
              <a:lnSpc>
                <a:spcPct val="100000"/>
              </a:lnSpc>
              <a:spcBef>
                <a:spcPts val="580"/>
              </a:spcBef>
            </a:pPr>
            <a:r>
              <a:rPr lang="ja-JP" altLang="en-US" sz="1000" spc="5" dirty="0">
                <a:solidFill>
                  <a:srgbClr val="231F20"/>
                </a:solidFill>
                <a:latin typeface="ＭＳ ゴシック"/>
                <a:cs typeface="ＭＳ ゴシック"/>
              </a:rPr>
              <a:t>　</a:t>
            </a:r>
            <a:r>
              <a:rPr lang="ja-JP" altLang="en-US" sz="1000" spc="5" dirty="0" smtClean="0">
                <a:solidFill>
                  <a:srgbClr val="231F20"/>
                </a:solidFill>
                <a:latin typeface="ＭＳ ゴシック"/>
                <a:cs typeface="ＭＳ ゴシック"/>
              </a:rPr>
              <a:t>　　「提供する値」「フリーコメント」等、編集を行えます。</a:t>
            </a:r>
            <a:endParaRPr lang="en-US" altLang="ja-JP" sz="1000" spc="5" dirty="0" smtClean="0">
              <a:solidFill>
                <a:srgbClr val="231F20"/>
              </a:solidFill>
              <a:latin typeface="ＭＳ ゴシック"/>
              <a:cs typeface="ＭＳ ゴシック"/>
            </a:endParaRPr>
          </a:p>
          <a:p>
            <a:pPr marL="140335">
              <a:spcBef>
                <a:spcPts val="580"/>
              </a:spcBef>
            </a:pPr>
            <a:r>
              <a:rPr lang="ja-JP" altLang="en-US" sz="1000" spc="5" dirty="0" smtClean="0">
                <a:solidFill>
                  <a:srgbClr val="231F20"/>
                </a:solidFill>
                <a:latin typeface="ＭＳ ゴシック"/>
                <a:cs typeface="ＭＳ ゴシック"/>
              </a:rPr>
              <a:t>参照可能期間は一ヶ月です。期限が過ぎた後に再度参照を行いたい場合は、</a:t>
            </a:r>
            <a:endParaRPr lang="en-US" altLang="ja-JP" sz="1000" spc="5" dirty="0" smtClean="0">
              <a:solidFill>
                <a:srgbClr val="231F20"/>
              </a:solidFill>
              <a:latin typeface="ＭＳ ゴシック"/>
              <a:cs typeface="ＭＳ ゴシック"/>
            </a:endParaRPr>
          </a:p>
          <a:p>
            <a:pPr marL="140335">
              <a:spcBef>
                <a:spcPts val="580"/>
              </a:spcBef>
            </a:pPr>
            <a:r>
              <a:rPr lang="ja-JP" altLang="en-US" sz="1000" spc="5" dirty="0" smtClean="0">
                <a:solidFill>
                  <a:srgbClr val="231F20"/>
                </a:solidFill>
                <a:latin typeface="ＭＳ ゴシック"/>
                <a:cs typeface="ＭＳ ゴシック"/>
              </a:rPr>
              <a:t>提供評価は「設定済み一覧」に移動していますので、そこから「再提出」ボタンを押すと</a:t>
            </a:r>
            <a:endParaRPr lang="en-US" altLang="ja-JP" sz="1000" spc="5" dirty="0" smtClean="0">
              <a:solidFill>
                <a:srgbClr val="231F20"/>
              </a:solidFill>
              <a:latin typeface="ＭＳ ゴシック"/>
              <a:cs typeface="ＭＳ ゴシック"/>
            </a:endParaRPr>
          </a:p>
          <a:p>
            <a:pPr marL="140335">
              <a:spcBef>
                <a:spcPts val="580"/>
              </a:spcBef>
            </a:pPr>
            <a:r>
              <a:rPr lang="ja-JP" altLang="en-US" sz="1000" spc="5" dirty="0">
                <a:solidFill>
                  <a:srgbClr val="231F20"/>
                </a:solidFill>
                <a:latin typeface="ＭＳ ゴシック"/>
                <a:cs typeface="ＭＳ ゴシック"/>
              </a:rPr>
              <a:t>再度一ヶ月参照</a:t>
            </a:r>
            <a:r>
              <a:rPr lang="ja-JP" altLang="en-US" sz="1000" spc="5" dirty="0" smtClean="0">
                <a:solidFill>
                  <a:srgbClr val="231F20"/>
                </a:solidFill>
                <a:latin typeface="ＭＳ ゴシック"/>
                <a:cs typeface="ＭＳ ゴシック"/>
              </a:rPr>
              <a:t>ができます。</a:t>
            </a:r>
            <a:endParaRPr lang="en-US" altLang="ja-JP" sz="1000" spc="5" dirty="0" smtClean="0">
              <a:solidFill>
                <a:srgbClr val="231F20"/>
              </a:solidFill>
              <a:latin typeface="ＭＳ ゴシック"/>
              <a:cs typeface="ＭＳ ゴシック"/>
            </a:endParaRPr>
          </a:p>
          <a:p>
            <a:pPr marL="140335">
              <a:spcBef>
                <a:spcPts val="580"/>
              </a:spcBef>
            </a:pPr>
            <a:r>
              <a:rPr lang="ja-JP" altLang="en-US" sz="1000" spc="5" dirty="0" smtClean="0">
                <a:solidFill>
                  <a:srgbClr val="231F20"/>
                </a:solidFill>
                <a:latin typeface="ＭＳ ゴシック"/>
                <a:cs typeface="ＭＳ ゴシック"/>
              </a:rPr>
              <a:t>「再提出」ボタンを押すたびに期間がリセット</a:t>
            </a:r>
            <a:r>
              <a:rPr lang="ja-JP" altLang="en-US" sz="1000" spc="5" dirty="0">
                <a:solidFill>
                  <a:srgbClr val="231F20"/>
                </a:solidFill>
                <a:latin typeface="ＭＳ ゴシック"/>
                <a:cs typeface="ＭＳ ゴシック"/>
              </a:rPr>
              <a:t>され、一ヶ月参照</a:t>
            </a:r>
            <a:r>
              <a:rPr lang="ja-JP" altLang="en-US" sz="1000" spc="5" dirty="0" smtClean="0">
                <a:solidFill>
                  <a:srgbClr val="231F20"/>
                </a:solidFill>
                <a:latin typeface="ＭＳ ゴシック"/>
                <a:cs typeface="ＭＳ ゴシック"/>
              </a:rPr>
              <a:t>を行える状態となります。</a:t>
            </a:r>
            <a:endParaRPr lang="en-US" altLang="ja-JP" sz="1000" spc="5" dirty="0" smtClean="0">
              <a:solidFill>
                <a:srgbClr val="231F20"/>
              </a:solidFill>
              <a:latin typeface="ＭＳ ゴシック"/>
              <a:cs typeface="ＭＳ ゴシック"/>
            </a:endParaRPr>
          </a:p>
          <a:p>
            <a:pPr marL="139700" indent="-127635">
              <a:spcBef>
                <a:spcPts val="675"/>
              </a:spcBef>
              <a:buSzPct val="90000"/>
              <a:buFontTx/>
              <a:buChar char="■"/>
              <a:tabLst>
                <a:tab pos="140335" algn="l"/>
              </a:tabLst>
            </a:pPr>
            <a:r>
              <a:rPr lang="ja-JP" altLang="en-US" sz="1000" spc="5" dirty="0" smtClean="0">
                <a:solidFill>
                  <a:srgbClr val="A9511A"/>
                </a:solidFill>
                <a:latin typeface="ＭＳ ゴシック"/>
                <a:cs typeface="ＭＳ ゴシック"/>
              </a:rPr>
              <a:t>指導医</a:t>
            </a:r>
            <a:r>
              <a:rPr lang="ja-JP" altLang="en-US" sz="1000" spc="5" dirty="0">
                <a:solidFill>
                  <a:srgbClr val="A9511A"/>
                </a:solidFill>
                <a:latin typeface="ＭＳ ゴシック"/>
                <a:cs typeface="ＭＳ ゴシック"/>
              </a:rPr>
              <a:t>・上級医</a:t>
            </a:r>
            <a:r>
              <a:rPr lang="ja-JP" altLang="en-US" sz="1000" spc="5" dirty="0" smtClean="0">
                <a:solidFill>
                  <a:srgbClr val="A9511A"/>
                </a:solidFill>
                <a:latin typeface="ＭＳ ゴシック"/>
                <a:cs typeface="ＭＳ ゴシック"/>
              </a:rPr>
              <a:t>評価を提供しない</a:t>
            </a:r>
            <a:endParaRPr lang="en-US" altLang="ja-JP" sz="1000" spc="5" dirty="0" smtClean="0">
              <a:solidFill>
                <a:srgbClr val="A9511A"/>
              </a:solidFill>
              <a:latin typeface="ＭＳ ゴシック"/>
              <a:cs typeface="ＭＳ ゴシック"/>
            </a:endParaRPr>
          </a:p>
          <a:p>
            <a:pPr marL="12065">
              <a:spcBef>
                <a:spcPts val="675"/>
              </a:spcBef>
              <a:buSzPct val="90000"/>
              <a:tabLst>
                <a:tab pos="140335" algn="l"/>
              </a:tabLst>
            </a:pPr>
            <a:r>
              <a:rPr lang="ja-JP" altLang="en-US" sz="1000" spc="5" dirty="0" smtClean="0">
                <a:latin typeface="ＭＳ ゴシック"/>
                <a:cs typeface="ＭＳ ゴシック"/>
              </a:rPr>
              <a:t>　　「提供しない」を選択すると、</a:t>
            </a:r>
            <a:r>
              <a:rPr lang="ja-JP" altLang="en-US" sz="1000" spc="5" dirty="0">
                <a:latin typeface="ＭＳ ゴシック"/>
                <a:cs typeface="ＭＳ ゴシック"/>
              </a:rPr>
              <a:t>全て</a:t>
            </a:r>
            <a:r>
              <a:rPr lang="ja-JP" altLang="en-US" sz="1000" spc="5" dirty="0" smtClean="0">
                <a:latin typeface="ＭＳ ゴシック"/>
                <a:cs typeface="ＭＳ ゴシック"/>
              </a:rPr>
              <a:t>の</a:t>
            </a:r>
            <a:r>
              <a:rPr lang="ja-JP" altLang="en-US" sz="1000" spc="5" dirty="0">
                <a:solidFill>
                  <a:srgbClr val="231F20"/>
                </a:solidFill>
                <a:latin typeface="ＭＳ ゴシック"/>
                <a:cs typeface="ＭＳ ゴシック"/>
              </a:rPr>
              <a:t>研修医による「担当指導医・上級医評価」</a:t>
            </a:r>
            <a:r>
              <a:rPr lang="ja-JP" altLang="en-US" sz="1000" spc="5" dirty="0" smtClean="0">
                <a:solidFill>
                  <a:srgbClr val="231F20"/>
                </a:solidFill>
                <a:latin typeface="ＭＳ ゴシック"/>
                <a:cs typeface="ＭＳ ゴシック"/>
              </a:rPr>
              <a:t>の</a:t>
            </a:r>
            <a:r>
              <a:rPr lang="ja-JP" altLang="en-US" sz="1000" spc="5" dirty="0" smtClean="0">
                <a:latin typeface="ＭＳ ゴシック"/>
                <a:cs typeface="ＭＳ ゴシック"/>
              </a:rPr>
              <a:t>提供を</a:t>
            </a:r>
            <a:r>
              <a:rPr lang="ja-JP" altLang="en-US" sz="1000" spc="5" smtClean="0">
                <a:latin typeface="ＭＳ ゴシック"/>
                <a:cs typeface="ＭＳ ゴシック"/>
              </a:rPr>
              <a:t>行いません。</a:t>
            </a:r>
            <a:endParaRPr lang="en-US" altLang="ja-JP" sz="1000" spc="5" dirty="0" smtClean="0">
              <a:solidFill>
                <a:srgbClr val="A9511A"/>
              </a:solidFill>
              <a:latin typeface="ＭＳ ゴシック"/>
              <a:cs typeface="ＭＳ ゴシック"/>
            </a:endParaRPr>
          </a:p>
        </p:txBody>
      </p:sp>
      <p:pic>
        <p:nvPicPr>
          <p:cNvPr id="6" name="図 5"/>
          <p:cNvPicPr>
            <a:picLocks noChangeAspect="1"/>
          </p:cNvPicPr>
          <p:nvPr/>
        </p:nvPicPr>
        <p:blipFill rotWithShape="1">
          <a:blip r:embed="rId2">
            <a:extLst>
              <a:ext uri="{28A0092B-C50C-407E-A947-70E740481C1C}">
                <a14:useLocalDpi xmlns:a14="http://schemas.microsoft.com/office/drawing/2010/main" val="0"/>
              </a:ext>
            </a:extLst>
          </a:blip>
          <a:srcRect l="4721" t="2988" r="857" b="2907"/>
          <a:stretch/>
        </p:blipFill>
        <p:spPr>
          <a:xfrm>
            <a:off x="754300" y="927100"/>
            <a:ext cx="3399704" cy="5354534"/>
          </a:xfrm>
          <a:prstGeom prst="rect">
            <a:avLst/>
          </a:prstGeom>
        </p:spPr>
      </p:pic>
      <p:sp>
        <p:nvSpPr>
          <p:cNvPr id="11" name="角丸四角形 10"/>
          <p:cNvSpPr/>
          <p:nvPr/>
        </p:nvSpPr>
        <p:spPr>
          <a:xfrm>
            <a:off x="2096604" y="4203700"/>
            <a:ext cx="411386" cy="152400"/>
          </a:xfrm>
          <a:prstGeom prst="roundRect">
            <a:avLst>
              <a:gd name="adj" fmla="val 21960"/>
            </a:avLst>
          </a:prstGeom>
          <a:ln w="12598">
            <a:solidFill>
              <a:srgbClr val="DA2128"/>
            </a:solidFill>
            <a:round/>
          </a:ln>
        </p:spPr>
        <p:txBody>
          <a:bodyPr wrap="square" lIns="0" tIns="0" rIns="0" bIns="0" rtlCol="0" anchor="ctr"/>
          <a:lstStyle/>
          <a:p>
            <a:pPr algn="ctr"/>
            <a:endParaRPr kumimoji="1" lang="ja-JP" altLang="en-US"/>
          </a:p>
        </p:txBody>
      </p:sp>
      <p:sp>
        <p:nvSpPr>
          <p:cNvPr id="12" name="角丸四角形 11"/>
          <p:cNvSpPr/>
          <p:nvPr/>
        </p:nvSpPr>
        <p:spPr>
          <a:xfrm>
            <a:off x="2553804" y="2298700"/>
            <a:ext cx="1524000" cy="3982934"/>
          </a:xfrm>
          <a:prstGeom prst="roundRect">
            <a:avLst>
              <a:gd name="adj" fmla="val 9050"/>
            </a:avLst>
          </a:prstGeom>
          <a:ln w="12598">
            <a:solidFill>
              <a:srgbClr val="DA2128"/>
            </a:solidFill>
            <a:round/>
          </a:ln>
        </p:spPr>
        <p:txBody>
          <a:bodyPr wrap="square" lIns="0" tIns="0" rIns="0" bIns="0" rtlCol="0" anchor="ctr"/>
          <a:lstStyle/>
          <a:p>
            <a:pPr algn="ctr"/>
            <a:endParaRPr kumimoji="1" lang="ja-JP" altLang="en-US"/>
          </a:p>
        </p:txBody>
      </p:sp>
      <p:sp>
        <p:nvSpPr>
          <p:cNvPr id="16" name="テキスト ボックス 15"/>
          <p:cNvSpPr txBox="1"/>
          <p:nvPr/>
        </p:nvSpPr>
        <p:spPr>
          <a:xfrm>
            <a:off x="1602934" y="585657"/>
            <a:ext cx="1810111" cy="246221"/>
          </a:xfrm>
          <a:prstGeom prst="rect">
            <a:avLst/>
          </a:prstGeom>
          <a:noFill/>
        </p:spPr>
        <p:txBody>
          <a:bodyPr wrap="none" rtlCol="0">
            <a:spAutoFit/>
          </a:bodyPr>
          <a:lstStyle/>
          <a:p>
            <a:r>
              <a:rPr lang="ja-JP" altLang="en-US" sz="1000" dirty="0" smtClean="0">
                <a:latin typeface="+mj-ea"/>
                <a:ea typeface="+mj-ea"/>
              </a:rPr>
              <a:t>＜指導医評価の提供をする＞</a:t>
            </a:r>
            <a:endParaRPr kumimoji="1" lang="ja-JP" altLang="en-US" sz="1000" dirty="0">
              <a:latin typeface="+mj-ea"/>
              <a:ea typeface="+mj-ea"/>
            </a:endParaRPr>
          </a:p>
        </p:txBody>
      </p:sp>
    </p:spTree>
    <p:extLst>
      <p:ext uri="{BB962C8B-B14F-4D97-AF65-F5344CB8AC3E}">
        <p14:creationId xmlns:p14="http://schemas.microsoft.com/office/powerpoint/2010/main" val="34117246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34402" y="651599"/>
            <a:ext cx="6091555" cy="615315"/>
          </a:xfrm>
          <a:custGeom>
            <a:avLst/>
            <a:gdLst/>
            <a:ahLst/>
            <a:cxnLst/>
            <a:rect l="l" t="t" r="r" b="b"/>
            <a:pathLst>
              <a:path w="6091555" h="615315">
                <a:moveTo>
                  <a:pt x="6091199" y="0"/>
                </a:moveTo>
                <a:lnTo>
                  <a:pt x="0" y="0"/>
                </a:lnTo>
                <a:lnTo>
                  <a:pt x="0" y="614705"/>
                </a:lnTo>
                <a:lnTo>
                  <a:pt x="6091199" y="614705"/>
                </a:lnTo>
                <a:lnTo>
                  <a:pt x="6091199" y="0"/>
                </a:lnTo>
                <a:close/>
              </a:path>
            </a:pathLst>
          </a:custGeom>
          <a:solidFill>
            <a:srgbClr val="ED6C00"/>
          </a:solidFill>
        </p:spPr>
        <p:txBody>
          <a:bodyPr wrap="square" lIns="0" tIns="0" rIns="0" bIns="0" rtlCol="0"/>
          <a:lstStyle/>
          <a:p>
            <a:endParaRPr/>
          </a:p>
        </p:txBody>
      </p:sp>
      <p:sp>
        <p:nvSpPr>
          <p:cNvPr id="11" name="object 11"/>
          <p:cNvSpPr txBox="1"/>
          <p:nvPr/>
        </p:nvSpPr>
        <p:spPr>
          <a:xfrm>
            <a:off x="731967" y="2436162"/>
            <a:ext cx="6219030" cy="2060051"/>
          </a:xfrm>
          <a:prstGeom prst="rect">
            <a:avLst/>
          </a:prstGeom>
        </p:spPr>
        <p:txBody>
          <a:bodyPr vert="horz" wrap="square" lIns="0" tIns="12700" rIns="0" bIns="0" rtlCol="0">
            <a:spAutoFit/>
          </a:bodyPr>
          <a:lstStyle/>
          <a:p>
            <a:pPr marL="12700" marR="59690" indent="127635">
              <a:lnSpc>
                <a:spcPct val="148200"/>
              </a:lnSpc>
              <a:spcBef>
                <a:spcPts val="100"/>
              </a:spcBef>
            </a:pPr>
            <a:r>
              <a:rPr lang="en-US" sz="1000" spc="5" dirty="0" smtClean="0">
                <a:solidFill>
                  <a:srgbClr val="231F20"/>
                </a:solidFill>
                <a:latin typeface="ＭＳ ゴシック"/>
                <a:cs typeface="ＭＳ ゴシック"/>
              </a:rPr>
              <a:t>PG-EPOC</a:t>
            </a:r>
            <a:r>
              <a:rPr sz="1000" spc="-350" dirty="0" smtClean="0">
                <a:solidFill>
                  <a:srgbClr val="231F20"/>
                </a:solidFill>
                <a:latin typeface="ＭＳ ゴシック"/>
                <a:cs typeface="ＭＳ ゴシック"/>
              </a:rPr>
              <a:t> </a:t>
            </a:r>
            <a:r>
              <a:rPr sz="1000" spc="-50" dirty="0" err="1">
                <a:solidFill>
                  <a:srgbClr val="231F20"/>
                </a:solidFill>
                <a:latin typeface="ＭＳ ゴシック"/>
                <a:cs typeface="ＭＳ ゴシック"/>
              </a:rPr>
              <a:t>で</a:t>
            </a:r>
            <a:r>
              <a:rPr sz="1000" spc="-25" dirty="0" err="1">
                <a:solidFill>
                  <a:srgbClr val="231F20"/>
                </a:solidFill>
                <a:latin typeface="ＭＳ ゴシック"/>
                <a:cs typeface="ＭＳ ゴシック"/>
              </a:rPr>
              <a:t>は</a:t>
            </a:r>
            <a:r>
              <a:rPr sz="1000" spc="-434" dirty="0" err="1">
                <a:solidFill>
                  <a:srgbClr val="231F20"/>
                </a:solidFill>
                <a:latin typeface="ＭＳ ゴシック"/>
                <a:cs typeface="ＭＳ ゴシック"/>
              </a:rPr>
              <a:t>、</a:t>
            </a:r>
            <a:r>
              <a:rPr sz="1000" spc="5" dirty="0" err="1">
                <a:solidFill>
                  <a:srgbClr val="231F20"/>
                </a:solidFill>
                <a:latin typeface="ＭＳ ゴシック"/>
                <a:cs typeface="ＭＳ ゴシック"/>
              </a:rPr>
              <a:t>研</a:t>
            </a:r>
            <a:r>
              <a:rPr sz="1000" spc="-20" dirty="0" err="1">
                <a:solidFill>
                  <a:srgbClr val="231F20"/>
                </a:solidFill>
                <a:latin typeface="ＭＳ ゴシック"/>
                <a:cs typeface="ＭＳ ゴシック"/>
              </a:rPr>
              <a:t>修</a:t>
            </a:r>
            <a:r>
              <a:rPr sz="1000" spc="-40" dirty="0" err="1">
                <a:solidFill>
                  <a:srgbClr val="231F20"/>
                </a:solidFill>
                <a:latin typeface="ＭＳ ゴシック"/>
                <a:cs typeface="ＭＳ ゴシック"/>
              </a:rPr>
              <a:t>医</a:t>
            </a:r>
            <a:r>
              <a:rPr sz="1000" spc="-30" dirty="0" err="1">
                <a:solidFill>
                  <a:srgbClr val="231F20"/>
                </a:solidFill>
                <a:latin typeface="ＭＳ ゴシック"/>
                <a:cs typeface="ＭＳ ゴシック"/>
              </a:rPr>
              <a:t>の</a:t>
            </a:r>
            <a:r>
              <a:rPr sz="1000" spc="-45" dirty="0" err="1">
                <a:solidFill>
                  <a:srgbClr val="231F20"/>
                </a:solidFill>
                <a:latin typeface="ＭＳ ゴシック"/>
                <a:cs typeface="ＭＳ ゴシック"/>
              </a:rPr>
              <a:t>形</a:t>
            </a:r>
            <a:r>
              <a:rPr sz="1000" spc="-20" dirty="0" err="1">
                <a:solidFill>
                  <a:srgbClr val="231F20"/>
                </a:solidFill>
                <a:latin typeface="ＭＳ ゴシック"/>
                <a:cs typeface="ＭＳ ゴシック"/>
              </a:rPr>
              <a:t>成</a:t>
            </a:r>
            <a:r>
              <a:rPr sz="1000" spc="-15" dirty="0" err="1">
                <a:solidFill>
                  <a:srgbClr val="231F20"/>
                </a:solidFill>
                <a:latin typeface="ＭＳ ゴシック"/>
                <a:cs typeface="ＭＳ ゴシック"/>
              </a:rPr>
              <a:t>的評</a:t>
            </a:r>
            <a:r>
              <a:rPr sz="1000" spc="-325" dirty="0" err="1">
                <a:solidFill>
                  <a:srgbClr val="231F20"/>
                </a:solidFill>
                <a:latin typeface="ＭＳ ゴシック"/>
                <a:cs typeface="ＭＳ ゴシック"/>
              </a:rPr>
              <a:t>価</a:t>
            </a:r>
            <a:r>
              <a:rPr sz="1000" spc="10" dirty="0" err="1">
                <a:solidFill>
                  <a:srgbClr val="231F20"/>
                </a:solidFill>
                <a:latin typeface="ＭＳ ゴシック"/>
                <a:cs typeface="ＭＳ ゴシック"/>
              </a:rPr>
              <a:t>（</a:t>
            </a:r>
            <a:r>
              <a:rPr sz="1000" spc="-170" dirty="0" err="1">
                <a:solidFill>
                  <a:srgbClr val="231F20"/>
                </a:solidFill>
                <a:latin typeface="ＭＳ ゴシック"/>
                <a:cs typeface="ＭＳ ゴシック"/>
              </a:rPr>
              <a:t>フ</a:t>
            </a:r>
            <a:r>
              <a:rPr sz="1000" spc="-155" dirty="0" err="1">
                <a:solidFill>
                  <a:srgbClr val="231F20"/>
                </a:solidFill>
                <a:latin typeface="ＭＳ ゴシック"/>
                <a:cs typeface="ＭＳ ゴシック"/>
              </a:rPr>
              <a:t>ィー</a:t>
            </a:r>
            <a:r>
              <a:rPr sz="1000" spc="-114" dirty="0" err="1">
                <a:solidFill>
                  <a:srgbClr val="231F20"/>
                </a:solidFill>
                <a:latin typeface="ＭＳ ゴシック"/>
                <a:cs typeface="ＭＳ ゴシック"/>
              </a:rPr>
              <a:t>ド</a:t>
            </a:r>
            <a:r>
              <a:rPr sz="1000" spc="-140" dirty="0" err="1">
                <a:solidFill>
                  <a:srgbClr val="231F20"/>
                </a:solidFill>
                <a:latin typeface="ＭＳ ゴシック"/>
                <a:cs typeface="ＭＳ ゴシック"/>
              </a:rPr>
              <a:t>バ</a:t>
            </a:r>
            <a:r>
              <a:rPr sz="1000" spc="-100" dirty="0" err="1">
                <a:solidFill>
                  <a:srgbClr val="231F20"/>
                </a:solidFill>
                <a:latin typeface="ＭＳ ゴシック"/>
                <a:cs typeface="ＭＳ ゴシック"/>
              </a:rPr>
              <a:t>ッ</a:t>
            </a:r>
            <a:r>
              <a:rPr sz="1000" spc="-145" dirty="0" err="1">
                <a:solidFill>
                  <a:srgbClr val="231F20"/>
                </a:solidFill>
                <a:latin typeface="ＭＳ ゴシック"/>
                <a:cs typeface="ＭＳ ゴシック"/>
              </a:rPr>
              <a:t>ク</a:t>
            </a:r>
            <a:r>
              <a:rPr sz="1000" spc="10" dirty="0" err="1">
                <a:solidFill>
                  <a:srgbClr val="231F20"/>
                </a:solidFill>
                <a:latin typeface="ＭＳ ゴシック"/>
                <a:cs typeface="ＭＳ ゴシック"/>
              </a:rPr>
              <a:t>）</a:t>
            </a:r>
            <a:r>
              <a:rPr sz="1000" spc="-35" dirty="0" err="1">
                <a:solidFill>
                  <a:srgbClr val="231F20"/>
                </a:solidFill>
                <a:latin typeface="ＭＳ ゴシック"/>
                <a:cs typeface="ＭＳ ゴシック"/>
              </a:rPr>
              <a:t>を</a:t>
            </a:r>
            <a:r>
              <a:rPr sz="1000" spc="-75" dirty="0" err="1">
                <a:solidFill>
                  <a:srgbClr val="231F20"/>
                </a:solidFill>
                <a:latin typeface="ＭＳ ゴシック"/>
                <a:cs typeface="ＭＳ ゴシック"/>
              </a:rPr>
              <a:t>行</a:t>
            </a:r>
            <a:r>
              <a:rPr sz="1000" spc="-135" dirty="0" err="1">
                <a:solidFill>
                  <a:srgbClr val="231F20"/>
                </a:solidFill>
                <a:latin typeface="ＭＳ ゴシック"/>
                <a:cs typeface="ＭＳ ゴシック"/>
              </a:rPr>
              <a:t>う</a:t>
            </a:r>
            <a:r>
              <a:rPr sz="1000" spc="-60" dirty="0" err="1">
                <a:solidFill>
                  <a:srgbClr val="231F20"/>
                </a:solidFill>
                <a:latin typeface="ＭＳ ゴシック"/>
                <a:cs typeface="ＭＳ ゴシック"/>
              </a:rPr>
              <a:t>た</a:t>
            </a:r>
            <a:r>
              <a:rPr sz="1000" spc="-50" dirty="0" err="1">
                <a:solidFill>
                  <a:srgbClr val="231F20"/>
                </a:solidFill>
                <a:latin typeface="ＭＳ ゴシック"/>
                <a:cs typeface="ＭＳ ゴシック"/>
              </a:rPr>
              <a:t>め</a:t>
            </a:r>
            <a:r>
              <a:rPr sz="1000" spc="-45" dirty="0" err="1">
                <a:solidFill>
                  <a:srgbClr val="231F20"/>
                </a:solidFill>
                <a:latin typeface="ＭＳ ゴシック"/>
                <a:cs typeface="ＭＳ ゴシック"/>
              </a:rPr>
              <a:t>に</a:t>
            </a:r>
            <a:r>
              <a:rPr sz="1000" spc="-434" dirty="0" err="1">
                <a:solidFill>
                  <a:srgbClr val="231F20"/>
                </a:solidFill>
                <a:latin typeface="ＭＳ ゴシック"/>
                <a:cs typeface="ＭＳ ゴシック"/>
              </a:rPr>
              <a:t>、</a:t>
            </a:r>
            <a:r>
              <a:rPr sz="1000" spc="-15" dirty="0" err="1">
                <a:solidFill>
                  <a:srgbClr val="231F20"/>
                </a:solidFill>
                <a:latin typeface="ＭＳ ゴシック"/>
                <a:cs typeface="ＭＳ ゴシック"/>
              </a:rPr>
              <a:t>評</a:t>
            </a:r>
            <a:r>
              <a:rPr sz="1000" spc="-30" dirty="0" err="1">
                <a:solidFill>
                  <a:srgbClr val="231F20"/>
                </a:solidFill>
                <a:latin typeface="ＭＳ ゴシック"/>
                <a:cs typeface="ＭＳ ゴシック"/>
              </a:rPr>
              <a:t>価</a:t>
            </a:r>
            <a:r>
              <a:rPr sz="1000" spc="-25" dirty="0" err="1">
                <a:solidFill>
                  <a:srgbClr val="231F20"/>
                </a:solidFill>
                <a:latin typeface="ＭＳ ゴシック"/>
                <a:cs typeface="ＭＳ ゴシック"/>
              </a:rPr>
              <a:t>票の</a:t>
            </a:r>
            <a:r>
              <a:rPr sz="1000" spc="-10" dirty="0" err="1">
                <a:solidFill>
                  <a:srgbClr val="231F20"/>
                </a:solidFill>
                <a:latin typeface="ＭＳ ゴシック"/>
                <a:cs typeface="ＭＳ ゴシック"/>
              </a:rPr>
              <a:t>要</a:t>
            </a:r>
            <a:r>
              <a:rPr sz="1000" spc="-60" dirty="0" err="1">
                <a:solidFill>
                  <a:srgbClr val="231F20"/>
                </a:solidFill>
                <a:latin typeface="ＭＳ ゴシック"/>
                <a:cs typeface="ＭＳ ゴシック"/>
              </a:rPr>
              <a:t>約を</a:t>
            </a:r>
            <a:r>
              <a:rPr sz="1000" spc="-80" dirty="0" err="1">
                <a:solidFill>
                  <a:srgbClr val="231F20"/>
                </a:solidFill>
                <a:latin typeface="ＭＳ ゴシック"/>
                <a:cs typeface="ＭＳ ゴシック"/>
              </a:rPr>
              <a:t>ダ</a:t>
            </a:r>
            <a:r>
              <a:rPr sz="1000" spc="-120" dirty="0" err="1">
                <a:solidFill>
                  <a:srgbClr val="231F20"/>
                </a:solidFill>
                <a:latin typeface="ＭＳ ゴシック"/>
                <a:cs typeface="ＭＳ ゴシック"/>
              </a:rPr>
              <a:t>ウ</a:t>
            </a:r>
            <a:r>
              <a:rPr sz="1000" spc="-80" dirty="0" err="1">
                <a:solidFill>
                  <a:srgbClr val="231F20"/>
                </a:solidFill>
                <a:latin typeface="ＭＳ ゴシック"/>
                <a:cs typeface="ＭＳ ゴシック"/>
              </a:rPr>
              <a:t>ン</a:t>
            </a:r>
            <a:r>
              <a:rPr sz="1000" spc="-60" dirty="0" err="1">
                <a:solidFill>
                  <a:srgbClr val="231F20"/>
                </a:solidFill>
                <a:latin typeface="ＭＳ ゴシック"/>
                <a:cs typeface="ＭＳ ゴシック"/>
              </a:rPr>
              <a:t>ロ</a:t>
            </a:r>
            <a:r>
              <a:rPr sz="1000" spc="-155" dirty="0" err="1">
                <a:solidFill>
                  <a:srgbClr val="231F20"/>
                </a:solidFill>
                <a:latin typeface="ＭＳ ゴシック"/>
                <a:cs typeface="ＭＳ ゴシック"/>
              </a:rPr>
              <a:t>ー</a:t>
            </a:r>
            <a:r>
              <a:rPr sz="1000" spc="-110" dirty="0" err="1">
                <a:solidFill>
                  <a:srgbClr val="231F20"/>
                </a:solidFill>
                <a:latin typeface="ＭＳ ゴシック"/>
                <a:cs typeface="ＭＳ ゴシック"/>
              </a:rPr>
              <a:t>ド</a:t>
            </a:r>
            <a:r>
              <a:rPr sz="1000" spc="-70" dirty="0" err="1">
                <a:solidFill>
                  <a:srgbClr val="231F20"/>
                </a:solidFill>
                <a:latin typeface="ＭＳ ゴシック"/>
                <a:cs typeface="ＭＳ ゴシック"/>
              </a:rPr>
              <a:t>し</a:t>
            </a:r>
            <a:r>
              <a:rPr sz="1000" spc="-434" dirty="0" smtClean="0">
                <a:solidFill>
                  <a:srgbClr val="231F20"/>
                </a:solidFill>
                <a:latin typeface="ＭＳ ゴシック"/>
                <a:cs typeface="ＭＳ ゴシック"/>
              </a:rPr>
              <a:t>、</a:t>
            </a:r>
            <a:endParaRPr lang="en-US" sz="1000" spc="-434" dirty="0" smtClean="0">
              <a:solidFill>
                <a:srgbClr val="231F20"/>
              </a:solidFill>
              <a:latin typeface="ＭＳ ゴシック"/>
              <a:cs typeface="ＭＳ ゴシック"/>
            </a:endParaRPr>
          </a:p>
          <a:p>
            <a:pPr marL="12700" marR="59690" indent="127635">
              <a:lnSpc>
                <a:spcPct val="148200"/>
              </a:lnSpc>
              <a:spcBef>
                <a:spcPts val="100"/>
              </a:spcBef>
            </a:pPr>
            <a:r>
              <a:rPr sz="1000" spc="-170" dirty="0" err="1" smtClean="0">
                <a:solidFill>
                  <a:srgbClr val="231F20"/>
                </a:solidFill>
                <a:latin typeface="ＭＳ ゴシック"/>
                <a:cs typeface="ＭＳ ゴシック"/>
              </a:rPr>
              <a:t>フ</a:t>
            </a:r>
            <a:r>
              <a:rPr sz="1000" spc="-155" dirty="0" err="1" smtClean="0">
                <a:solidFill>
                  <a:srgbClr val="231F20"/>
                </a:solidFill>
                <a:latin typeface="ＭＳ ゴシック"/>
                <a:cs typeface="ＭＳ ゴシック"/>
              </a:rPr>
              <a:t>ィー</a:t>
            </a:r>
            <a:r>
              <a:rPr sz="1000" spc="-114" dirty="0" err="1" smtClean="0">
                <a:solidFill>
                  <a:srgbClr val="231F20"/>
                </a:solidFill>
                <a:latin typeface="ＭＳ ゴシック"/>
                <a:cs typeface="ＭＳ ゴシック"/>
              </a:rPr>
              <a:t>ド</a:t>
            </a:r>
            <a:r>
              <a:rPr sz="1000" spc="-140" dirty="0" err="1" smtClean="0">
                <a:solidFill>
                  <a:srgbClr val="231F20"/>
                </a:solidFill>
                <a:latin typeface="ＭＳ ゴシック"/>
                <a:cs typeface="ＭＳ ゴシック"/>
              </a:rPr>
              <a:t>バ</a:t>
            </a:r>
            <a:r>
              <a:rPr sz="1000" dirty="0" err="1" smtClean="0">
                <a:solidFill>
                  <a:srgbClr val="231F20"/>
                </a:solidFill>
                <a:latin typeface="ＭＳ ゴシック"/>
                <a:cs typeface="ＭＳ ゴシック"/>
              </a:rPr>
              <a:t>ッ</a:t>
            </a:r>
            <a:r>
              <a:rPr sz="1000" spc="-100" dirty="0" err="1" smtClean="0">
                <a:solidFill>
                  <a:srgbClr val="231F20"/>
                </a:solidFill>
                <a:latin typeface="ＭＳ ゴシック"/>
                <a:cs typeface="ＭＳ ゴシック"/>
              </a:rPr>
              <a:t>ク</a:t>
            </a:r>
            <a:r>
              <a:rPr sz="1000" spc="-30" dirty="0" err="1" smtClean="0">
                <a:solidFill>
                  <a:srgbClr val="231F20"/>
                </a:solidFill>
                <a:latin typeface="ＭＳ ゴシック"/>
                <a:cs typeface="ＭＳ ゴシック"/>
              </a:rPr>
              <a:t>内</a:t>
            </a:r>
            <a:r>
              <a:rPr sz="1000" spc="-70" dirty="0" err="1" smtClean="0">
                <a:solidFill>
                  <a:srgbClr val="231F20"/>
                </a:solidFill>
                <a:latin typeface="ＭＳ ゴシック"/>
                <a:cs typeface="ＭＳ ゴシック"/>
              </a:rPr>
              <a:t>容</a:t>
            </a:r>
            <a:r>
              <a:rPr sz="1000" spc="-30" dirty="0" err="1" smtClean="0">
                <a:solidFill>
                  <a:srgbClr val="231F20"/>
                </a:solidFill>
                <a:latin typeface="ＭＳ ゴシック"/>
                <a:cs typeface="ＭＳ ゴシック"/>
              </a:rPr>
              <a:t>を</a:t>
            </a:r>
            <a:r>
              <a:rPr sz="1000" spc="-15" dirty="0" err="1" smtClean="0">
                <a:solidFill>
                  <a:srgbClr val="231F20"/>
                </a:solidFill>
                <a:latin typeface="ＭＳ ゴシック"/>
                <a:cs typeface="ＭＳ ゴシック"/>
              </a:rPr>
              <a:t>登</a:t>
            </a:r>
            <a:r>
              <a:rPr sz="1000" spc="-25" dirty="0" err="1" smtClean="0">
                <a:solidFill>
                  <a:srgbClr val="231F20"/>
                </a:solidFill>
                <a:latin typeface="ＭＳ ゴシック"/>
                <a:cs typeface="ＭＳ ゴシック"/>
              </a:rPr>
              <a:t>録</a:t>
            </a:r>
            <a:r>
              <a:rPr sz="1000" spc="-140" dirty="0" err="1" smtClean="0">
                <a:solidFill>
                  <a:srgbClr val="231F20"/>
                </a:solidFill>
                <a:latin typeface="ＭＳ ゴシック"/>
                <a:cs typeface="ＭＳ ゴシック"/>
              </a:rPr>
              <a:t>す</a:t>
            </a:r>
            <a:r>
              <a:rPr sz="1000" spc="-110" dirty="0" err="1" smtClean="0">
                <a:solidFill>
                  <a:srgbClr val="231F20"/>
                </a:solidFill>
                <a:latin typeface="ＭＳ ゴシック"/>
                <a:cs typeface="ＭＳ ゴシック"/>
              </a:rPr>
              <a:t>る</a:t>
            </a:r>
            <a:r>
              <a:rPr sz="1000" spc="-120" dirty="0" err="1" smtClean="0">
                <a:solidFill>
                  <a:srgbClr val="231F20"/>
                </a:solidFill>
                <a:latin typeface="ＭＳ ゴシック"/>
                <a:cs typeface="ＭＳ ゴシック"/>
              </a:rPr>
              <a:t>こ</a:t>
            </a:r>
            <a:r>
              <a:rPr sz="1000" spc="-85" dirty="0" err="1" smtClean="0">
                <a:solidFill>
                  <a:srgbClr val="231F20"/>
                </a:solidFill>
                <a:latin typeface="ＭＳ ゴシック"/>
                <a:cs typeface="ＭＳ ゴシック"/>
              </a:rPr>
              <a:t>と</a:t>
            </a:r>
            <a:r>
              <a:rPr sz="1000" spc="-55" dirty="0" err="1" smtClean="0">
                <a:solidFill>
                  <a:srgbClr val="231F20"/>
                </a:solidFill>
                <a:latin typeface="ＭＳ ゴシック"/>
                <a:cs typeface="ＭＳ ゴシック"/>
              </a:rPr>
              <a:t>が</a:t>
            </a:r>
            <a:r>
              <a:rPr sz="1000" spc="-65" dirty="0" err="1" smtClean="0">
                <a:solidFill>
                  <a:srgbClr val="231F20"/>
                </a:solidFill>
                <a:latin typeface="ＭＳ ゴシック"/>
                <a:cs typeface="ＭＳ ゴシック"/>
              </a:rPr>
              <a:t>で</a:t>
            </a:r>
            <a:r>
              <a:rPr sz="1000" spc="-80" dirty="0" err="1" smtClean="0">
                <a:solidFill>
                  <a:srgbClr val="231F20"/>
                </a:solidFill>
                <a:latin typeface="ＭＳ ゴシック"/>
                <a:cs typeface="ＭＳ ゴシック"/>
              </a:rPr>
              <a:t>き</a:t>
            </a:r>
            <a:r>
              <a:rPr sz="1000" spc="-40" dirty="0" err="1" smtClean="0">
                <a:solidFill>
                  <a:srgbClr val="231F20"/>
                </a:solidFill>
                <a:latin typeface="ＭＳ ゴシック"/>
                <a:cs typeface="ＭＳ ゴシック"/>
              </a:rPr>
              <a:t>ま</a:t>
            </a:r>
            <a:r>
              <a:rPr sz="1000" spc="-210" dirty="0" err="1" smtClean="0">
                <a:solidFill>
                  <a:srgbClr val="231F20"/>
                </a:solidFill>
                <a:latin typeface="ＭＳ ゴシック"/>
                <a:cs typeface="ＭＳ ゴシック"/>
              </a:rPr>
              <a:t>す</a:t>
            </a:r>
            <a:r>
              <a:rPr sz="1000" spc="-210" dirty="0">
                <a:solidFill>
                  <a:srgbClr val="231F20"/>
                </a:solidFill>
                <a:latin typeface="ＭＳ ゴシック"/>
                <a:cs typeface="ＭＳ ゴシック"/>
              </a:rPr>
              <a:t>。</a:t>
            </a:r>
            <a:endParaRPr sz="1000" dirty="0">
              <a:latin typeface="ＭＳ ゴシック"/>
              <a:cs typeface="ＭＳ ゴシック"/>
            </a:endParaRPr>
          </a:p>
          <a:p>
            <a:pPr>
              <a:lnSpc>
                <a:spcPct val="100000"/>
              </a:lnSpc>
            </a:pPr>
            <a:endParaRPr sz="1000" dirty="0">
              <a:latin typeface="ＭＳ ゴシック"/>
              <a:cs typeface="ＭＳ ゴシック"/>
            </a:endParaRPr>
          </a:p>
          <a:p>
            <a:pPr>
              <a:lnSpc>
                <a:spcPct val="100000"/>
              </a:lnSpc>
              <a:spcBef>
                <a:spcPts val="50"/>
              </a:spcBef>
            </a:pPr>
            <a:endParaRPr sz="800" dirty="0">
              <a:latin typeface="ＭＳ ゴシック"/>
              <a:cs typeface="ＭＳ ゴシック"/>
            </a:endParaRPr>
          </a:p>
          <a:p>
            <a:pPr marL="139700" indent="-127635">
              <a:lnSpc>
                <a:spcPct val="100000"/>
              </a:lnSpc>
              <a:buSzPct val="90000"/>
              <a:buChar char="■"/>
              <a:tabLst>
                <a:tab pos="140335" algn="l"/>
              </a:tabLst>
            </a:pPr>
            <a:r>
              <a:rPr sz="1000" spc="5" dirty="0">
                <a:solidFill>
                  <a:srgbClr val="A9511A"/>
                </a:solidFill>
                <a:latin typeface="ＭＳ ゴシック"/>
                <a:cs typeface="ＭＳ ゴシック"/>
              </a:rPr>
              <a:t>研</a:t>
            </a:r>
            <a:r>
              <a:rPr sz="1000" spc="-20" dirty="0">
                <a:solidFill>
                  <a:srgbClr val="A9511A"/>
                </a:solidFill>
                <a:latin typeface="ＭＳ ゴシック"/>
                <a:cs typeface="ＭＳ ゴシック"/>
              </a:rPr>
              <a:t>修</a:t>
            </a:r>
            <a:r>
              <a:rPr sz="1000" spc="-25" dirty="0">
                <a:solidFill>
                  <a:srgbClr val="A9511A"/>
                </a:solidFill>
                <a:latin typeface="ＭＳ ゴシック"/>
                <a:cs typeface="ＭＳ ゴシック"/>
              </a:rPr>
              <a:t>医</a:t>
            </a:r>
            <a:r>
              <a:rPr sz="1000" spc="-15" dirty="0">
                <a:solidFill>
                  <a:srgbClr val="A9511A"/>
                </a:solidFill>
                <a:latin typeface="ＭＳ ゴシック"/>
                <a:cs typeface="ＭＳ ゴシック"/>
              </a:rPr>
              <a:t>評</a:t>
            </a:r>
            <a:r>
              <a:rPr sz="1000" spc="-30" dirty="0">
                <a:solidFill>
                  <a:srgbClr val="A9511A"/>
                </a:solidFill>
                <a:latin typeface="ＭＳ ゴシック"/>
                <a:cs typeface="ＭＳ ゴシック"/>
              </a:rPr>
              <a:t>価</a:t>
            </a:r>
            <a:r>
              <a:rPr sz="1000" spc="-20" dirty="0">
                <a:solidFill>
                  <a:srgbClr val="A9511A"/>
                </a:solidFill>
                <a:latin typeface="ＭＳ ゴシック"/>
                <a:cs typeface="ＭＳ ゴシック"/>
              </a:rPr>
              <a:t>票</a:t>
            </a:r>
            <a:r>
              <a:rPr sz="1000" spc="-25" dirty="0">
                <a:solidFill>
                  <a:srgbClr val="A9511A"/>
                </a:solidFill>
                <a:latin typeface="ＭＳ ゴシック"/>
                <a:cs typeface="ＭＳ ゴシック"/>
              </a:rPr>
              <a:t>の</a:t>
            </a:r>
            <a:r>
              <a:rPr sz="1000" spc="-10" dirty="0">
                <a:solidFill>
                  <a:srgbClr val="A9511A"/>
                </a:solidFill>
                <a:latin typeface="ＭＳ ゴシック"/>
                <a:cs typeface="ＭＳ ゴシック"/>
              </a:rPr>
              <a:t>要</a:t>
            </a:r>
            <a:r>
              <a:rPr sz="1000" spc="-50" dirty="0">
                <a:solidFill>
                  <a:srgbClr val="A9511A"/>
                </a:solidFill>
                <a:latin typeface="ＭＳ ゴシック"/>
                <a:cs typeface="ＭＳ ゴシック"/>
              </a:rPr>
              <a:t>約</a:t>
            </a:r>
            <a:r>
              <a:rPr sz="1000" spc="-80" dirty="0">
                <a:solidFill>
                  <a:srgbClr val="A9511A"/>
                </a:solidFill>
                <a:latin typeface="ＭＳ ゴシック"/>
                <a:cs typeface="ＭＳ ゴシック"/>
              </a:rPr>
              <a:t>ダ</a:t>
            </a:r>
            <a:r>
              <a:rPr sz="1000" spc="-120" dirty="0">
                <a:solidFill>
                  <a:srgbClr val="A9511A"/>
                </a:solidFill>
                <a:latin typeface="ＭＳ ゴシック"/>
                <a:cs typeface="ＭＳ ゴシック"/>
              </a:rPr>
              <a:t>ウ</a:t>
            </a:r>
            <a:r>
              <a:rPr sz="1000" spc="-80" dirty="0">
                <a:solidFill>
                  <a:srgbClr val="A9511A"/>
                </a:solidFill>
                <a:latin typeface="ＭＳ ゴシック"/>
                <a:cs typeface="ＭＳ ゴシック"/>
              </a:rPr>
              <a:t>ン</a:t>
            </a:r>
            <a:r>
              <a:rPr sz="1000" spc="-60" dirty="0">
                <a:solidFill>
                  <a:srgbClr val="A9511A"/>
                </a:solidFill>
                <a:latin typeface="ＭＳ ゴシック"/>
                <a:cs typeface="ＭＳ ゴシック"/>
              </a:rPr>
              <a:t>ロ</a:t>
            </a:r>
            <a:r>
              <a:rPr sz="1000" spc="-155" dirty="0">
                <a:solidFill>
                  <a:srgbClr val="A9511A"/>
                </a:solidFill>
                <a:latin typeface="ＭＳ ゴシック"/>
                <a:cs typeface="ＭＳ ゴシック"/>
              </a:rPr>
              <a:t>ー</a:t>
            </a:r>
            <a:r>
              <a:rPr sz="1000" dirty="0">
                <a:solidFill>
                  <a:srgbClr val="A9511A"/>
                </a:solidFill>
                <a:latin typeface="ＭＳ ゴシック"/>
                <a:cs typeface="ＭＳ ゴシック"/>
              </a:rPr>
              <a:t>ド</a:t>
            </a:r>
            <a:endParaRPr sz="1000" dirty="0">
              <a:latin typeface="ＭＳ ゴシック"/>
              <a:cs typeface="ＭＳ ゴシック"/>
            </a:endParaRPr>
          </a:p>
          <a:p>
            <a:pPr marL="139700" indent="-127635">
              <a:lnSpc>
                <a:spcPct val="100000"/>
              </a:lnSpc>
              <a:spcBef>
                <a:spcPts val="580"/>
              </a:spcBef>
              <a:buSzPct val="90000"/>
              <a:buAutoNum type="arabicPeriod"/>
              <a:tabLst>
                <a:tab pos="140335" algn="l"/>
              </a:tabLst>
            </a:pP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40" dirty="0">
                <a:solidFill>
                  <a:srgbClr val="231F20"/>
                </a:solidFill>
                <a:latin typeface="ＭＳ ゴシック"/>
                <a:cs typeface="ＭＳ ゴシック"/>
              </a:rPr>
              <a:t>医</a:t>
            </a:r>
            <a:r>
              <a:rPr sz="1000" spc="-20" dirty="0">
                <a:solidFill>
                  <a:srgbClr val="231F20"/>
                </a:solidFill>
                <a:latin typeface="ＭＳ ゴシック"/>
                <a:cs typeface="ＭＳ ゴシック"/>
              </a:rPr>
              <a:t>の</a:t>
            </a:r>
            <a:r>
              <a:rPr sz="1000" spc="-35" dirty="0">
                <a:solidFill>
                  <a:srgbClr val="231F20"/>
                </a:solidFill>
                <a:latin typeface="ＭＳ ゴシック"/>
                <a:cs typeface="ＭＳ ゴシック"/>
              </a:rPr>
              <a:t>行</a:t>
            </a:r>
            <a:r>
              <a:rPr sz="1000" spc="-65" dirty="0">
                <a:solidFill>
                  <a:srgbClr val="231F20"/>
                </a:solidFill>
                <a:latin typeface="ＭＳ ゴシック"/>
                <a:cs typeface="ＭＳ ゴシック"/>
              </a:rPr>
              <a:t>に</a:t>
            </a:r>
            <a:r>
              <a:rPr sz="1000" spc="-55"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10" dirty="0">
                <a:solidFill>
                  <a:srgbClr val="231F20"/>
                </a:solidFill>
                <a:latin typeface="ＭＳ ゴシック"/>
                <a:cs typeface="ＭＳ ゴシック"/>
              </a:rPr>
              <a:t>「</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25" dirty="0">
                <a:solidFill>
                  <a:srgbClr val="231F20"/>
                </a:solidFill>
                <a:latin typeface="ＭＳ ゴシック"/>
                <a:cs typeface="ＭＳ ゴシック"/>
              </a:rPr>
              <a:t>医</a:t>
            </a:r>
            <a:r>
              <a:rPr sz="1000" spc="-15" dirty="0">
                <a:solidFill>
                  <a:srgbClr val="231F20"/>
                </a:solidFill>
                <a:latin typeface="ＭＳ ゴシック"/>
                <a:cs typeface="ＭＳ ゴシック"/>
              </a:rPr>
              <a:t>評</a:t>
            </a:r>
            <a:r>
              <a:rPr sz="1000" spc="-30" dirty="0">
                <a:solidFill>
                  <a:srgbClr val="231F20"/>
                </a:solidFill>
                <a:latin typeface="ＭＳ ゴシック"/>
                <a:cs typeface="ＭＳ ゴシック"/>
              </a:rPr>
              <a:t>価</a:t>
            </a:r>
            <a:r>
              <a:rPr sz="1000" spc="-20" dirty="0">
                <a:solidFill>
                  <a:srgbClr val="231F20"/>
                </a:solidFill>
                <a:latin typeface="ＭＳ ゴシック"/>
                <a:cs typeface="ＭＳ ゴシック"/>
              </a:rPr>
              <a:t>票</a:t>
            </a:r>
            <a:r>
              <a:rPr sz="1000" spc="-55" dirty="0">
                <a:solidFill>
                  <a:srgbClr val="231F20"/>
                </a:solidFill>
                <a:latin typeface="ＭＳ ゴシック"/>
                <a:cs typeface="ＭＳ ゴシック"/>
              </a:rPr>
              <a:t>の</a:t>
            </a:r>
            <a:r>
              <a:rPr sz="1000" spc="-80" dirty="0">
                <a:solidFill>
                  <a:srgbClr val="231F20"/>
                </a:solidFill>
                <a:latin typeface="ＭＳ ゴシック"/>
                <a:cs typeface="ＭＳ ゴシック"/>
              </a:rPr>
              <a:t>ダ</a:t>
            </a:r>
            <a:r>
              <a:rPr sz="1000" spc="-120" dirty="0">
                <a:solidFill>
                  <a:srgbClr val="231F20"/>
                </a:solidFill>
                <a:latin typeface="ＭＳ ゴシック"/>
                <a:cs typeface="ＭＳ ゴシック"/>
              </a:rPr>
              <a:t>ウ</a:t>
            </a:r>
            <a:r>
              <a:rPr sz="1000" spc="-80" dirty="0">
                <a:solidFill>
                  <a:srgbClr val="231F20"/>
                </a:solidFill>
                <a:latin typeface="ＭＳ ゴシック"/>
                <a:cs typeface="ＭＳ ゴシック"/>
              </a:rPr>
              <a:t>ン</a:t>
            </a:r>
            <a:r>
              <a:rPr sz="1000" spc="-60" dirty="0">
                <a:solidFill>
                  <a:srgbClr val="231F20"/>
                </a:solidFill>
                <a:latin typeface="ＭＳ ゴシック"/>
                <a:cs typeface="ＭＳ ゴシック"/>
              </a:rPr>
              <a:t>ロ</a:t>
            </a:r>
            <a:r>
              <a:rPr sz="1000" spc="-155" dirty="0">
                <a:solidFill>
                  <a:srgbClr val="231F20"/>
                </a:solidFill>
                <a:latin typeface="ＭＳ ゴシック"/>
                <a:cs typeface="ＭＳ ゴシック"/>
              </a:rPr>
              <a:t>ー</a:t>
            </a:r>
            <a:r>
              <a:rPr sz="1000" spc="-160" dirty="0">
                <a:solidFill>
                  <a:srgbClr val="231F20"/>
                </a:solidFill>
                <a:latin typeface="ＭＳ ゴシック"/>
                <a:cs typeface="ＭＳ ゴシック"/>
              </a:rPr>
              <a:t>ド</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7320" indent="-135255">
              <a:lnSpc>
                <a:spcPct val="100000"/>
              </a:lnSpc>
              <a:spcBef>
                <a:spcPts val="575"/>
              </a:spcBef>
              <a:buSzPct val="90000"/>
              <a:buAutoNum type="arabicPeriod"/>
              <a:tabLst>
                <a:tab pos="147955" algn="l"/>
              </a:tabLst>
            </a:pPr>
            <a:r>
              <a:rPr sz="1000" spc="-45" dirty="0">
                <a:solidFill>
                  <a:srgbClr val="231F20"/>
                </a:solidFill>
                <a:latin typeface="ＭＳ ゴシック"/>
                <a:cs typeface="ＭＳ ゴシック"/>
              </a:rPr>
              <a:t>当</a:t>
            </a:r>
            <a:r>
              <a:rPr sz="1000" spc="-10" dirty="0">
                <a:solidFill>
                  <a:srgbClr val="231F20"/>
                </a:solidFill>
                <a:latin typeface="ＭＳ ゴシック"/>
                <a:cs typeface="ＭＳ ゴシック"/>
              </a:rPr>
              <a:t>該</a:t>
            </a: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40" dirty="0">
                <a:solidFill>
                  <a:srgbClr val="231F20"/>
                </a:solidFill>
                <a:latin typeface="ＭＳ ゴシック"/>
                <a:cs typeface="ＭＳ ゴシック"/>
              </a:rPr>
              <a:t>医</a:t>
            </a:r>
            <a:r>
              <a:rPr sz="1000" spc="-290" dirty="0">
                <a:solidFill>
                  <a:srgbClr val="231F20"/>
                </a:solidFill>
                <a:latin typeface="ＭＳ ゴシック"/>
                <a:cs typeface="ＭＳ ゴシック"/>
              </a:rPr>
              <a:t>の</a:t>
            </a:r>
            <a:r>
              <a:rPr sz="1000" spc="10" dirty="0">
                <a:solidFill>
                  <a:srgbClr val="231F20"/>
                </a:solidFill>
                <a:latin typeface="ＭＳ ゴシック"/>
                <a:cs typeface="ＭＳ ゴシック"/>
              </a:rPr>
              <a:t>「</a:t>
            </a:r>
            <a:r>
              <a:rPr sz="1000" spc="5" dirty="0">
                <a:solidFill>
                  <a:srgbClr val="231F20"/>
                </a:solidFill>
                <a:latin typeface="ＭＳ ゴシック"/>
                <a:cs typeface="ＭＳ ゴシック"/>
              </a:rPr>
              <a:t>研</a:t>
            </a:r>
            <a:r>
              <a:rPr sz="1000" spc="-15" dirty="0">
                <a:solidFill>
                  <a:srgbClr val="231F20"/>
                </a:solidFill>
                <a:latin typeface="ＭＳ ゴシック"/>
                <a:cs typeface="ＭＳ ゴシック"/>
              </a:rPr>
              <a:t>修開</a:t>
            </a:r>
            <a:r>
              <a:rPr sz="1000" dirty="0">
                <a:solidFill>
                  <a:srgbClr val="231F20"/>
                </a:solidFill>
                <a:latin typeface="ＭＳ ゴシック"/>
                <a:cs typeface="ＭＳ ゴシック"/>
              </a:rPr>
              <a:t>始</a:t>
            </a:r>
            <a:r>
              <a:rPr sz="1000" spc="-280" dirty="0">
                <a:solidFill>
                  <a:srgbClr val="231F20"/>
                </a:solidFill>
                <a:latin typeface="ＭＳ ゴシック"/>
                <a:cs typeface="ＭＳ ゴシック"/>
              </a:rPr>
              <a:t> </a:t>
            </a:r>
            <a:r>
              <a:rPr sz="1000" dirty="0">
                <a:solidFill>
                  <a:srgbClr val="231F20"/>
                </a:solidFill>
                <a:latin typeface="ＭＳ ゴシック"/>
                <a:cs typeface="ＭＳ ゴシック"/>
              </a:rPr>
              <a:t>/</a:t>
            </a:r>
            <a:r>
              <a:rPr sz="1000" spc="-265" dirty="0">
                <a:solidFill>
                  <a:srgbClr val="231F20"/>
                </a:solidFill>
                <a:latin typeface="ＭＳ ゴシック"/>
                <a:cs typeface="ＭＳ ゴシック"/>
              </a:rPr>
              <a:t> </a:t>
            </a:r>
            <a:r>
              <a:rPr sz="1000" spc="5" dirty="0">
                <a:solidFill>
                  <a:srgbClr val="231F20"/>
                </a:solidFill>
                <a:latin typeface="ＭＳ ゴシック"/>
                <a:cs typeface="ＭＳ ゴシック"/>
              </a:rPr>
              <a:t>研修</a:t>
            </a:r>
            <a:r>
              <a:rPr sz="1000" spc="-75" dirty="0">
                <a:solidFill>
                  <a:srgbClr val="231F20"/>
                </a:solidFill>
                <a:latin typeface="ＭＳ ゴシック"/>
                <a:cs typeface="ＭＳ ゴシック"/>
              </a:rPr>
              <a:t>終</a:t>
            </a:r>
            <a:r>
              <a:rPr sz="1000" spc="-110" dirty="0">
                <a:solidFill>
                  <a:srgbClr val="231F20"/>
                </a:solidFill>
                <a:latin typeface="ＭＳ ゴシック"/>
                <a:cs typeface="ＭＳ ゴシック"/>
              </a:rPr>
              <a:t>了</a:t>
            </a:r>
            <a:r>
              <a:rPr sz="1000" spc="-90" dirty="0">
                <a:solidFill>
                  <a:srgbClr val="231F20"/>
                </a:solidFill>
                <a:latin typeface="ＭＳ ゴシック"/>
                <a:cs typeface="ＭＳ ゴシック"/>
              </a:rPr>
              <a:t>日</a:t>
            </a:r>
            <a:r>
              <a:rPr sz="1000" spc="10" dirty="0">
                <a:solidFill>
                  <a:srgbClr val="231F20"/>
                </a:solidFill>
                <a:latin typeface="ＭＳ ゴシック"/>
                <a:cs typeface="ＭＳ ゴシック"/>
              </a:rPr>
              <a:t>、</a:t>
            </a:r>
            <a:r>
              <a:rPr sz="1000" spc="-20" dirty="0">
                <a:solidFill>
                  <a:srgbClr val="231F20"/>
                </a:solidFill>
                <a:latin typeface="ＭＳ ゴシック"/>
                <a:cs typeface="ＭＳ ゴシック"/>
              </a:rPr>
              <a:t>施</a:t>
            </a:r>
            <a:r>
              <a:rPr sz="1000" spc="-30" dirty="0">
                <a:solidFill>
                  <a:srgbClr val="231F20"/>
                </a:solidFill>
                <a:latin typeface="ＭＳ ゴシック"/>
                <a:cs typeface="ＭＳ ゴシック"/>
              </a:rPr>
              <a:t>設</a:t>
            </a:r>
            <a:r>
              <a:rPr sz="1000" spc="-80" dirty="0">
                <a:solidFill>
                  <a:srgbClr val="231F20"/>
                </a:solidFill>
                <a:latin typeface="ＭＳ ゴシック"/>
                <a:cs typeface="ＭＳ ゴシック"/>
              </a:rPr>
              <a:t>名</a:t>
            </a:r>
            <a:r>
              <a:rPr sz="1000" spc="10" dirty="0">
                <a:solidFill>
                  <a:srgbClr val="231F20"/>
                </a:solidFill>
                <a:latin typeface="ＭＳ ゴシック"/>
                <a:cs typeface="ＭＳ ゴシック"/>
              </a:rPr>
              <a:t>、</a:t>
            </a:r>
            <a:r>
              <a:rPr sz="1000" dirty="0">
                <a:solidFill>
                  <a:srgbClr val="231F20"/>
                </a:solidFill>
                <a:latin typeface="ＭＳ ゴシック"/>
                <a:cs typeface="ＭＳ ゴシック"/>
              </a:rPr>
              <a:t>診</a:t>
            </a:r>
            <a:r>
              <a:rPr sz="1000" spc="-35" dirty="0">
                <a:solidFill>
                  <a:srgbClr val="231F20"/>
                </a:solidFill>
                <a:latin typeface="ＭＳ ゴシック"/>
                <a:cs typeface="ＭＳ ゴシック"/>
              </a:rPr>
              <a:t>療</a:t>
            </a:r>
            <a:r>
              <a:rPr sz="1000" spc="-20" dirty="0">
                <a:solidFill>
                  <a:srgbClr val="231F20"/>
                </a:solidFill>
                <a:latin typeface="ＭＳ ゴシック"/>
                <a:cs typeface="ＭＳ ゴシック"/>
              </a:rPr>
              <a:t>科</a:t>
            </a:r>
            <a:r>
              <a:rPr sz="1000" spc="-70" dirty="0">
                <a:solidFill>
                  <a:srgbClr val="231F20"/>
                </a:solidFill>
                <a:latin typeface="ＭＳ ゴシック"/>
                <a:cs typeface="ＭＳ ゴシック"/>
              </a:rPr>
              <a:t>名</a:t>
            </a:r>
            <a:r>
              <a:rPr sz="1000" spc="10" dirty="0">
                <a:solidFill>
                  <a:srgbClr val="231F20"/>
                </a:solidFill>
                <a:latin typeface="ＭＳ ゴシック"/>
                <a:cs typeface="ＭＳ ゴシック"/>
              </a:rPr>
              <a:t>」</a:t>
            </a:r>
            <a:r>
              <a:rPr sz="1000" spc="-25" dirty="0">
                <a:solidFill>
                  <a:srgbClr val="231F20"/>
                </a:solidFill>
                <a:latin typeface="ＭＳ ゴシック"/>
                <a:cs typeface="ＭＳ ゴシック"/>
              </a:rPr>
              <a:t>が</a:t>
            </a:r>
            <a:r>
              <a:rPr sz="1000" spc="-30" dirty="0">
                <a:solidFill>
                  <a:srgbClr val="231F20"/>
                </a:solidFill>
                <a:latin typeface="ＭＳ ゴシック"/>
                <a:cs typeface="ＭＳ ゴシック"/>
              </a:rPr>
              <a:t>表</a:t>
            </a:r>
            <a:r>
              <a:rPr sz="1000" spc="-85" dirty="0">
                <a:solidFill>
                  <a:srgbClr val="231F20"/>
                </a:solidFill>
                <a:latin typeface="ＭＳ ゴシック"/>
                <a:cs typeface="ＭＳ ゴシック"/>
              </a:rPr>
              <a:t>示さ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a:lnSpc>
                <a:spcPct val="100000"/>
              </a:lnSpc>
              <a:spcBef>
                <a:spcPts val="580"/>
              </a:spcBef>
            </a:pPr>
            <a:r>
              <a:rPr sz="1000" spc="-30" dirty="0" err="1" smtClean="0">
                <a:solidFill>
                  <a:srgbClr val="231F20"/>
                </a:solidFill>
                <a:latin typeface="ＭＳ ゴシック"/>
                <a:cs typeface="ＭＳ ゴシック"/>
              </a:rPr>
              <a:t>参</a:t>
            </a:r>
            <a:r>
              <a:rPr sz="1000" spc="-114" dirty="0" err="1" smtClean="0">
                <a:solidFill>
                  <a:srgbClr val="231F20"/>
                </a:solidFill>
                <a:latin typeface="ＭＳ ゴシック"/>
                <a:cs typeface="ＭＳ ゴシック"/>
              </a:rPr>
              <a:t>照</a:t>
            </a:r>
            <a:r>
              <a:rPr sz="1000" spc="-95" dirty="0" err="1" smtClean="0">
                <a:solidFill>
                  <a:srgbClr val="231F20"/>
                </a:solidFill>
                <a:latin typeface="ＭＳ ゴシック"/>
                <a:cs typeface="ＭＳ ゴシック"/>
              </a:rPr>
              <a:t>し</a:t>
            </a:r>
            <a:r>
              <a:rPr sz="1000" spc="-80" dirty="0" err="1" smtClean="0">
                <a:solidFill>
                  <a:srgbClr val="231F20"/>
                </a:solidFill>
                <a:latin typeface="ＭＳ ゴシック"/>
                <a:cs typeface="ＭＳ ゴシック"/>
              </a:rPr>
              <a:t>た</a:t>
            </a:r>
            <a:r>
              <a:rPr sz="1000" spc="-10" dirty="0" err="1" smtClean="0">
                <a:solidFill>
                  <a:srgbClr val="231F20"/>
                </a:solidFill>
                <a:latin typeface="ＭＳ ゴシック"/>
                <a:cs typeface="ＭＳ ゴシック"/>
              </a:rPr>
              <a:t>い</a:t>
            </a:r>
            <a:r>
              <a:rPr sz="1000" spc="-15" dirty="0" err="1" smtClean="0">
                <a:solidFill>
                  <a:srgbClr val="231F20"/>
                </a:solidFill>
                <a:latin typeface="ＭＳ ゴシック"/>
                <a:cs typeface="ＭＳ ゴシック"/>
              </a:rPr>
              <a:t>期</a:t>
            </a:r>
            <a:r>
              <a:rPr sz="1000" spc="-40" dirty="0" err="1" smtClean="0">
                <a:solidFill>
                  <a:srgbClr val="231F20"/>
                </a:solidFill>
                <a:latin typeface="ＭＳ ゴシック"/>
                <a:cs typeface="ＭＳ ゴシック"/>
              </a:rPr>
              <a:t>間</a:t>
            </a:r>
            <a:r>
              <a:rPr sz="1000" spc="-290" dirty="0" err="1" smtClean="0">
                <a:solidFill>
                  <a:srgbClr val="231F20"/>
                </a:solidFill>
                <a:latin typeface="ＭＳ ゴシック"/>
                <a:cs typeface="ＭＳ ゴシック"/>
              </a:rPr>
              <a:t>の</a:t>
            </a:r>
            <a:r>
              <a:rPr sz="1000" spc="10" dirty="0" err="1">
                <a:solidFill>
                  <a:srgbClr val="231F20"/>
                </a:solidFill>
                <a:latin typeface="ＭＳ ゴシック"/>
                <a:cs typeface="ＭＳ ゴシック"/>
              </a:rPr>
              <a:t>「</a:t>
            </a:r>
            <a:r>
              <a:rPr sz="1000" spc="5" dirty="0" err="1">
                <a:solidFill>
                  <a:srgbClr val="231F20"/>
                </a:solidFill>
                <a:latin typeface="ＭＳ ゴシック"/>
                <a:cs typeface="ＭＳ ゴシック"/>
              </a:rPr>
              <a:t>研</a:t>
            </a:r>
            <a:r>
              <a:rPr sz="1000" spc="-20" dirty="0" err="1">
                <a:solidFill>
                  <a:srgbClr val="231F20"/>
                </a:solidFill>
                <a:latin typeface="ＭＳ ゴシック"/>
                <a:cs typeface="ＭＳ ゴシック"/>
              </a:rPr>
              <a:t>修</a:t>
            </a:r>
            <a:r>
              <a:rPr sz="1000" spc="-25" dirty="0" err="1">
                <a:solidFill>
                  <a:srgbClr val="231F20"/>
                </a:solidFill>
                <a:latin typeface="ＭＳ ゴシック"/>
                <a:cs typeface="ＭＳ ゴシック"/>
              </a:rPr>
              <a:t>医</a:t>
            </a:r>
            <a:r>
              <a:rPr sz="1000" spc="-15" dirty="0" err="1">
                <a:solidFill>
                  <a:srgbClr val="231F20"/>
                </a:solidFill>
                <a:latin typeface="ＭＳ ゴシック"/>
                <a:cs typeface="ＭＳ ゴシック"/>
              </a:rPr>
              <a:t>評</a:t>
            </a:r>
            <a:r>
              <a:rPr sz="1000" spc="-30" dirty="0" err="1">
                <a:solidFill>
                  <a:srgbClr val="231F20"/>
                </a:solidFill>
                <a:latin typeface="ＭＳ ゴシック"/>
                <a:cs typeface="ＭＳ ゴシック"/>
              </a:rPr>
              <a:t>価</a:t>
            </a:r>
            <a:r>
              <a:rPr sz="1000" spc="-25" dirty="0" err="1">
                <a:solidFill>
                  <a:srgbClr val="231F20"/>
                </a:solidFill>
                <a:latin typeface="ＭＳ ゴシック"/>
                <a:cs typeface="ＭＳ ゴシック"/>
              </a:rPr>
              <a:t>票の</a:t>
            </a:r>
            <a:r>
              <a:rPr sz="1000" spc="-10" dirty="0" err="1">
                <a:solidFill>
                  <a:srgbClr val="231F20"/>
                </a:solidFill>
                <a:latin typeface="ＭＳ ゴシック"/>
                <a:cs typeface="ＭＳ ゴシック"/>
              </a:rPr>
              <a:t>要</a:t>
            </a:r>
            <a:r>
              <a:rPr sz="1000" spc="-50" dirty="0" err="1">
                <a:solidFill>
                  <a:srgbClr val="231F20"/>
                </a:solidFill>
                <a:latin typeface="ＭＳ ゴシック"/>
                <a:cs typeface="ＭＳ ゴシック"/>
              </a:rPr>
              <a:t>約</a:t>
            </a:r>
            <a:r>
              <a:rPr sz="1000" spc="-80" dirty="0" err="1">
                <a:solidFill>
                  <a:srgbClr val="231F20"/>
                </a:solidFill>
                <a:latin typeface="ＭＳ ゴシック"/>
                <a:cs typeface="ＭＳ ゴシック"/>
              </a:rPr>
              <a:t>ダ</a:t>
            </a:r>
            <a:r>
              <a:rPr sz="1000" spc="-120" dirty="0" err="1">
                <a:solidFill>
                  <a:srgbClr val="231F20"/>
                </a:solidFill>
                <a:latin typeface="ＭＳ ゴシック"/>
                <a:cs typeface="ＭＳ ゴシック"/>
              </a:rPr>
              <a:t>ウ</a:t>
            </a:r>
            <a:r>
              <a:rPr sz="1000" spc="-80" dirty="0" err="1">
                <a:solidFill>
                  <a:srgbClr val="231F20"/>
                </a:solidFill>
                <a:latin typeface="ＭＳ ゴシック"/>
                <a:cs typeface="ＭＳ ゴシック"/>
              </a:rPr>
              <a:t>ン</a:t>
            </a:r>
            <a:r>
              <a:rPr sz="1000" spc="-60" dirty="0" err="1">
                <a:solidFill>
                  <a:srgbClr val="231F20"/>
                </a:solidFill>
                <a:latin typeface="ＭＳ ゴシック"/>
                <a:cs typeface="ＭＳ ゴシック"/>
              </a:rPr>
              <a:t>ロ</a:t>
            </a:r>
            <a:r>
              <a:rPr sz="1000" spc="-155" dirty="0" err="1">
                <a:solidFill>
                  <a:srgbClr val="231F20"/>
                </a:solidFill>
                <a:latin typeface="ＭＳ ゴシック"/>
                <a:cs typeface="ＭＳ ゴシック"/>
              </a:rPr>
              <a:t>ー</a:t>
            </a:r>
            <a:r>
              <a:rPr sz="1000" spc="-160" dirty="0" err="1">
                <a:solidFill>
                  <a:srgbClr val="231F20"/>
                </a:solidFill>
                <a:latin typeface="ＭＳ ゴシック"/>
                <a:cs typeface="ＭＳ ゴシック"/>
              </a:rPr>
              <a:t>ド</a:t>
            </a:r>
            <a:r>
              <a:rPr sz="1000" spc="10" dirty="0" err="1" smtClean="0">
                <a:solidFill>
                  <a:srgbClr val="231F20"/>
                </a:solidFill>
                <a:latin typeface="ＭＳ ゴシック"/>
                <a:cs typeface="ＭＳ ゴシック"/>
              </a:rPr>
              <a:t>」</a:t>
            </a:r>
            <a:r>
              <a:rPr sz="1000" spc="-105" dirty="0" err="1" smtClean="0">
                <a:solidFill>
                  <a:srgbClr val="231F20"/>
                </a:solidFill>
                <a:latin typeface="ＭＳ ゴシック"/>
                <a:cs typeface="ＭＳ ゴシック"/>
              </a:rPr>
              <a:t>ボ</a:t>
            </a:r>
            <a:r>
              <a:rPr sz="1000" spc="-145" dirty="0" err="1" smtClean="0">
                <a:solidFill>
                  <a:srgbClr val="231F20"/>
                </a:solidFill>
                <a:latin typeface="ＭＳ ゴシック"/>
                <a:cs typeface="ＭＳ ゴシック"/>
              </a:rPr>
              <a:t>タ</a:t>
            </a:r>
            <a:r>
              <a:rPr sz="1000" spc="-85" dirty="0" err="1" smtClean="0">
                <a:solidFill>
                  <a:srgbClr val="231F20"/>
                </a:solidFill>
                <a:latin typeface="ＭＳ ゴシック"/>
                <a:cs typeface="ＭＳ ゴシック"/>
              </a:rPr>
              <a:t>ン</a:t>
            </a:r>
            <a:r>
              <a:rPr sz="1000" spc="-55" dirty="0" err="1" smtClean="0">
                <a:solidFill>
                  <a:srgbClr val="231F20"/>
                </a:solidFill>
                <a:latin typeface="ＭＳ ゴシック"/>
                <a:cs typeface="ＭＳ ゴシック"/>
              </a:rPr>
              <a:t>を</a:t>
            </a:r>
            <a:r>
              <a:rPr lang="ja-JP" altLang="en-US" sz="1000" spc="-55" dirty="0" smtClean="0">
                <a:solidFill>
                  <a:srgbClr val="231F20"/>
                </a:solidFill>
                <a:latin typeface="ＭＳ ゴシック"/>
                <a:cs typeface="ＭＳ ゴシック"/>
              </a:rPr>
              <a:t>クリック</a:t>
            </a:r>
            <a:r>
              <a:rPr lang="ja-JP" altLang="en-US" sz="1000" spc="-95" dirty="0" smtClean="0">
                <a:solidFill>
                  <a:srgbClr val="231F20"/>
                </a:solidFill>
                <a:latin typeface="ＭＳ ゴシック"/>
                <a:cs typeface="ＭＳ ゴシック"/>
              </a:rPr>
              <a:t>し</a:t>
            </a:r>
            <a:r>
              <a:rPr lang="ja-JP" altLang="en-US" sz="1000" spc="-80" dirty="0" smtClean="0">
                <a:solidFill>
                  <a:srgbClr val="231F20"/>
                </a:solidFill>
                <a:latin typeface="ＭＳ ゴシック"/>
                <a:cs typeface="ＭＳ ゴシック"/>
              </a:rPr>
              <a:t>て、</a:t>
            </a:r>
            <a:r>
              <a:rPr lang="ja-JP" altLang="en-US" sz="1000" spc="-55" dirty="0" smtClean="0">
                <a:solidFill>
                  <a:srgbClr val="231F20"/>
                </a:solidFill>
                <a:latin typeface="ＭＳ ゴシック"/>
                <a:cs typeface="ＭＳ ゴシック"/>
              </a:rPr>
              <a:t>ファイル</a:t>
            </a:r>
            <a:r>
              <a:rPr lang="ja-JP" altLang="en-US" sz="1000" spc="-55" dirty="0">
                <a:solidFill>
                  <a:srgbClr val="231F20"/>
                </a:solidFill>
                <a:latin typeface="ＭＳ ゴシック"/>
                <a:cs typeface="ＭＳ ゴシック"/>
              </a:rPr>
              <a:t>を</a:t>
            </a:r>
            <a:r>
              <a:rPr lang="ja-JP" altLang="en-US" sz="1000" spc="-55" dirty="0" smtClean="0">
                <a:solidFill>
                  <a:srgbClr val="231F20"/>
                </a:solidFill>
                <a:latin typeface="ＭＳ ゴシック"/>
                <a:cs typeface="ＭＳ ゴシック"/>
              </a:rPr>
              <a:t>ダウンロードしてください。</a:t>
            </a:r>
            <a:endParaRPr sz="1000" dirty="0">
              <a:latin typeface="ＭＳ ゴシック"/>
              <a:cs typeface="ＭＳ ゴシック"/>
            </a:endParaRPr>
          </a:p>
          <a:p>
            <a:pPr marL="140335" marR="5080" indent="-128270">
              <a:lnSpc>
                <a:spcPct val="148200"/>
              </a:lnSpc>
              <a:buSzPct val="90000"/>
              <a:buAutoNum type="arabicPeriod" startAt="3"/>
              <a:tabLst>
                <a:tab pos="148590" algn="l"/>
              </a:tabLst>
            </a:pPr>
            <a:r>
              <a:rPr sz="1000" spc="-125" dirty="0" err="1" smtClean="0">
                <a:solidFill>
                  <a:srgbClr val="231F20"/>
                </a:solidFill>
                <a:latin typeface="ＭＳ ゴシック"/>
                <a:cs typeface="ＭＳ ゴシック"/>
              </a:rPr>
              <a:t>エ</a:t>
            </a:r>
            <a:r>
              <a:rPr sz="1000" spc="-95" dirty="0" err="1" smtClean="0">
                <a:solidFill>
                  <a:srgbClr val="231F20"/>
                </a:solidFill>
                <a:latin typeface="ＭＳ ゴシック"/>
                <a:cs typeface="ＭＳ ゴシック"/>
              </a:rPr>
              <a:t>ク</a:t>
            </a:r>
            <a:r>
              <a:rPr sz="1000" spc="-55" dirty="0" err="1" smtClean="0">
                <a:solidFill>
                  <a:srgbClr val="231F20"/>
                </a:solidFill>
                <a:latin typeface="ＭＳ ゴシック"/>
                <a:cs typeface="ＭＳ ゴシック"/>
              </a:rPr>
              <a:t>セ</a:t>
            </a:r>
            <a:r>
              <a:rPr sz="1000" spc="-155" dirty="0" err="1" smtClean="0">
                <a:solidFill>
                  <a:srgbClr val="231F20"/>
                </a:solidFill>
                <a:latin typeface="ＭＳ ゴシック"/>
                <a:cs typeface="ＭＳ ゴシック"/>
              </a:rPr>
              <a:t>ル</a:t>
            </a:r>
            <a:r>
              <a:rPr sz="1000" spc="-95" dirty="0" err="1" smtClean="0">
                <a:solidFill>
                  <a:srgbClr val="231F20"/>
                </a:solidFill>
                <a:latin typeface="ＭＳ ゴシック"/>
                <a:cs typeface="ＭＳ ゴシック"/>
              </a:rPr>
              <a:t>フ</a:t>
            </a:r>
            <a:r>
              <a:rPr sz="1000" spc="-155" dirty="0" err="1" smtClean="0">
                <a:solidFill>
                  <a:srgbClr val="231F20"/>
                </a:solidFill>
                <a:latin typeface="ＭＳ ゴシック"/>
                <a:cs typeface="ＭＳ ゴシック"/>
              </a:rPr>
              <a:t>ァ</a:t>
            </a:r>
            <a:r>
              <a:rPr sz="1000" spc="-180" dirty="0" err="1" smtClean="0">
                <a:solidFill>
                  <a:srgbClr val="231F20"/>
                </a:solidFill>
                <a:latin typeface="ＭＳ ゴシック"/>
                <a:cs typeface="ＭＳ ゴシック"/>
              </a:rPr>
              <a:t>イ</a:t>
            </a:r>
            <a:r>
              <a:rPr sz="1000" spc="-105" dirty="0" err="1" smtClean="0">
                <a:solidFill>
                  <a:srgbClr val="231F20"/>
                </a:solidFill>
                <a:latin typeface="ＭＳ ゴシック"/>
                <a:cs typeface="ＭＳ ゴシック"/>
              </a:rPr>
              <a:t>ル</a:t>
            </a:r>
            <a:r>
              <a:rPr sz="1000" spc="-45" dirty="0" err="1" smtClean="0">
                <a:solidFill>
                  <a:srgbClr val="231F20"/>
                </a:solidFill>
                <a:latin typeface="ＭＳ ゴシック"/>
                <a:cs typeface="ＭＳ ゴシック"/>
              </a:rPr>
              <a:t>で</a:t>
            </a:r>
            <a:r>
              <a:rPr sz="1000" spc="-10" dirty="0" err="1" smtClean="0">
                <a:solidFill>
                  <a:srgbClr val="231F20"/>
                </a:solidFill>
                <a:latin typeface="ＭＳ ゴシック"/>
                <a:cs typeface="ＭＳ ゴシック"/>
              </a:rPr>
              <a:t>は評</a:t>
            </a:r>
            <a:r>
              <a:rPr sz="1000" spc="-30" dirty="0" err="1" smtClean="0">
                <a:solidFill>
                  <a:srgbClr val="231F20"/>
                </a:solidFill>
                <a:latin typeface="ＭＳ ゴシック"/>
                <a:cs typeface="ＭＳ ゴシック"/>
              </a:rPr>
              <a:t>価</a:t>
            </a:r>
            <a:r>
              <a:rPr sz="1000" spc="-25" dirty="0" err="1" smtClean="0">
                <a:solidFill>
                  <a:srgbClr val="231F20"/>
                </a:solidFill>
                <a:latin typeface="ＭＳ ゴシック"/>
                <a:cs typeface="ＭＳ ゴシック"/>
              </a:rPr>
              <a:t>点</a:t>
            </a:r>
            <a:r>
              <a:rPr sz="1000" dirty="0" err="1" smtClean="0">
                <a:solidFill>
                  <a:srgbClr val="231F20"/>
                </a:solidFill>
                <a:latin typeface="ＭＳ ゴシック"/>
                <a:cs typeface="ＭＳ ゴシック"/>
              </a:rPr>
              <a:t>数</a:t>
            </a:r>
            <a:r>
              <a:rPr sz="1000" spc="-5" dirty="0" err="1" smtClean="0">
                <a:solidFill>
                  <a:srgbClr val="231F20"/>
                </a:solidFill>
                <a:latin typeface="ＭＳ ゴシック"/>
                <a:cs typeface="ＭＳ ゴシック"/>
              </a:rPr>
              <a:t>が</a:t>
            </a:r>
            <a:r>
              <a:rPr sz="1000" spc="-35" dirty="0" err="1" smtClean="0">
                <a:solidFill>
                  <a:srgbClr val="231F20"/>
                </a:solidFill>
                <a:latin typeface="ＭＳ ゴシック"/>
                <a:cs typeface="ＭＳ ゴシック"/>
              </a:rPr>
              <a:t>数</a:t>
            </a:r>
            <a:r>
              <a:rPr sz="1000" spc="-75" dirty="0" err="1" smtClean="0">
                <a:solidFill>
                  <a:srgbClr val="231F20"/>
                </a:solidFill>
                <a:latin typeface="ＭＳ ゴシック"/>
                <a:cs typeface="ＭＳ ゴシック"/>
              </a:rPr>
              <a:t>値</a:t>
            </a:r>
            <a:r>
              <a:rPr sz="1000" spc="-160" dirty="0" err="1" smtClean="0">
                <a:solidFill>
                  <a:srgbClr val="231F20"/>
                </a:solidFill>
                <a:latin typeface="ＭＳ ゴシック"/>
                <a:cs typeface="ＭＳ ゴシック"/>
              </a:rPr>
              <a:t>と</a:t>
            </a:r>
            <a:r>
              <a:rPr sz="1000" spc="-185" dirty="0" err="1" smtClean="0">
                <a:solidFill>
                  <a:srgbClr val="231F20"/>
                </a:solidFill>
                <a:latin typeface="ＭＳ ゴシック"/>
                <a:cs typeface="ＭＳ ゴシック"/>
              </a:rPr>
              <a:t>し</a:t>
            </a:r>
            <a:r>
              <a:rPr sz="1000" spc="-65" dirty="0" err="1" smtClean="0">
                <a:solidFill>
                  <a:srgbClr val="231F20"/>
                </a:solidFill>
                <a:latin typeface="ＭＳ ゴシック"/>
                <a:cs typeface="ＭＳ ゴシック"/>
              </a:rPr>
              <a:t>て</a:t>
            </a:r>
            <a:r>
              <a:rPr sz="1000" spc="-30" dirty="0" err="1" smtClean="0">
                <a:solidFill>
                  <a:srgbClr val="231F20"/>
                </a:solidFill>
                <a:latin typeface="ＭＳ ゴシック"/>
                <a:cs typeface="ＭＳ ゴシック"/>
              </a:rPr>
              <a:t>表</a:t>
            </a:r>
            <a:r>
              <a:rPr sz="1000" spc="-70" dirty="0" err="1" smtClean="0">
                <a:solidFill>
                  <a:srgbClr val="231F20"/>
                </a:solidFill>
                <a:latin typeface="ＭＳ ゴシック"/>
                <a:cs typeface="ＭＳ ゴシック"/>
              </a:rPr>
              <a:t>記</a:t>
            </a:r>
            <a:r>
              <a:rPr sz="1000" spc="-80" dirty="0" err="1" smtClean="0">
                <a:solidFill>
                  <a:srgbClr val="231F20"/>
                </a:solidFill>
                <a:latin typeface="ＭＳ ゴシック"/>
                <a:cs typeface="ＭＳ ゴシック"/>
              </a:rPr>
              <a:t>さ</a:t>
            </a:r>
            <a:r>
              <a:rPr sz="1000" spc="-45" dirty="0" err="1" smtClean="0">
                <a:solidFill>
                  <a:srgbClr val="231F20"/>
                </a:solidFill>
                <a:latin typeface="ＭＳ ゴシック"/>
                <a:cs typeface="ＭＳ ゴシック"/>
              </a:rPr>
              <a:t>れ</a:t>
            </a:r>
            <a:r>
              <a:rPr sz="1000" spc="-100" dirty="0" err="1" smtClean="0">
                <a:solidFill>
                  <a:srgbClr val="231F20"/>
                </a:solidFill>
                <a:latin typeface="ＭＳ ゴシック"/>
                <a:cs typeface="ＭＳ ゴシック"/>
              </a:rPr>
              <a:t>る</a:t>
            </a:r>
            <a:r>
              <a:rPr sz="1000" spc="-95" dirty="0" err="1" smtClean="0">
                <a:solidFill>
                  <a:srgbClr val="231F20"/>
                </a:solidFill>
                <a:latin typeface="ＭＳ ゴシック"/>
                <a:cs typeface="ＭＳ ゴシック"/>
              </a:rPr>
              <a:t>と</a:t>
            </a:r>
            <a:r>
              <a:rPr sz="1000" spc="-40" dirty="0" err="1" smtClean="0">
                <a:solidFill>
                  <a:srgbClr val="231F20"/>
                </a:solidFill>
                <a:latin typeface="ＭＳ ゴシック"/>
                <a:cs typeface="ＭＳ ゴシック"/>
              </a:rPr>
              <a:t>共</a:t>
            </a:r>
            <a:r>
              <a:rPr sz="1000" spc="-45" dirty="0" err="1" smtClean="0">
                <a:solidFill>
                  <a:srgbClr val="231F20"/>
                </a:solidFill>
                <a:latin typeface="ＭＳ ゴシック"/>
                <a:cs typeface="ＭＳ ゴシック"/>
              </a:rPr>
              <a:t>に</a:t>
            </a:r>
            <a:r>
              <a:rPr sz="1000" spc="15" dirty="0" err="1">
                <a:solidFill>
                  <a:srgbClr val="231F20"/>
                </a:solidFill>
                <a:latin typeface="ＭＳ ゴシック"/>
                <a:cs typeface="ＭＳ ゴシック"/>
              </a:rPr>
              <a:t>、</a:t>
            </a:r>
            <a:r>
              <a:rPr sz="1000" spc="-5" dirty="0" err="1">
                <a:solidFill>
                  <a:srgbClr val="231F20"/>
                </a:solidFill>
                <a:latin typeface="ＭＳ ゴシック"/>
                <a:cs typeface="ＭＳ ゴシック"/>
              </a:rPr>
              <a:t>評</a:t>
            </a:r>
            <a:r>
              <a:rPr sz="1000" spc="-25" dirty="0" err="1">
                <a:solidFill>
                  <a:srgbClr val="231F20"/>
                </a:solidFill>
                <a:latin typeface="ＭＳ ゴシック"/>
                <a:cs typeface="ＭＳ ゴシック"/>
              </a:rPr>
              <a:t>価</a:t>
            </a:r>
            <a:r>
              <a:rPr sz="1000" spc="-150" dirty="0" err="1">
                <a:solidFill>
                  <a:srgbClr val="231F20"/>
                </a:solidFill>
                <a:latin typeface="ＭＳ ゴシック"/>
                <a:cs typeface="ＭＳ ゴシック"/>
              </a:rPr>
              <a:t>票</a:t>
            </a:r>
            <a:r>
              <a:rPr sz="1000" spc="-130" dirty="0" err="1">
                <a:solidFill>
                  <a:srgbClr val="231F20"/>
                </a:solidFill>
                <a:latin typeface="ＭＳ ゴシック"/>
                <a:cs typeface="ＭＳ ゴシック"/>
              </a:rPr>
              <a:t>Ⅰ～Ⅲ</a:t>
            </a:r>
            <a:r>
              <a:rPr sz="1000" spc="-70" dirty="0" err="1">
                <a:solidFill>
                  <a:srgbClr val="231F20"/>
                </a:solidFill>
                <a:latin typeface="ＭＳ ゴシック"/>
                <a:cs typeface="ＭＳ ゴシック"/>
              </a:rPr>
              <a:t>に</a:t>
            </a:r>
            <a:r>
              <a:rPr sz="1000" spc="-55" dirty="0" err="1">
                <a:solidFill>
                  <a:srgbClr val="231F20"/>
                </a:solidFill>
                <a:latin typeface="ＭＳ ゴシック"/>
                <a:cs typeface="ＭＳ ゴシック"/>
              </a:rPr>
              <a:t>つ</a:t>
            </a:r>
            <a:r>
              <a:rPr sz="1000" spc="-80" dirty="0" err="1">
                <a:solidFill>
                  <a:srgbClr val="231F20"/>
                </a:solidFill>
                <a:latin typeface="ＭＳ ゴシック"/>
                <a:cs typeface="ＭＳ ゴシック"/>
              </a:rPr>
              <a:t>い</a:t>
            </a:r>
            <a:r>
              <a:rPr sz="1000" spc="-65" dirty="0" err="1">
                <a:solidFill>
                  <a:srgbClr val="231F20"/>
                </a:solidFill>
                <a:latin typeface="ＭＳ ゴシック"/>
                <a:cs typeface="ＭＳ ゴシック"/>
              </a:rPr>
              <a:t>て</a:t>
            </a:r>
            <a:r>
              <a:rPr sz="1000" spc="-25" dirty="0" err="1">
                <a:solidFill>
                  <a:srgbClr val="231F20"/>
                </a:solidFill>
                <a:latin typeface="ＭＳ ゴシック"/>
                <a:cs typeface="ＭＳ ゴシック"/>
              </a:rPr>
              <a:t>は</a:t>
            </a:r>
            <a:r>
              <a:rPr sz="1000" spc="15" dirty="0" err="1">
                <a:solidFill>
                  <a:srgbClr val="231F20"/>
                </a:solidFill>
                <a:latin typeface="ＭＳ ゴシック"/>
                <a:cs typeface="ＭＳ ゴシック"/>
              </a:rPr>
              <a:t>、研</a:t>
            </a:r>
            <a:r>
              <a:rPr sz="1000" spc="-15" dirty="0" err="1">
                <a:solidFill>
                  <a:srgbClr val="231F20"/>
                </a:solidFill>
                <a:latin typeface="ＭＳ ゴシック"/>
                <a:cs typeface="ＭＳ ゴシック"/>
              </a:rPr>
              <a:t>修</a:t>
            </a:r>
            <a:r>
              <a:rPr sz="1000" spc="-30" dirty="0" err="1">
                <a:solidFill>
                  <a:srgbClr val="231F20"/>
                </a:solidFill>
                <a:latin typeface="ＭＳ ゴシック"/>
                <a:cs typeface="ＭＳ ゴシック"/>
              </a:rPr>
              <a:t>医</a:t>
            </a:r>
            <a:r>
              <a:rPr sz="1000" spc="-80" dirty="0" err="1">
                <a:solidFill>
                  <a:srgbClr val="231F20"/>
                </a:solidFill>
                <a:latin typeface="ＭＳ ゴシック"/>
                <a:cs typeface="ＭＳ ゴシック"/>
              </a:rPr>
              <a:t>の自</a:t>
            </a:r>
            <a:r>
              <a:rPr sz="1000" spc="-25" dirty="0" err="1">
                <a:solidFill>
                  <a:srgbClr val="231F20"/>
                </a:solidFill>
                <a:latin typeface="ＭＳ ゴシック"/>
                <a:cs typeface="ＭＳ ゴシック"/>
              </a:rPr>
              <a:t>己</a:t>
            </a:r>
            <a:r>
              <a:rPr sz="1000" spc="-5" dirty="0" err="1">
                <a:solidFill>
                  <a:srgbClr val="231F20"/>
                </a:solidFill>
                <a:latin typeface="ＭＳ ゴシック"/>
                <a:cs typeface="ＭＳ ゴシック"/>
              </a:rPr>
              <a:t>評</a:t>
            </a:r>
            <a:r>
              <a:rPr sz="1000" spc="-15" dirty="0" err="1">
                <a:solidFill>
                  <a:srgbClr val="231F20"/>
                </a:solidFill>
                <a:latin typeface="ＭＳ ゴシック"/>
                <a:cs typeface="ＭＳ ゴシック"/>
              </a:rPr>
              <a:t>価</a:t>
            </a:r>
            <a:r>
              <a:rPr sz="1000" dirty="0">
                <a:solidFill>
                  <a:srgbClr val="231F20"/>
                </a:solidFill>
                <a:latin typeface="ＭＳ ゴシック"/>
                <a:cs typeface="ＭＳ ゴシック"/>
              </a:rPr>
              <a:t>／  </a:t>
            </a:r>
            <a:r>
              <a:rPr sz="1000" spc="-15" dirty="0">
                <a:solidFill>
                  <a:srgbClr val="231F20"/>
                </a:solidFill>
                <a:latin typeface="ＭＳ ゴシック"/>
                <a:cs typeface="ＭＳ ゴシック"/>
              </a:rPr>
              <a:t>指</a:t>
            </a:r>
            <a:r>
              <a:rPr sz="1000" spc="-30" dirty="0">
                <a:solidFill>
                  <a:srgbClr val="231F20"/>
                </a:solidFill>
                <a:latin typeface="ＭＳ ゴシック"/>
                <a:cs typeface="ＭＳ ゴシック"/>
              </a:rPr>
              <a:t>導</a:t>
            </a:r>
            <a:r>
              <a:rPr sz="1000" spc="-40" dirty="0">
                <a:solidFill>
                  <a:srgbClr val="231F20"/>
                </a:solidFill>
                <a:latin typeface="ＭＳ ゴシック"/>
                <a:cs typeface="ＭＳ ゴシック"/>
              </a:rPr>
              <a:t>医</a:t>
            </a:r>
            <a:r>
              <a:rPr sz="1000" spc="-45" dirty="0">
                <a:solidFill>
                  <a:srgbClr val="231F20"/>
                </a:solidFill>
                <a:latin typeface="ＭＳ ゴシック"/>
                <a:cs typeface="ＭＳ ゴシック"/>
              </a:rPr>
              <a:t>の</a:t>
            </a:r>
            <a:r>
              <a:rPr sz="1000" spc="-15" dirty="0">
                <a:solidFill>
                  <a:srgbClr val="231F20"/>
                </a:solidFill>
                <a:latin typeface="ＭＳ ゴシック"/>
                <a:cs typeface="ＭＳ ゴシック"/>
              </a:rPr>
              <a:t>評</a:t>
            </a:r>
            <a:r>
              <a:rPr sz="1000" spc="-25" dirty="0">
                <a:solidFill>
                  <a:srgbClr val="231F20"/>
                </a:solidFill>
                <a:latin typeface="ＭＳ ゴシック"/>
                <a:cs typeface="ＭＳ ゴシック"/>
              </a:rPr>
              <a:t>価</a:t>
            </a:r>
            <a:r>
              <a:rPr sz="1000" spc="-40" dirty="0">
                <a:solidFill>
                  <a:srgbClr val="231F20"/>
                </a:solidFill>
                <a:latin typeface="ＭＳ ゴシック"/>
                <a:cs typeface="ＭＳ ゴシック"/>
              </a:rPr>
              <a:t>／</a:t>
            </a:r>
            <a:r>
              <a:rPr sz="1000" spc="-60" dirty="0">
                <a:solidFill>
                  <a:srgbClr val="231F20"/>
                </a:solidFill>
                <a:latin typeface="ＭＳ ゴシック"/>
                <a:cs typeface="ＭＳ ゴシック"/>
              </a:rPr>
              <a:t>平</a:t>
            </a:r>
            <a:r>
              <a:rPr sz="1000" spc="-20" dirty="0">
                <a:solidFill>
                  <a:srgbClr val="231F20"/>
                </a:solidFill>
                <a:latin typeface="ＭＳ ゴシック"/>
                <a:cs typeface="ＭＳ ゴシック"/>
              </a:rPr>
              <a:t>均</a:t>
            </a:r>
            <a:r>
              <a:rPr sz="1000" spc="-10" dirty="0">
                <a:solidFill>
                  <a:srgbClr val="231F20"/>
                </a:solidFill>
                <a:latin typeface="ＭＳ ゴシック"/>
                <a:cs typeface="ＭＳ ゴシック"/>
              </a:rPr>
              <a:t>値</a:t>
            </a:r>
            <a:r>
              <a:rPr sz="1000" spc="-90" dirty="0">
                <a:solidFill>
                  <a:srgbClr val="231F20"/>
                </a:solidFill>
                <a:latin typeface="ＭＳ ゴシック"/>
                <a:cs typeface="ＭＳ ゴシック"/>
              </a:rPr>
              <a:t>が</a:t>
            </a:r>
            <a:r>
              <a:rPr sz="1000" spc="-15" dirty="0">
                <a:solidFill>
                  <a:srgbClr val="231F20"/>
                </a:solidFill>
                <a:latin typeface="ＭＳ ゴシック"/>
                <a:cs typeface="ＭＳ ゴシック"/>
              </a:rPr>
              <a:t>レ</a:t>
            </a:r>
            <a:r>
              <a:rPr sz="1000" spc="-45" dirty="0">
                <a:solidFill>
                  <a:srgbClr val="231F20"/>
                </a:solidFill>
                <a:latin typeface="ＭＳ ゴシック"/>
                <a:cs typeface="ＭＳ ゴシック"/>
              </a:rPr>
              <a:t>ー</a:t>
            </a:r>
            <a:r>
              <a:rPr sz="1000" spc="-114" dirty="0">
                <a:solidFill>
                  <a:srgbClr val="231F20"/>
                </a:solidFill>
                <a:latin typeface="ＭＳ ゴシック"/>
                <a:cs typeface="ＭＳ ゴシック"/>
              </a:rPr>
              <a:t>ダ</a:t>
            </a:r>
            <a:r>
              <a:rPr sz="1000" spc="-30" dirty="0">
                <a:solidFill>
                  <a:srgbClr val="231F20"/>
                </a:solidFill>
                <a:latin typeface="ＭＳ ゴシック"/>
                <a:cs typeface="ＭＳ ゴシック"/>
              </a:rPr>
              <a:t>ー</a:t>
            </a:r>
            <a:r>
              <a:rPr sz="1000" spc="-70" dirty="0">
                <a:solidFill>
                  <a:srgbClr val="231F20"/>
                </a:solidFill>
                <a:latin typeface="ＭＳ ゴシック"/>
                <a:cs typeface="ＭＳ ゴシック"/>
              </a:rPr>
              <a:t>チ</a:t>
            </a:r>
            <a:r>
              <a:rPr sz="1000" spc="-60" dirty="0">
                <a:solidFill>
                  <a:srgbClr val="231F20"/>
                </a:solidFill>
                <a:latin typeface="ＭＳ ゴシック"/>
                <a:cs typeface="ＭＳ ゴシック"/>
              </a:rPr>
              <a:t>ャ</a:t>
            </a:r>
            <a:r>
              <a:rPr sz="1000" spc="-155" dirty="0">
                <a:solidFill>
                  <a:srgbClr val="231F20"/>
                </a:solidFill>
                <a:latin typeface="ＭＳ ゴシック"/>
                <a:cs typeface="ＭＳ ゴシック"/>
              </a:rPr>
              <a:t>ー</a:t>
            </a:r>
            <a:r>
              <a:rPr sz="1000" spc="-160" dirty="0">
                <a:solidFill>
                  <a:srgbClr val="231F20"/>
                </a:solidFill>
                <a:latin typeface="ＭＳ ゴシック"/>
                <a:cs typeface="ＭＳ ゴシック"/>
              </a:rPr>
              <a:t>ト</a:t>
            </a:r>
            <a:r>
              <a:rPr sz="1000" spc="-80" dirty="0">
                <a:solidFill>
                  <a:srgbClr val="231F20"/>
                </a:solidFill>
                <a:latin typeface="ＭＳ ゴシック"/>
                <a:cs typeface="ＭＳ ゴシック"/>
              </a:rPr>
              <a:t>で</a:t>
            </a:r>
            <a:r>
              <a:rPr sz="1000" spc="-5" dirty="0">
                <a:solidFill>
                  <a:srgbClr val="231F20"/>
                </a:solidFill>
                <a:latin typeface="ＭＳ ゴシック"/>
                <a:cs typeface="ＭＳ ゴシック"/>
              </a:rPr>
              <a:t>比</a:t>
            </a:r>
            <a:r>
              <a:rPr sz="1000" spc="-20" dirty="0">
                <a:solidFill>
                  <a:srgbClr val="231F20"/>
                </a:solidFill>
                <a:latin typeface="ＭＳ ゴシック"/>
                <a:cs typeface="ＭＳ ゴシック"/>
              </a:rPr>
              <a:t>較</a:t>
            </a:r>
            <a:r>
              <a:rPr sz="1000" spc="-30" dirty="0">
                <a:solidFill>
                  <a:srgbClr val="231F20"/>
                </a:solidFill>
                <a:latin typeface="ＭＳ ゴシック"/>
                <a:cs typeface="ＭＳ ゴシック"/>
              </a:rPr>
              <a:t>表</a:t>
            </a:r>
            <a:r>
              <a:rPr sz="1000" spc="-85" dirty="0">
                <a:solidFill>
                  <a:srgbClr val="231F20"/>
                </a:solidFill>
                <a:latin typeface="ＭＳ ゴシック"/>
                <a:cs typeface="ＭＳ ゴシック"/>
              </a:rPr>
              <a:t>示さ</a:t>
            </a:r>
            <a:r>
              <a:rPr sz="1000" spc="-70" dirty="0">
                <a:solidFill>
                  <a:srgbClr val="231F20"/>
                </a:solidFill>
                <a:latin typeface="ＭＳ ゴシック"/>
                <a:cs typeface="ＭＳ ゴシック"/>
              </a:rPr>
              <a:t>れ</a:t>
            </a:r>
            <a:r>
              <a:rPr sz="1000" spc="-40" dirty="0">
                <a:solidFill>
                  <a:srgbClr val="231F20"/>
                </a:solidFill>
                <a:latin typeface="ＭＳ ゴシック"/>
                <a:cs typeface="ＭＳ ゴシック"/>
              </a:rPr>
              <a:t>ま</a:t>
            </a:r>
            <a:r>
              <a:rPr sz="1000" spc="-80" dirty="0">
                <a:solidFill>
                  <a:srgbClr val="231F20"/>
                </a:solidFill>
                <a:latin typeface="ＭＳ ゴシック"/>
                <a:cs typeface="ＭＳ ゴシック"/>
              </a:rPr>
              <a:t>す</a:t>
            </a:r>
            <a:r>
              <a:rPr sz="1000" spc="-70" dirty="0">
                <a:solidFill>
                  <a:srgbClr val="231F20"/>
                </a:solidFill>
                <a:latin typeface="ＭＳ ゴシック"/>
                <a:cs typeface="ＭＳ ゴシック"/>
              </a:rPr>
              <a:t>の</a:t>
            </a:r>
            <a:r>
              <a:rPr sz="1000" spc="-105" dirty="0">
                <a:solidFill>
                  <a:srgbClr val="231F20"/>
                </a:solidFill>
                <a:latin typeface="ＭＳ ゴシック"/>
                <a:cs typeface="ＭＳ ゴシック"/>
              </a:rPr>
              <a:t>で</a:t>
            </a:r>
            <a:r>
              <a:rPr sz="1000" spc="10" dirty="0">
                <a:solidFill>
                  <a:srgbClr val="231F20"/>
                </a:solidFill>
                <a:latin typeface="ＭＳ ゴシック"/>
                <a:cs typeface="ＭＳ ゴシック"/>
              </a:rPr>
              <a:t>、</a:t>
            </a:r>
            <a:r>
              <a:rPr sz="1000" spc="-170" dirty="0">
                <a:solidFill>
                  <a:srgbClr val="231F20"/>
                </a:solidFill>
                <a:latin typeface="ＭＳ ゴシック"/>
                <a:cs typeface="ＭＳ ゴシック"/>
              </a:rPr>
              <a:t>フ</a:t>
            </a:r>
            <a:r>
              <a:rPr sz="1000" spc="-155" dirty="0">
                <a:solidFill>
                  <a:srgbClr val="231F20"/>
                </a:solidFill>
                <a:latin typeface="ＭＳ ゴシック"/>
                <a:cs typeface="ＭＳ ゴシック"/>
              </a:rPr>
              <a:t>ィー</a:t>
            </a:r>
            <a:r>
              <a:rPr sz="1000" spc="-114" dirty="0">
                <a:solidFill>
                  <a:srgbClr val="231F20"/>
                </a:solidFill>
                <a:latin typeface="ＭＳ ゴシック"/>
                <a:cs typeface="ＭＳ ゴシック"/>
              </a:rPr>
              <a:t>ド</a:t>
            </a:r>
            <a:r>
              <a:rPr sz="1000" spc="-140" dirty="0">
                <a:solidFill>
                  <a:srgbClr val="231F20"/>
                </a:solidFill>
                <a:latin typeface="ＭＳ ゴシック"/>
                <a:cs typeface="ＭＳ ゴシック"/>
              </a:rPr>
              <a:t>バ</a:t>
            </a:r>
            <a:r>
              <a:rPr sz="1000" spc="-100" dirty="0">
                <a:solidFill>
                  <a:srgbClr val="231F20"/>
                </a:solidFill>
                <a:latin typeface="ＭＳ ゴシック"/>
                <a:cs typeface="ＭＳ ゴシック"/>
              </a:rPr>
              <a:t>ッ</a:t>
            </a:r>
            <a:r>
              <a:rPr sz="1000" spc="-114" dirty="0">
                <a:solidFill>
                  <a:srgbClr val="231F20"/>
                </a:solidFill>
                <a:latin typeface="ＭＳ ゴシック"/>
                <a:cs typeface="ＭＳ ゴシック"/>
              </a:rPr>
              <a:t>ク</a:t>
            </a:r>
            <a:r>
              <a:rPr sz="1000" spc="-30" dirty="0">
                <a:solidFill>
                  <a:srgbClr val="231F20"/>
                </a:solidFill>
                <a:latin typeface="ＭＳ ゴシック"/>
                <a:cs typeface="ＭＳ ゴシック"/>
              </a:rPr>
              <a:t>の</a:t>
            </a:r>
            <a:r>
              <a:rPr sz="1000" spc="-5" dirty="0">
                <a:solidFill>
                  <a:srgbClr val="231F20"/>
                </a:solidFill>
                <a:latin typeface="ＭＳ ゴシック"/>
                <a:cs typeface="ＭＳ ゴシック"/>
              </a:rPr>
              <a:t>際</a:t>
            </a:r>
            <a:r>
              <a:rPr sz="1000" spc="-15" dirty="0">
                <a:solidFill>
                  <a:srgbClr val="231F20"/>
                </a:solidFill>
                <a:latin typeface="ＭＳ ゴシック"/>
                <a:cs typeface="ＭＳ ゴシック"/>
              </a:rPr>
              <a:t>の</a:t>
            </a:r>
            <a:r>
              <a:rPr sz="1000" spc="-10" dirty="0">
                <a:solidFill>
                  <a:srgbClr val="231F20"/>
                </a:solidFill>
                <a:latin typeface="ＭＳ ゴシック"/>
                <a:cs typeface="ＭＳ ゴシック"/>
              </a:rPr>
              <a:t>参</a:t>
            </a:r>
            <a:r>
              <a:rPr sz="1000" spc="-35" dirty="0">
                <a:solidFill>
                  <a:srgbClr val="231F20"/>
                </a:solidFill>
                <a:latin typeface="ＭＳ ゴシック"/>
                <a:cs typeface="ＭＳ ゴシック"/>
              </a:rPr>
              <a:t>考</a:t>
            </a:r>
            <a:r>
              <a:rPr sz="1000" spc="-125" dirty="0">
                <a:solidFill>
                  <a:srgbClr val="231F20"/>
                </a:solidFill>
                <a:latin typeface="ＭＳ ゴシック"/>
                <a:cs typeface="ＭＳ ゴシック"/>
              </a:rPr>
              <a:t>に</a:t>
            </a:r>
            <a:r>
              <a:rPr sz="1000" spc="-190" dirty="0">
                <a:solidFill>
                  <a:srgbClr val="231F20"/>
                </a:solidFill>
                <a:latin typeface="ＭＳ ゴシック"/>
                <a:cs typeface="ＭＳ ゴシック"/>
              </a:rPr>
              <a:t>し</a:t>
            </a:r>
            <a:r>
              <a:rPr sz="1000" spc="-215" dirty="0">
                <a:solidFill>
                  <a:srgbClr val="231F20"/>
                </a:solidFill>
                <a:latin typeface="ＭＳ ゴシック"/>
                <a:cs typeface="ＭＳ ゴシック"/>
              </a:rPr>
              <a:t>て</a:t>
            </a:r>
            <a:r>
              <a:rPr sz="1000" spc="-155" dirty="0">
                <a:solidFill>
                  <a:srgbClr val="231F20"/>
                </a:solidFill>
                <a:latin typeface="ＭＳ ゴシック"/>
                <a:cs typeface="ＭＳ ゴシック"/>
              </a:rPr>
              <a:t>く</a:t>
            </a:r>
            <a:r>
              <a:rPr sz="1000" spc="-105" dirty="0">
                <a:solidFill>
                  <a:srgbClr val="231F20"/>
                </a:solidFill>
                <a:latin typeface="ＭＳ ゴシック"/>
                <a:cs typeface="ＭＳ ゴシック"/>
              </a:rPr>
              <a:t>だ</a:t>
            </a:r>
            <a:r>
              <a:rPr sz="1000" spc="-100" dirty="0">
                <a:solidFill>
                  <a:srgbClr val="231F20"/>
                </a:solidFill>
                <a:latin typeface="ＭＳ ゴシック"/>
                <a:cs typeface="ＭＳ ゴシック"/>
              </a:rPr>
              <a:t>さ</a:t>
            </a:r>
            <a:r>
              <a:rPr sz="1000" spc="-65" dirty="0">
                <a:solidFill>
                  <a:srgbClr val="231F20"/>
                </a:solidFill>
                <a:latin typeface="ＭＳ ゴシック"/>
                <a:cs typeface="ＭＳ ゴシック"/>
              </a:rPr>
              <a:t>い</a:t>
            </a:r>
            <a:r>
              <a:rPr sz="1000" dirty="0">
                <a:solidFill>
                  <a:srgbClr val="231F20"/>
                </a:solidFill>
                <a:latin typeface="ＭＳ ゴシック"/>
                <a:cs typeface="ＭＳ ゴシック"/>
              </a:rPr>
              <a:t>。</a:t>
            </a:r>
            <a:endParaRPr sz="1000" dirty="0">
              <a:latin typeface="ＭＳ ゴシック"/>
              <a:cs typeface="ＭＳ ゴシック"/>
            </a:endParaRPr>
          </a:p>
        </p:txBody>
      </p:sp>
      <p:sp>
        <p:nvSpPr>
          <p:cNvPr id="12" name="object 12"/>
          <p:cNvSpPr txBox="1"/>
          <p:nvPr/>
        </p:nvSpPr>
        <p:spPr>
          <a:xfrm>
            <a:off x="731967" y="6193452"/>
            <a:ext cx="6180455" cy="1837811"/>
          </a:xfrm>
          <a:prstGeom prst="rect">
            <a:avLst/>
          </a:prstGeom>
        </p:spPr>
        <p:txBody>
          <a:bodyPr vert="horz" wrap="square" lIns="0" tIns="85725" rIns="0" bIns="0" rtlCol="0">
            <a:spAutoFit/>
          </a:bodyPr>
          <a:lstStyle/>
          <a:p>
            <a:pPr marL="139700" indent="-127635">
              <a:lnSpc>
                <a:spcPct val="100000"/>
              </a:lnSpc>
              <a:spcBef>
                <a:spcPts val="675"/>
              </a:spcBef>
              <a:buSzPct val="90000"/>
              <a:buChar char="■"/>
              <a:tabLst>
                <a:tab pos="140335" algn="l"/>
              </a:tabLst>
            </a:pPr>
            <a:r>
              <a:rPr sz="1000" spc="-170" dirty="0">
                <a:solidFill>
                  <a:srgbClr val="A9511A"/>
                </a:solidFill>
                <a:latin typeface="ＭＳ ゴシック"/>
                <a:cs typeface="ＭＳ ゴシック"/>
              </a:rPr>
              <a:t>フ</a:t>
            </a:r>
            <a:r>
              <a:rPr sz="1000" spc="-155" dirty="0">
                <a:solidFill>
                  <a:srgbClr val="A9511A"/>
                </a:solidFill>
                <a:latin typeface="ＭＳ ゴシック"/>
                <a:cs typeface="ＭＳ ゴシック"/>
              </a:rPr>
              <a:t>ィー</a:t>
            </a:r>
            <a:r>
              <a:rPr sz="1000" spc="-114" dirty="0">
                <a:solidFill>
                  <a:srgbClr val="A9511A"/>
                </a:solidFill>
                <a:latin typeface="ＭＳ ゴシック"/>
                <a:cs typeface="ＭＳ ゴシック"/>
              </a:rPr>
              <a:t>ド</a:t>
            </a:r>
            <a:r>
              <a:rPr sz="1000" spc="-140" dirty="0">
                <a:solidFill>
                  <a:srgbClr val="A9511A"/>
                </a:solidFill>
                <a:latin typeface="ＭＳ ゴシック"/>
                <a:cs typeface="ＭＳ ゴシック"/>
              </a:rPr>
              <a:t>バ</a:t>
            </a:r>
            <a:r>
              <a:rPr sz="1000" spc="-100" dirty="0">
                <a:solidFill>
                  <a:srgbClr val="A9511A"/>
                </a:solidFill>
                <a:latin typeface="ＭＳ ゴシック"/>
                <a:cs typeface="ＭＳ ゴシック"/>
              </a:rPr>
              <a:t>ッ</a:t>
            </a:r>
            <a:r>
              <a:rPr sz="1000" spc="-114" dirty="0">
                <a:solidFill>
                  <a:srgbClr val="A9511A"/>
                </a:solidFill>
                <a:latin typeface="ＭＳ ゴシック"/>
                <a:cs typeface="ＭＳ ゴシック"/>
              </a:rPr>
              <a:t>ク</a:t>
            </a:r>
            <a:r>
              <a:rPr sz="1000" spc="-105" dirty="0">
                <a:solidFill>
                  <a:srgbClr val="A9511A"/>
                </a:solidFill>
                <a:latin typeface="ＭＳ ゴシック"/>
                <a:cs typeface="ＭＳ ゴシック"/>
              </a:rPr>
              <a:t>の</a:t>
            </a:r>
            <a:r>
              <a:rPr sz="1000" spc="-35" dirty="0">
                <a:solidFill>
                  <a:srgbClr val="A9511A"/>
                </a:solidFill>
                <a:latin typeface="ＭＳ ゴシック"/>
                <a:cs typeface="ＭＳ ゴシック"/>
              </a:rPr>
              <a:t>入</a:t>
            </a:r>
            <a:r>
              <a:rPr sz="1000" spc="-55" dirty="0">
                <a:solidFill>
                  <a:srgbClr val="A9511A"/>
                </a:solidFill>
                <a:latin typeface="ＭＳ ゴシック"/>
                <a:cs typeface="ＭＳ ゴシック"/>
              </a:rPr>
              <a:t>力</a:t>
            </a:r>
            <a:r>
              <a:rPr sz="1000" spc="-40" dirty="0">
                <a:solidFill>
                  <a:srgbClr val="A9511A"/>
                </a:solidFill>
                <a:latin typeface="ＭＳ ゴシック"/>
                <a:cs typeface="ＭＳ ゴシック"/>
              </a:rPr>
              <a:t>／</a:t>
            </a:r>
            <a:r>
              <a:rPr sz="1000" spc="-30" dirty="0">
                <a:solidFill>
                  <a:srgbClr val="A9511A"/>
                </a:solidFill>
                <a:latin typeface="ＭＳ ゴシック"/>
                <a:cs typeface="ＭＳ ゴシック"/>
              </a:rPr>
              <a:t>表</a:t>
            </a:r>
            <a:r>
              <a:rPr sz="1000" dirty="0">
                <a:solidFill>
                  <a:srgbClr val="A9511A"/>
                </a:solidFill>
                <a:latin typeface="ＭＳ ゴシック"/>
                <a:cs typeface="ＭＳ ゴシック"/>
              </a:rPr>
              <a:t>示</a:t>
            </a:r>
            <a:endParaRPr sz="1000" dirty="0">
              <a:latin typeface="ＭＳ ゴシック"/>
              <a:cs typeface="ＭＳ ゴシック"/>
            </a:endParaRPr>
          </a:p>
          <a:p>
            <a:pPr marL="139700" indent="-127635">
              <a:lnSpc>
                <a:spcPct val="100000"/>
              </a:lnSpc>
              <a:spcBef>
                <a:spcPts val="580"/>
              </a:spcBef>
              <a:buSzPct val="90000"/>
              <a:buAutoNum type="arabicPeriod"/>
              <a:tabLst>
                <a:tab pos="140335" algn="l"/>
              </a:tabLst>
            </a:pPr>
            <a:r>
              <a:rPr sz="1000" spc="5" dirty="0">
                <a:solidFill>
                  <a:srgbClr val="231F20"/>
                </a:solidFill>
                <a:latin typeface="ＭＳ ゴシック"/>
                <a:cs typeface="ＭＳ ゴシック"/>
              </a:rPr>
              <a:t>研</a:t>
            </a:r>
            <a:r>
              <a:rPr sz="1000" spc="-20" dirty="0">
                <a:solidFill>
                  <a:srgbClr val="231F20"/>
                </a:solidFill>
                <a:latin typeface="ＭＳ ゴシック"/>
                <a:cs typeface="ＭＳ ゴシック"/>
              </a:rPr>
              <a:t>修</a:t>
            </a:r>
            <a:r>
              <a:rPr sz="1000" spc="-40" dirty="0">
                <a:solidFill>
                  <a:srgbClr val="231F20"/>
                </a:solidFill>
                <a:latin typeface="ＭＳ ゴシック"/>
                <a:cs typeface="ＭＳ ゴシック"/>
              </a:rPr>
              <a:t>医</a:t>
            </a:r>
            <a:r>
              <a:rPr sz="1000" spc="-20" dirty="0">
                <a:solidFill>
                  <a:srgbClr val="231F20"/>
                </a:solidFill>
                <a:latin typeface="ＭＳ ゴシック"/>
                <a:cs typeface="ＭＳ ゴシック"/>
              </a:rPr>
              <a:t>の</a:t>
            </a:r>
            <a:r>
              <a:rPr sz="1000" spc="-35" dirty="0">
                <a:solidFill>
                  <a:srgbClr val="231F20"/>
                </a:solidFill>
                <a:latin typeface="ＭＳ ゴシック"/>
                <a:cs typeface="ＭＳ ゴシック"/>
              </a:rPr>
              <a:t>行</a:t>
            </a:r>
            <a:r>
              <a:rPr sz="1000" spc="-65" dirty="0">
                <a:solidFill>
                  <a:srgbClr val="231F20"/>
                </a:solidFill>
                <a:latin typeface="ＭＳ ゴシック"/>
                <a:cs typeface="ＭＳ ゴシック"/>
              </a:rPr>
              <a:t>に</a:t>
            </a:r>
            <a:r>
              <a:rPr sz="1000" spc="-55"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10" dirty="0">
                <a:solidFill>
                  <a:srgbClr val="231F20"/>
                </a:solidFill>
                <a:latin typeface="ＭＳ ゴシック"/>
                <a:cs typeface="ＭＳ ゴシック"/>
              </a:rPr>
              <a:t>「</a:t>
            </a:r>
            <a:r>
              <a:rPr sz="1000" spc="-170" dirty="0">
                <a:solidFill>
                  <a:srgbClr val="231F20"/>
                </a:solidFill>
                <a:latin typeface="ＭＳ ゴシック"/>
                <a:cs typeface="ＭＳ ゴシック"/>
              </a:rPr>
              <a:t>フ</a:t>
            </a:r>
            <a:r>
              <a:rPr sz="1000" spc="-155" dirty="0">
                <a:solidFill>
                  <a:srgbClr val="231F20"/>
                </a:solidFill>
                <a:latin typeface="ＭＳ ゴシック"/>
                <a:cs typeface="ＭＳ ゴシック"/>
              </a:rPr>
              <a:t>ィー</a:t>
            </a:r>
            <a:r>
              <a:rPr sz="1000" spc="-114" dirty="0">
                <a:solidFill>
                  <a:srgbClr val="231F20"/>
                </a:solidFill>
                <a:latin typeface="ＭＳ ゴシック"/>
                <a:cs typeface="ＭＳ ゴシック"/>
              </a:rPr>
              <a:t>ド</a:t>
            </a:r>
            <a:r>
              <a:rPr sz="1000" spc="-140" dirty="0">
                <a:solidFill>
                  <a:srgbClr val="231F20"/>
                </a:solidFill>
                <a:latin typeface="ＭＳ ゴシック"/>
                <a:cs typeface="ＭＳ ゴシック"/>
              </a:rPr>
              <a:t>バ</a:t>
            </a:r>
            <a:r>
              <a:rPr sz="1000" spc="-100" dirty="0">
                <a:solidFill>
                  <a:srgbClr val="231F20"/>
                </a:solidFill>
                <a:latin typeface="ＭＳ ゴシック"/>
                <a:cs typeface="ＭＳ ゴシック"/>
              </a:rPr>
              <a:t>ッ</a:t>
            </a:r>
            <a:r>
              <a:rPr sz="1000" spc="-114" dirty="0">
                <a:solidFill>
                  <a:srgbClr val="231F20"/>
                </a:solidFill>
                <a:latin typeface="ＭＳ ゴシック"/>
                <a:cs typeface="ＭＳ ゴシック"/>
              </a:rPr>
              <a:t>ク</a:t>
            </a:r>
            <a:r>
              <a:rPr sz="1000" spc="-105" dirty="0">
                <a:solidFill>
                  <a:srgbClr val="231F20"/>
                </a:solidFill>
                <a:latin typeface="ＭＳ ゴシック"/>
                <a:cs typeface="ＭＳ ゴシック"/>
              </a:rPr>
              <a:t>の</a:t>
            </a:r>
            <a:r>
              <a:rPr sz="1000" spc="-35" dirty="0">
                <a:solidFill>
                  <a:srgbClr val="231F20"/>
                </a:solidFill>
                <a:latin typeface="ＭＳ ゴシック"/>
                <a:cs typeface="ＭＳ ゴシック"/>
              </a:rPr>
              <a:t>入</a:t>
            </a:r>
            <a:r>
              <a:rPr sz="1000" spc="-55" dirty="0">
                <a:solidFill>
                  <a:srgbClr val="231F20"/>
                </a:solidFill>
                <a:latin typeface="ＭＳ ゴシック"/>
                <a:cs typeface="ＭＳ ゴシック"/>
              </a:rPr>
              <a:t>力</a:t>
            </a:r>
            <a:r>
              <a:rPr sz="1000" spc="-40" dirty="0">
                <a:solidFill>
                  <a:srgbClr val="231F20"/>
                </a:solidFill>
                <a:latin typeface="ＭＳ ゴシック"/>
                <a:cs typeface="ＭＳ ゴシック"/>
              </a:rPr>
              <a:t>／</a:t>
            </a:r>
            <a:r>
              <a:rPr sz="1000" spc="-30" dirty="0">
                <a:solidFill>
                  <a:srgbClr val="231F20"/>
                </a:solidFill>
                <a:latin typeface="ＭＳ ゴシック"/>
                <a:cs typeface="ＭＳ ゴシック"/>
              </a:rPr>
              <a:t>表</a:t>
            </a:r>
            <a:r>
              <a:rPr sz="1000" spc="-70" dirty="0">
                <a:solidFill>
                  <a:srgbClr val="231F20"/>
                </a:solidFill>
                <a:latin typeface="ＭＳ ゴシック"/>
                <a:cs typeface="ＭＳ ゴシック"/>
              </a:rPr>
              <a:t>示</a:t>
            </a:r>
            <a:r>
              <a:rPr sz="1000" spc="10" dirty="0">
                <a:solidFill>
                  <a:srgbClr val="231F20"/>
                </a:solidFill>
                <a:latin typeface="ＭＳ ゴシック"/>
                <a:cs typeface="ＭＳ ゴシック"/>
              </a:rPr>
              <a:t>」</a:t>
            </a:r>
            <a:r>
              <a:rPr sz="1000" spc="-105" dirty="0">
                <a:solidFill>
                  <a:srgbClr val="231F20"/>
                </a:solidFill>
                <a:latin typeface="ＭＳ ゴシック"/>
                <a:cs typeface="ＭＳ ゴシック"/>
              </a:rPr>
              <a:t>ボ</a:t>
            </a:r>
            <a:r>
              <a:rPr sz="1000" spc="-145" dirty="0">
                <a:solidFill>
                  <a:srgbClr val="231F20"/>
                </a:solidFill>
                <a:latin typeface="ＭＳ ゴシック"/>
                <a:cs typeface="ＭＳ ゴシック"/>
              </a:rPr>
              <a:t>タ</a:t>
            </a:r>
            <a:r>
              <a:rPr sz="1000" spc="-85" dirty="0">
                <a:solidFill>
                  <a:srgbClr val="231F20"/>
                </a:solidFill>
                <a:latin typeface="ＭＳ ゴシック"/>
                <a:cs typeface="ＭＳ ゴシック"/>
              </a:rPr>
              <a:t>ン</a:t>
            </a:r>
            <a:r>
              <a:rPr sz="1000" spc="-55" dirty="0">
                <a:solidFill>
                  <a:srgbClr val="231F20"/>
                </a:solidFill>
                <a:latin typeface="ＭＳ ゴシック"/>
                <a:cs typeface="ＭＳ ゴシック"/>
              </a:rPr>
              <a:t>を</a:t>
            </a:r>
            <a:r>
              <a:rPr sz="1000" spc="-165" dirty="0">
                <a:solidFill>
                  <a:srgbClr val="231F20"/>
                </a:solidFill>
                <a:latin typeface="ＭＳ ゴシック"/>
                <a:cs typeface="ＭＳ ゴシック"/>
              </a:rPr>
              <a:t>ク</a:t>
            </a:r>
            <a:r>
              <a:rPr sz="1000" spc="-170" dirty="0">
                <a:solidFill>
                  <a:srgbClr val="231F20"/>
                </a:solidFill>
                <a:latin typeface="ＭＳ ゴシック"/>
                <a:cs typeface="ＭＳ ゴシック"/>
              </a:rPr>
              <a:t>リ</a:t>
            </a:r>
            <a:r>
              <a:rPr sz="1000" spc="-100" dirty="0">
                <a:solidFill>
                  <a:srgbClr val="231F20"/>
                </a:solidFill>
                <a:latin typeface="ＭＳ ゴシック"/>
                <a:cs typeface="ＭＳ ゴシック"/>
              </a:rPr>
              <a:t>ッ</a:t>
            </a:r>
            <a:r>
              <a:rPr sz="1000" spc="-170" dirty="0">
                <a:solidFill>
                  <a:srgbClr val="231F20"/>
                </a:solidFill>
                <a:latin typeface="ＭＳ ゴシック"/>
                <a:cs typeface="ＭＳ ゴシック"/>
              </a:rPr>
              <a:t>ク</a:t>
            </a:r>
            <a:r>
              <a:rPr sz="1000" spc="-105" dirty="0">
                <a:solidFill>
                  <a:srgbClr val="231F20"/>
                </a:solidFill>
                <a:latin typeface="ＭＳ ゴシック"/>
                <a:cs typeface="ＭＳ ゴシック"/>
              </a:rPr>
              <a:t>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68580" indent="-128270">
              <a:lnSpc>
                <a:spcPct val="148200"/>
              </a:lnSpc>
              <a:buSzPct val="90000"/>
              <a:buAutoNum type="arabicPeriod"/>
              <a:tabLst>
                <a:tab pos="138430" algn="l"/>
              </a:tabLst>
            </a:pPr>
            <a:r>
              <a:rPr sz="1000" spc="25" dirty="0">
                <a:solidFill>
                  <a:srgbClr val="231F20"/>
                </a:solidFill>
                <a:latin typeface="ＭＳ ゴシック"/>
                <a:cs typeface="ＭＳ ゴシック"/>
              </a:rPr>
              <a:t>「</a:t>
            </a:r>
            <a:r>
              <a:rPr sz="1000" spc="-155" dirty="0">
                <a:solidFill>
                  <a:srgbClr val="231F20"/>
                </a:solidFill>
                <a:latin typeface="ＭＳ ゴシック"/>
                <a:cs typeface="ＭＳ ゴシック"/>
              </a:rPr>
              <a:t>フ</a:t>
            </a:r>
            <a:r>
              <a:rPr sz="1000" spc="-140" dirty="0">
                <a:solidFill>
                  <a:srgbClr val="231F20"/>
                </a:solidFill>
                <a:latin typeface="ＭＳ ゴシック"/>
                <a:cs typeface="ＭＳ ゴシック"/>
              </a:rPr>
              <a:t>ィー</a:t>
            </a:r>
            <a:r>
              <a:rPr sz="1000" spc="-100" dirty="0">
                <a:solidFill>
                  <a:srgbClr val="231F20"/>
                </a:solidFill>
                <a:latin typeface="ＭＳ ゴシック"/>
                <a:cs typeface="ＭＳ ゴシック"/>
              </a:rPr>
              <a:t>ド</a:t>
            </a:r>
            <a:r>
              <a:rPr sz="1000" spc="-125" dirty="0">
                <a:solidFill>
                  <a:srgbClr val="231F20"/>
                </a:solidFill>
                <a:latin typeface="ＭＳ ゴシック"/>
                <a:cs typeface="ＭＳ ゴシック"/>
              </a:rPr>
              <a:t>バ</a:t>
            </a:r>
            <a:r>
              <a:rPr sz="1000" spc="-85" dirty="0">
                <a:solidFill>
                  <a:srgbClr val="231F20"/>
                </a:solidFill>
                <a:latin typeface="ＭＳ ゴシック"/>
                <a:cs typeface="ＭＳ ゴシック"/>
              </a:rPr>
              <a:t>ッ</a:t>
            </a:r>
            <a:r>
              <a:rPr sz="1000" spc="-100" dirty="0">
                <a:solidFill>
                  <a:srgbClr val="231F20"/>
                </a:solidFill>
                <a:latin typeface="ＭＳ ゴシック"/>
                <a:cs typeface="ＭＳ ゴシック"/>
              </a:rPr>
              <a:t>ク</a:t>
            </a:r>
            <a:r>
              <a:rPr sz="1000" spc="-20" dirty="0">
                <a:solidFill>
                  <a:srgbClr val="231F20"/>
                </a:solidFill>
                <a:latin typeface="ＭＳ ゴシック"/>
                <a:cs typeface="ＭＳ ゴシック"/>
              </a:rPr>
              <a:t>の</a:t>
            </a:r>
            <a:r>
              <a:rPr sz="1000" spc="20" dirty="0">
                <a:solidFill>
                  <a:srgbClr val="231F20"/>
                </a:solidFill>
                <a:latin typeface="ＭＳ ゴシック"/>
                <a:cs typeface="ＭＳ ゴシック"/>
              </a:rPr>
              <a:t>追</a:t>
            </a:r>
            <a:r>
              <a:rPr sz="1000" spc="-20" dirty="0">
                <a:solidFill>
                  <a:srgbClr val="231F20"/>
                </a:solidFill>
                <a:latin typeface="ＭＳ ゴシック"/>
                <a:cs typeface="ＭＳ ゴシック"/>
              </a:rPr>
              <a:t>加</a:t>
            </a:r>
            <a:r>
              <a:rPr sz="1000" spc="25" dirty="0">
                <a:solidFill>
                  <a:srgbClr val="231F20"/>
                </a:solidFill>
                <a:latin typeface="ＭＳ ゴシック"/>
                <a:cs typeface="ＭＳ ゴシック"/>
              </a:rPr>
              <a:t>」</a:t>
            </a:r>
            <a:r>
              <a:rPr sz="1000" spc="-90" dirty="0">
                <a:solidFill>
                  <a:srgbClr val="231F20"/>
                </a:solidFill>
                <a:latin typeface="ＭＳ ゴシック"/>
                <a:cs typeface="ＭＳ ゴシック"/>
              </a:rPr>
              <a:t>ボ</a:t>
            </a:r>
            <a:r>
              <a:rPr sz="1000" spc="-130" dirty="0">
                <a:solidFill>
                  <a:srgbClr val="231F20"/>
                </a:solidFill>
                <a:latin typeface="ＭＳ ゴシック"/>
                <a:cs typeface="ＭＳ ゴシック"/>
              </a:rPr>
              <a:t>タ</a:t>
            </a:r>
            <a:r>
              <a:rPr sz="1000" spc="-70" dirty="0">
                <a:solidFill>
                  <a:srgbClr val="231F20"/>
                </a:solidFill>
                <a:latin typeface="ＭＳ ゴシック"/>
                <a:cs typeface="ＭＳ ゴシック"/>
              </a:rPr>
              <a:t>ン</a:t>
            </a:r>
            <a:r>
              <a:rPr sz="1000" spc="-40" dirty="0">
                <a:solidFill>
                  <a:srgbClr val="231F20"/>
                </a:solidFill>
                <a:latin typeface="ＭＳ ゴシック"/>
                <a:cs typeface="ＭＳ ゴシック"/>
              </a:rPr>
              <a:t>を</a:t>
            </a:r>
            <a:r>
              <a:rPr sz="1000" spc="-150" dirty="0">
                <a:solidFill>
                  <a:srgbClr val="231F20"/>
                </a:solidFill>
                <a:latin typeface="ＭＳ ゴシック"/>
                <a:cs typeface="ＭＳ ゴシック"/>
              </a:rPr>
              <a:t>ク</a:t>
            </a:r>
            <a:r>
              <a:rPr sz="1000" spc="-155" dirty="0">
                <a:solidFill>
                  <a:srgbClr val="231F20"/>
                </a:solidFill>
                <a:latin typeface="ＭＳ ゴシック"/>
                <a:cs typeface="ＭＳ ゴシック"/>
              </a:rPr>
              <a:t>リ</a:t>
            </a:r>
            <a:r>
              <a:rPr sz="1000" spc="-85" dirty="0">
                <a:solidFill>
                  <a:srgbClr val="231F20"/>
                </a:solidFill>
                <a:latin typeface="ＭＳ ゴシック"/>
                <a:cs typeface="ＭＳ ゴシック"/>
              </a:rPr>
              <a:t>ッ</a:t>
            </a:r>
            <a:r>
              <a:rPr sz="1000" spc="-65" dirty="0">
                <a:solidFill>
                  <a:srgbClr val="231F20"/>
                </a:solidFill>
                <a:latin typeface="ＭＳ ゴシック"/>
                <a:cs typeface="ＭＳ ゴシック"/>
              </a:rPr>
              <a:t>ク</a:t>
            </a:r>
            <a:r>
              <a:rPr sz="1000" spc="-125" dirty="0">
                <a:solidFill>
                  <a:srgbClr val="231F20"/>
                </a:solidFill>
                <a:latin typeface="ＭＳ ゴシック"/>
                <a:cs typeface="ＭＳ ゴシック"/>
              </a:rPr>
              <a:t>す</a:t>
            </a:r>
            <a:r>
              <a:rPr sz="1000" spc="-90" dirty="0">
                <a:solidFill>
                  <a:srgbClr val="231F20"/>
                </a:solidFill>
                <a:latin typeface="ＭＳ ゴシック"/>
                <a:cs typeface="ＭＳ ゴシック"/>
              </a:rPr>
              <a:t>る</a:t>
            </a:r>
            <a:r>
              <a:rPr sz="1000" spc="-70" dirty="0">
                <a:solidFill>
                  <a:srgbClr val="231F20"/>
                </a:solidFill>
                <a:latin typeface="ＭＳ ゴシック"/>
                <a:cs typeface="ＭＳ ゴシック"/>
              </a:rPr>
              <a:t>と</a:t>
            </a:r>
            <a:r>
              <a:rPr sz="1000" spc="-20" dirty="0">
                <a:solidFill>
                  <a:srgbClr val="231F20"/>
                </a:solidFill>
                <a:latin typeface="ＭＳ ゴシック"/>
                <a:cs typeface="ＭＳ ゴシック"/>
              </a:rPr>
              <a:t>入</a:t>
            </a:r>
            <a:r>
              <a:rPr sz="1000" spc="-35" dirty="0">
                <a:solidFill>
                  <a:srgbClr val="231F20"/>
                </a:solidFill>
                <a:latin typeface="ＭＳ ゴシック"/>
                <a:cs typeface="ＭＳ ゴシック"/>
              </a:rPr>
              <a:t>力</a:t>
            </a:r>
            <a:r>
              <a:rPr sz="1000" spc="-5" dirty="0">
                <a:solidFill>
                  <a:srgbClr val="231F20"/>
                </a:solidFill>
                <a:latin typeface="ＭＳ ゴシック"/>
                <a:cs typeface="ＭＳ ゴシック"/>
              </a:rPr>
              <a:t>画</a:t>
            </a:r>
            <a:r>
              <a:rPr sz="1000" spc="-30" dirty="0">
                <a:solidFill>
                  <a:srgbClr val="231F20"/>
                </a:solidFill>
                <a:latin typeface="ＭＳ ゴシック"/>
                <a:cs typeface="ＭＳ ゴシック"/>
              </a:rPr>
              <a:t>面</a:t>
            </a:r>
            <a:r>
              <a:rPr sz="1000" spc="5" dirty="0">
                <a:solidFill>
                  <a:srgbClr val="231F20"/>
                </a:solidFill>
                <a:latin typeface="ＭＳ ゴシック"/>
                <a:cs typeface="ＭＳ ゴシック"/>
              </a:rPr>
              <a:t>が</a:t>
            </a:r>
            <a:r>
              <a:rPr sz="1000" spc="-50" dirty="0">
                <a:solidFill>
                  <a:srgbClr val="231F20"/>
                </a:solidFill>
                <a:latin typeface="ＭＳ ゴシック"/>
                <a:cs typeface="ＭＳ ゴシック"/>
              </a:rPr>
              <a:t>開</a:t>
            </a:r>
            <a:r>
              <a:rPr sz="1000" spc="-65" dirty="0">
                <a:solidFill>
                  <a:srgbClr val="231F20"/>
                </a:solidFill>
                <a:latin typeface="ＭＳ ゴシック"/>
                <a:cs typeface="ＭＳ ゴシック"/>
              </a:rPr>
              <a:t>き</a:t>
            </a:r>
            <a:r>
              <a:rPr sz="1000" spc="-25" dirty="0">
                <a:solidFill>
                  <a:srgbClr val="231F20"/>
                </a:solidFill>
                <a:latin typeface="ＭＳ ゴシック"/>
                <a:cs typeface="ＭＳ ゴシック"/>
              </a:rPr>
              <a:t>ま</a:t>
            </a:r>
            <a:r>
              <a:rPr sz="1000" spc="-65" dirty="0">
                <a:solidFill>
                  <a:srgbClr val="231F20"/>
                </a:solidFill>
                <a:latin typeface="ＭＳ ゴシック"/>
                <a:cs typeface="ＭＳ ゴシック"/>
              </a:rPr>
              <a:t>す</a:t>
            </a:r>
            <a:r>
              <a:rPr sz="1000" spc="-55" dirty="0">
                <a:solidFill>
                  <a:srgbClr val="231F20"/>
                </a:solidFill>
                <a:latin typeface="ＭＳ ゴシック"/>
                <a:cs typeface="ＭＳ ゴシック"/>
              </a:rPr>
              <a:t>の</a:t>
            </a:r>
            <a:r>
              <a:rPr sz="1000" spc="-105" dirty="0">
                <a:solidFill>
                  <a:srgbClr val="231F20"/>
                </a:solidFill>
                <a:latin typeface="ＭＳ ゴシック"/>
                <a:cs typeface="ＭＳ ゴシック"/>
              </a:rPr>
              <a:t>で</a:t>
            </a:r>
            <a:r>
              <a:rPr sz="1000" spc="25" dirty="0">
                <a:solidFill>
                  <a:srgbClr val="231F20"/>
                </a:solidFill>
                <a:latin typeface="ＭＳ ゴシック"/>
                <a:cs typeface="ＭＳ ゴシック"/>
              </a:rPr>
              <a:t>、</a:t>
            </a:r>
            <a:r>
              <a:rPr sz="1000" spc="-155" dirty="0">
                <a:solidFill>
                  <a:srgbClr val="231F20"/>
                </a:solidFill>
                <a:latin typeface="ＭＳ ゴシック"/>
                <a:cs typeface="ＭＳ ゴシック"/>
              </a:rPr>
              <a:t>フ</a:t>
            </a:r>
            <a:r>
              <a:rPr sz="1000" spc="-140" dirty="0">
                <a:solidFill>
                  <a:srgbClr val="231F20"/>
                </a:solidFill>
                <a:latin typeface="ＭＳ ゴシック"/>
                <a:cs typeface="ＭＳ ゴシック"/>
              </a:rPr>
              <a:t>ィー</a:t>
            </a:r>
            <a:r>
              <a:rPr sz="1000" spc="-100" dirty="0">
                <a:solidFill>
                  <a:srgbClr val="231F20"/>
                </a:solidFill>
                <a:latin typeface="ＭＳ ゴシック"/>
                <a:cs typeface="ＭＳ ゴシック"/>
              </a:rPr>
              <a:t>ド</a:t>
            </a:r>
            <a:r>
              <a:rPr sz="1000" spc="-125" dirty="0">
                <a:solidFill>
                  <a:srgbClr val="231F20"/>
                </a:solidFill>
                <a:latin typeface="ＭＳ ゴシック"/>
                <a:cs typeface="ＭＳ ゴシック"/>
              </a:rPr>
              <a:t>バ</a:t>
            </a:r>
            <a:r>
              <a:rPr sz="1000" spc="-85" dirty="0">
                <a:solidFill>
                  <a:srgbClr val="231F20"/>
                </a:solidFill>
                <a:latin typeface="ＭＳ ゴシック"/>
                <a:cs typeface="ＭＳ ゴシック"/>
              </a:rPr>
              <a:t>ッ</a:t>
            </a:r>
            <a:r>
              <a:rPr sz="1000" spc="-155" dirty="0">
                <a:solidFill>
                  <a:srgbClr val="231F20"/>
                </a:solidFill>
                <a:latin typeface="ＭＳ ゴシック"/>
                <a:cs typeface="ＭＳ ゴシック"/>
              </a:rPr>
              <a:t>ク</a:t>
            </a:r>
            <a:r>
              <a:rPr sz="1000" spc="-80" dirty="0">
                <a:solidFill>
                  <a:srgbClr val="231F20"/>
                </a:solidFill>
                <a:latin typeface="ＭＳ ゴシック"/>
                <a:cs typeface="ＭＳ ゴシック"/>
              </a:rPr>
              <a:t>し</a:t>
            </a:r>
            <a:r>
              <a:rPr sz="1000" spc="-85" dirty="0">
                <a:solidFill>
                  <a:srgbClr val="231F20"/>
                </a:solidFill>
                <a:latin typeface="ＭＳ ゴシック"/>
                <a:cs typeface="ＭＳ ゴシック"/>
              </a:rPr>
              <a:t>た</a:t>
            </a:r>
            <a:r>
              <a:rPr sz="1000" spc="-55" dirty="0">
                <a:solidFill>
                  <a:srgbClr val="231F20"/>
                </a:solidFill>
                <a:latin typeface="ＭＳ ゴシック"/>
                <a:cs typeface="ＭＳ ゴシック"/>
              </a:rPr>
              <a:t>日</a:t>
            </a:r>
            <a:r>
              <a:rPr sz="1000" spc="-65" dirty="0">
                <a:solidFill>
                  <a:srgbClr val="231F20"/>
                </a:solidFill>
                <a:latin typeface="ＭＳ ゴシック"/>
                <a:cs typeface="ＭＳ ゴシック"/>
              </a:rPr>
              <a:t>付</a:t>
            </a:r>
            <a:r>
              <a:rPr sz="1000" spc="-100" dirty="0">
                <a:solidFill>
                  <a:srgbClr val="231F20"/>
                </a:solidFill>
                <a:latin typeface="ＭＳ ゴシック"/>
                <a:cs typeface="ＭＳ ゴシック"/>
              </a:rPr>
              <a:t>／</a:t>
            </a:r>
            <a:r>
              <a:rPr sz="1000" spc="-20" dirty="0">
                <a:solidFill>
                  <a:srgbClr val="231F20"/>
                </a:solidFill>
                <a:latin typeface="ＭＳ ゴシック"/>
                <a:cs typeface="ＭＳ ゴシック"/>
              </a:rPr>
              <a:t>入</a:t>
            </a:r>
            <a:r>
              <a:rPr sz="1000" spc="-25" dirty="0">
                <a:solidFill>
                  <a:srgbClr val="231F20"/>
                </a:solidFill>
                <a:latin typeface="ＭＳ ゴシック"/>
                <a:cs typeface="ＭＳ ゴシック"/>
              </a:rPr>
              <a:t>力</a:t>
            </a:r>
            <a:r>
              <a:rPr sz="1000" spc="-60" dirty="0">
                <a:solidFill>
                  <a:srgbClr val="231F20"/>
                </a:solidFill>
                <a:latin typeface="ＭＳ ゴシック"/>
                <a:cs typeface="ＭＳ ゴシック"/>
              </a:rPr>
              <a:t>者 </a:t>
            </a:r>
            <a:r>
              <a:rPr sz="1000" dirty="0">
                <a:solidFill>
                  <a:srgbClr val="231F20"/>
                </a:solidFill>
                <a:latin typeface="ＭＳ ゴシック"/>
                <a:cs typeface="ＭＳ ゴシック"/>
              </a:rPr>
              <a:t>／</a:t>
            </a:r>
            <a:r>
              <a:rPr sz="1000" spc="-35" dirty="0" err="1">
                <a:solidFill>
                  <a:srgbClr val="231F20"/>
                </a:solidFill>
                <a:latin typeface="ＭＳ ゴシック"/>
                <a:cs typeface="ＭＳ ゴシック"/>
              </a:rPr>
              <a:t>入</a:t>
            </a:r>
            <a:r>
              <a:rPr sz="1000" spc="-55" dirty="0" err="1">
                <a:solidFill>
                  <a:srgbClr val="231F20"/>
                </a:solidFill>
                <a:latin typeface="ＭＳ ゴシック"/>
                <a:cs typeface="ＭＳ ゴシック"/>
              </a:rPr>
              <a:t>力</a:t>
            </a:r>
            <a:r>
              <a:rPr sz="1000" spc="-30" dirty="0" err="1">
                <a:solidFill>
                  <a:srgbClr val="231F20"/>
                </a:solidFill>
                <a:latin typeface="ＭＳ ゴシック"/>
                <a:cs typeface="ＭＳ ゴシック"/>
              </a:rPr>
              <a:t>内</a:t>
            </a:r>
            <a:r>
              <a:rPr sz="1000" spc="-70" dirty="0" err="1">
                <a:solidFill>
                  <a:srgbClr val="231F20"/>
                </a:solidFill>
                <a:latin typeface="ＭＳ ゴシック"/>
                <a:cs typeface="ＭＳ ゴシック"/>
              </a:rPr>
              <a:t>容</a:t>
            </a:r>
            <a:r>
              <a:rPr sz="1000" spc="-65" dirty="0" err="1">
                <a:solidFill>
                  <a:srgbClr val="231F20"/>
                </a:solidFill>
                <a:latin typeface="ＭＳ ゴシック"/>
                <a:cs typeface="ＭＳ ゴシック"/>
              </a:rPr>
              <a:t>を</a:t>
            </a:r>
            <a:r>
              <a:rPr sz="1000" spc="-15" dirty="0" err="1">
                <a:solidFill>
                  <a:srgbClr val="231F20"/>
                </a:solidFill>
                <a:latin typeface="ＭＳ ゴシック"/>
                <a:cs typeface="ＭＳ ゴシック"/>
              </a:rPr>
              <a:t>記</a:t>
            </a:r>
            <a:r>
              <a:rPr sz="1000" spc="-120" dirty="0" err="1">
                <a:solidFill>
                  <a:srgbClr val="231F20"/>
                </a:solidFill>
                <a:latin typeface="ＭＳ ゴシック"/>
                <a:cs typeface="ＭＳ ゴシック"/>
              </a:rPr>
              <a:t>入</a:t>
            </a:r>
            <a:r>
              <a:rPr sz="1000" spc="-70" dirty="0" err="1">
                <a:solidFill>
                  <a:srgbClr val="231F20"/>
                </a:solidFill>
                <a:latin typeface="ＭＳ ゴシック"/>
                <a:cs typeface="ＭＳ ゴシック"/>
              </a:rPr>
              <a:t>し</a:t>
            </a:r>
            <a:r>
              <a:rPr sz="1000" spc="-610" dirty="0" smtClean="0">
                <a:solidFill>
                  <a:srgbClr val="231F20"/>
                </a:solidFill>
                <a:latin typeface="ＭＳ ゴシック"/>
                <a:cs typeface="ＭＳ ゴシック"/>
              </a:rPr>
              <a:t>、</a:t>
            </a:r>
            <a:r>
              <a:rPr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　</a:t>
            </a:r>
            <a:r>
              <a:rPr sz="1000" spc="-15" dirty="0" err="1" smtClean="0">
                <a:solidFill>
                  <a:srgbClr val="231F20"/>
                </a:solidFill>
                <a:latin typeface="ＭＳ ゴシック"/>
                <a:cs typeface="ＭＳ ゴシック"/>
              </a:rPr>
              <a:t>登</a:t>
            </a:r>
            <a:r>
              <a:rPr sz="1000" spc="-10" dirty="0" err="1" smtClean="0">
                <a:solidFill>
                  <a:srgbClr val="231F20"/>
                </a:solidFill>
                <a:latin typeface="ＭＳ ゴシック"/>
                <a:cs typeface="ＭＳ ゴシック"/>
              </a:rPr>
              <a:t>録</a:t>
            </a:r>
            <a:r>
              <a:rPr sz="1000" spc="10" dirty="0" err="1">
                <a:solidFill>
                  <a:srgbClr val="231F20"/>
                </a:solidFill>
                <a:latin typeface="ＭＳ ゴシック"/>
                <a:cs typeface="ＭＳ ゴシック"/>
              </a:rPr>
              <a:t>」</a:t>
            </a:r>
            <a:r>
              <a:rPr sz="1000" spc="-105" dirty="0" err="1">
                <a:solidFill>
                  <a:srgbClr val="231F20"/>
                </a:solidFill>
                <a:latin typeface="ＭＳ ゴシック"/>
                <a:cs typeface="ＭＳ ゴシック"/>
              </a:rPr>
              <a:t>ボ</a:t>
            </a:r>
            <a:r>
              <a:rPr sz="1000" spc="-145" dirty="0" err="1">
                <a:solidFill>
                  <a:srgbClr val="231F20"/>
                </a:solidFill>
                <a:latin typeface="ＭＳ ゴシック"/>
                <a:cs typeface="ＭＳ ゴシック"/>
              </a:rPr>
              <a:t>タ</a:t>
            </a:r>
            <a:r>
              <a:rPr sz="1000" spc="-85" dirty="0" err="1">
                <a:solidFill>
                  <a:srgbClr val="231F20"/>
                </a:solidFill>
                <a:latin typeface="ＭＳ ゴシック"/>
                <a:cs typeface="ＭＳ ゴシック"/>
              </a:rPr>
              <a:t>ン</a:t>
            </a:r>
            <a:r>
              <a:rPr sz="1000" spc="-55" dirty="0" err="1">
                <a:solidFill>
                  <a:srgbClr val="231F20"/>
                </a:solidFill>
                <a:latin typeface="ＭＳ ゴシック"/>
                <a:cs typeface="ＭＳ ゴシック"/>
              </a:rPr>
              <a:t>を</a:t>
            </a:r>
            <a:r>
              <a:rPr sz="1000" spc="-165" dirty="0" err="1">
                <a:solidFill>
                  <a:srgbClr val="231F20"/>
                </a:solidFill>
                <a:latin typeface="ＭＳ ゴシック"/>
                <a:cs typeface="ＭＳ ゴシック"/>
              </a:rPr>
              <a:t>ク</a:t>
            </a:r>
            <a:r>
              <a:rPr sz="1000" spc="-170" dirty="0" err="1">
                <a:solidFill>
                  <a:srgbClr val="231F20"/>
                </a:solidFill>
                <a:latin typeface="ＭＳ ゴシック"/>
                <a:cs typeface="ＭＳ ゴシック"/>
              </a:rPr>
              <a:t>リ</a:t>
            </a:r>
            <a:r>
              <a:rPr sz="1000" spc="-100" dirty="0" err="1">
                <a:solidFill>
                  <a:srgbClr val="231F20"/>
                </a:solidFill>
                <a:latin typeface="ＭＳ ゴシック"/>
                <a:cs typeface="ＭＳ ゴシック"/>
              </a:rPr>
              <a:t>ッ</a:t>
            </a:r>
            <a:r>
              <a:rPr sz="1000" spc="-170" dirty="0" err="1">
                <a:solidFill>
                  <a:srgbClr val="231F20"/>
                </a:solidFill>
                <a:latin typeface="ＭＳ ゴシック"/>
                <a:cs typeface="ＭＳ ゴシック"/>
              </a:rPr>
              <a:t>ク</a:t>
            </a:r>
            <a:r>
              <a:rPr sz="1000" spc="-105" dirty="0" err="1">
                <a:solidFill>
                  <a:srgbClr val="231F20"/>
                </a:solidFill>
                <a:latin typeface="ＭＳ ゴシック"/>
                <a:cs typeface="ＭＳ ゴシック"/>
              </a:rPr>
              <a:t>し</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dirty="0">
                <a:solidFill>
                  <a:srgbClr val="231F20"/>
                </a:solidFill>
                <a:latin typeface="ＭＳ ゴシック"/>
                <a:cs typeface="ＭＳ ゴシック"/>
              </a:rPr>
              <a:t>。</a:t>
            </a:r>
            <a:endParaRPr sz="1000" dirty="0">
              <a:latin typeface="ＭＳ ゴシック"/>
              <a:cs typeface="ＭＳ ゴシック"/>
            </a:endParaRPr>
          </a:p>
          <a:p>
            <a:pPr marL="140335" marR="5080" indent="-128270">
              <a:lnSpc>
                <a:spcPct val="148200"/>
              </a:lnSpc>
              <a:buSzPct val="90000"/>
              <a:buAutoNum type="arabicPeriod"/>
              <a:tabLst>
                <a:tab pos="151765" algn="l"/>
              </a:tabLst>
            </a:pPr>
            <a:r>
              <a:rPr sz="1000" spc="-20" dirty="0">
                <a:solidFill>
                  <a:srgbClr val="231F20"/>
                </a:solidFill>
                <a:latin typeface="ＭＳ ゴシック"/>
                <a:cs typeface="ＭＳ ゴシック"/>
              </a:rPr>
              <a:t>既</a:t>
            </a:r>
            <a:r>
              <a:rPr sz="1000" spc="-50" dirty="0">
                <a:solidFill>
                  <a:srgbClr val="231F20"/>
                </a:solidFill>
                <a:latin typeface="ＭＳ ゴシック"/>
                <a:cs typeface="ＭＳ ゴシック"/>
              </a:rPr>
              <a:t>に</a:t>
            </a:r>
            <a:r>
              <a:rPr sz="1000" spc="-35" dirty="0">
                <a:solidFill>
                  <a:srgbClr val="231F20"/>
                </a:solidFill>
                <a:latin typeface="ＭＳ ゴシック"/>
                <a:cs typeface="ＭＳ ゴシック"/>
              </a:rPr>
              <a:t>あ</a:t>
            </a:r>
            <a:r>
              <a:rPr sz="1000" spc="-130" dirty="0">
                <a:solidFill>
                  <a:srgbClr val="231F20"/>
                </a:solidFill>
                <a:latin typeface="ＭＳ ゴシック"/>
                <a:cs typeface="ＭＳ ゴシック"/>
              </a:rPr>
              <a:t>る</a:t>
            </a:r>
            <a:r>
              <a:rPr sz="1000" spc="-155" dirty="0">
                <a:solidFill>
                  <a:srgbClr val="231F20"/>
                </a:solidFill>
                <a:latin typeface="ＭＳ ゴシック"/>
                <a:cs typeface="ＭＳ ゴシック"/>
              </a:rPr>
              <a:t>フ</a:t>
            </a:r>
            <a:r>
              <a:rPr sz="1000" spc="-140" dirty="0">
                <a:solidFill>
                  <a:srgbClr val="231F20"/>
                </a:solidFill>
                <a:latin typeface="ＭＳ ゴシック"/>
                <a:cs typeface="ＭＳ ゴシック"/>
              </a:rPr>
              <a:t>ィー</a:t>
            </a:r>
            <a:r>
              <a:rPr sz="1000" spc="-100" dirty="0">
                <a:solidFill>
                  <a:srgbClr val="231F20"/>
                </a:solidFill>
                <a:latin typeface="ＭＳ ゴシック"/>
                <a:cs typeface="ＭＳ ゴシック"/>
              </a:rPr>
              <a:t>ド</a:t>
            </a:r>
            <a:r>
              <a:rPr sz="1000" spc="-125" dirty="0">
                <a:solidFill>
                  <a:srgbClr val="231F20"/>
                </a:solidFill>
                <a:latin typeface="ＭＳ ゴシック"/>
                <a:cs typeface="ＭＳ ゴシック"/>
              </a:rPr>
              <a:t>バ</a:t>
            </a:r>
            <a:r>
              <a:rPr sz="1000" spc="-85" dirty="0">
                <a:solidFill>
                  <a:srgbClr val="231F20"/>
                </a:solidFill>
                <a:latin typeface="ＭＳ ゴシック"/>
                <a:cs typeface="ＭＳ ゴシック"/>
              </a:rPr>
              <a:t>ッ</a:t>
            </a:r>
            <a:r>
              <a:rPr sz="1000" spc="-100" dirty="0">
                <a:solidFill>
                  <a:srgbClr val="231F20"/>
                </a:solidFill>
                <a:latin typeface="ＭＳ ゴシック"/>
                <a:cs typeface="ＭＳ ゴシック"/>
              </a:rPr>
              <a:t>ク</a:t>
            </a:r>
            <a:r>
              <a:rPr sz="1000" spc="-5" dirty="0">
                <a:solidFill>
                  <a:srgbClr val="231F20"/>
                </a:solidFill>
                <a:latin typeface="ＭＳ ゴシック"/>
                <a:cs typeface="ＭＳ ゴシック"/>
              </a:rPr>
              <a:t>の</a:t>
            </a:r>
            <a:r>
              <a:rPr sz="1000" spc="-20" dirty="0">
                <a:solidFill>
                  <a:srgbClr val="231F20"/>
                </a:solidFill>
                <a:latin typeface="ＭＳ ゴシック"/>
                <a:cs typeface="ＭＳ ゴシック"/>
              </a:rPr>
              <a:t>行</a:t>
            </a:r>
            <a:r>
              <a:rPr sz="1000" spc="-50" dirty="0">
                <a:solidFill>
                  <a:srgbClr val="231F20"/>
                </a:solidFill>
                <a:latin typeface="ＭＳ ゴシック"/>
                <a:cs typeface="ＭＳ ゴシック"/>
              </a:rPr>
              <a:t>に</a:t>
            </a:r>
            <a:r>
              <a:rPr sz="1000" spc="-35" dirty="0">
                <a:solidFill>
                  <a:srgbClr val="231F20"/>
                </a:solidFill>
                <a:latin typeface="ＭＳ ゴシック"/>
                <a:cs typeface="ＭＳ ゴシック"/>
              </a:rPr>
              <a:t>あ</a:t>
            </a:r>
            <a:r>
              <a:rPr sz="1000" spc="-320" dirty="0">
                <a:solidFill>
                  <a:srgbClr val="231F20"/>
                </a:solidFill>
                <a:latin typeface="ＭＳ ゴシック"/>
                <a:cs typeface="ＭＳ ゴシック"/>
              </a:rPr>
              <a:t>る</a:t>
            </a:r>
            <a:r>
              <a:rPr sz="1000" spc="25" dirty="0">
                <a:solidFill>
                  <a:srgbClr val="231F20"/>
                </a:solidFill>
                <a:latin typeface="ＭＳ ゴシック"/>
                <a:cs typeface="ＭＳ ゴシック"/>
              </a:rPr>
              <a:t>「</a:t>
            </a:r>
            <a:r>
              <a:rPr sz="1000" spc="5" dirty="0">
                <a:solidFill>
                  <a:srgbClr val="231F20"/>
                </a:solidFill>
                <a:latin typeface="ＭＳ ゴシック"/>
                <a:cs typeface="ＭＳ ゴシック"/>
              </a:rPr>
              <a:t>編</a:t>
            </a:r>
            <a:r>
              <a:rPr sz="1000" spc="-5" dirty="0">
                <a:solidFill>
                  <a:srgbClr val="231F20"/>
                </a:solidFill>
                <a:latin typeface="ＭＳ ゴシック"/>
                <a:cs typeface="ＭＳ ゴシック"/>
              </a:rPr>
              <a:t>集</a:t>
            </a:r>
            <a:r>
              <a:rPr sz="1000" spc="25" dirty="0">
                <a:solidFill>
                  <a:srgbClr val="231F20"/>
                </a:solidFill>
                <a:latin typeface="ＭＳ ゴシック"/>
                <a:cs typeface="ＭＳ ゴシック"/>
              </a:rPr>
              <a:t>」</a:t>
            </a:r>
            <a:r>
              <a:rPr sz="1000" spc="-90" dirty="0">
                <a:solidFill>
                  <a:srgbClr val="231F20"/>
                </a:solidFill>
                <a:latin typeface="ＭＳ ゴシック"/>
                <a:cs typeface="ＭＳ ゴシック"/>
              </a:rPr>
              <a:t>ボ</a:t>
            </a:r>
            <a:r>
              <a:rPr sz="1000" spc="-130" dirty="0">
                <a:solidFill>
                  <a:srgbClr val="231F20"/>
                </a:solidFill>
                <a:latin typeface="ＭＳ ゴシック"/>
                <a:cs typeface="ＭＳ ゴシック"/>
              </a:rPr>
              <a:t>タ</a:t>
            </a:r>
            <a:r>
              <a:rPr sz="1000" spc="-70" dirty="0">
                <a:solidFill>
                  <a:srgbClr val="231F20"/>
                </a:solidFill>
                <a:latin typeface="ＭＳ ゴシック"/>
                <a:cs typeface="ＭＳ ゴシック"/>
              </a:rPr>
              <a:t>ン</a:t>
            </a:r>
            <a:r>
              <a:rPr sz="1000" spc="-40" dirty="0">
                <a:solidFill>
                  <a:srgbClr val="231F20"/>
                </a:solidFill>
                <a:latin typeface="ＭＳ ゴシック"/>
                <a:cs typeface="ＭＳ ゴシック"/>
              </a:rPr>
              <a:t>を</a:t>
            </a:r>
            <a:r>
              <a:rPr sz="1000" spc="-150" dirty="0">
                <a:solidFill>
                  <a:srgbClr val="231F20"/>
                </a:solidFill>
                <a:latin typeface="ＭＳ ゴシック"/>
                <a:cs typeface="ＭＳ ゴシック"/>
              </a:rPr>
              <a:t>ク</a:t>
            </a:r>
            <a:r>
              <a:rPr sz="1000" spc="-155" dirty="0">
                <a:solidFill>
                  <a:srgbClr val="231F20"/>
                </a:solidFill>
                <a:latin typeface="ＭＳ ゴシック"/>
                <a:cs typeface="ＭＳ ゴシック"/>
              </a:rPr>
              <a:t>リ</a:t>
            </a:r>
            <a:r>
              <a:rPr sz="1000" spc="-85" dirty="0">
                <a:solidFill>
                  <a:srgbClr val="231F20"/>
                </a:solidFill>
                <a:latin typeface="ＭＳ ゴシック"/>
                <a:cs typeface="ＭＳ ゴシック"/>
              </a:rPr>
              <a:t>ッ</a:t>
            </a:r>
            <a:r>
              <a:rPr sz="1000" spc="-60" dirty="0">
                <a:solidFill>
                  <a:srgbClr val="231F20"/>
                </a:solidFill>
                <a:latin typeface="ＭＳ ゴシック"/>
                <a:cs typeface="ＭＳ ゴシック"/>
              </a:rPr>
              <a:t>ク</a:t>
            </a:r>
            <a:r>
              <a:rPr sz="1000" spc="-125" dirty="0">
                <a:solidFill>
                  <a:srgbClr val="231F20"/>
                </a:solidFill>
                <a:latin typeface="ＭＳ ゴシック"/>
                <a:cs typeface="ＭＳ ゴシック"/>
              </a:rPr>
              <a:t>す</a:t>
            </a:r>
            <a:r>
              <a:rPr sz="1000" spc="-90" dirty="0">
                <a:solidFill>
                  <a:srgbClr val="231F20"/>
                </a:solidFill>
                <a:latin typeface="ＭＳ ゴシック"/>
                <a:cs typeface="ＭＳ ゴシック"/>
              </a:rPr>
              <a:t>る</a:t>
            </a:r>
            <a:r>
              <a:rPr sz="1000" spc="-105" dirty="0">
                <a:solidFill>
                  <a:srgbClr val="231F20"/>
                </a:solidFill>
                <a:latin typeface="ＭＳ ゴシック"/>
                <a:cs typeface="ＭＳ ゴシック"/>
              </a:rPr>
              <a:t>と</a:t>
            </a:r>
            <a:r>
              <a:rPr sz="1000" spc="25" dirty="0">
                <a:solidFill>
                  <a:srgbClr val="231F20"/>
                </a:solidFill>
                <a:latin typeface="ＭＳ ゴシック"/>
                <a:cs typeface="ＭＳ ゴシック"/>
              </a:rPr>
              <a:t>、</a:t>
            </a:r>
            <a:r>
              <a:rPr sz="1000" spc="-20" dirty="0">
                <a:solidFill>
                  <a:srgbClr val="231F20"/>
                </a:solidFill>
                <a:latin typeface="ＭＳ ゴシック"/>
                <a:cs typeface="ＭＳ ゴシック"/>
              </a:rPr>
              <a:t>既</a:t>
            </a:r>
            <a:r>
              <a:rPr sz="1000" spc="-25" dirty="0">
                <a:solidFill>
                  <a:srgbClr val="231F20"/>
                </a:solidFill>
                <a:latin typeface="ＭＳ ゴシック"/>
                <a:cs typeface="ＭＳ ゴシック"/>
              </a:rPr>
              <a:t>に</a:t>
            </a:r>
            <a:r>
              <a:rPr sz="1000" spc="-20" dirty="0">
                <a:solidFill>
                  <a:srgbClr val="231F20"/>
                </a:solidFill>
                <a:latin typeface="ＭＳ ゴシック"/>
                <a:cs typeface="ＭＳ ゴシック"/>
              </a:rPr>
              <a:t>入</a:t>
            </a:r>
            <a:r>
              <a:rPr sz="1000" spc="-80" dirty="0">
                <a:solidFill>
                  <a:srgbClr val="231F20"/>
                </a:solidFill>
                <a:latin typeface="ＭＳ ゴシック"/>
                <a:cs typeface="ＭＳ ゴシック"/>
              </a:rPr>
              <a:t>力</a:t>
            </a:r>
            <a:r>
              <a:rPr sz="1000" spc="-70" dirty="0">
                <a:solidFill>
                  <a:srgbClr val="231F20"/>
                </a:solidFill>
                <a:latin typeface="ＭＳ ゴシック"/>
                <a:cs typeface="ＭＳ ゴシック"/>
              </a:rPr>
              <a:t>さ</a:t>
            </a:r>
            <a:r>
              <a:rPr sz="1000" spc="-45" dirty="0">
                <a:solidFill>
                  <a:srgbClr val="231F20"/>
                </a:solidFill>
                <a:latin typeface="ＭＳ ゴシック"/>
                <a:cs typeface="ＭＳ ゴシック"/>
              </a:rPr>
              <a:t>れ</a:t>
            </a:r>
            <a:r>
              <a:rPr sz="1000" spc="-20" dirty="0">
                <a:solidFill>
                  <a:srgbClr val="231F20"/>
                </a:solidFill>
                <a:latin typeface="ＭＳ ゴシック"/>
                <a:cs typeface="ＭＳ ゴシック"/>
              </a:rPr>
              <a:t>た</a:t>
            </a:r>
            <a:r>
              <a:rPr sz="1000" spc="15" dirty="0">
                <a:solidFill>
                  <a:srgbClr val="231F20"/>
                </a:solidFill>
                <a:latin typeface="ＭＳ ゴシック"/>
                <a:cs typeface="ＭＳ ゴシック"/>
              </a:rPr>
              <a:t>情</a:t>
            </a:r>
            <a:r>
              <a:rPr sz="1000" spc="10" dirty="0">
                <a:solidFill>
                  <a:srgbClr val="231F20"/>
                </a:solidFill>
                <a:latin typeface="ＭＳ ゴシック"/>
                <a:cs typeface="ＭＳ ゴシック"/>
              </a:rPr>
              <a:t>報</a:t>
            </a:r>
            <a:r>
              <a:rPr sz="1000" spc="-10" dirty="0">
                <a:solidFill>
                  <a:srgbClr val="231F20"/>
                </a:solidFill>
                <a:latin typeface="ＭＳ ゴシック"/>
                <a:cs typeface="ＭＳ ゴシック"/>
              </a:rPr>
              <a:t>が</a:t>
            </a:r>
            <a:r>
              <a:rPr sz="1000" spc="-15" dirty="0">
                <a:solidFill>
                  <a:srgbClr val="231F20"/>
                </a:solidFill>
                <a:latin typeface="ＭＳ ゴシック"/>
                <a:cs typeface="ＭＳ ゴシック"/>
              </a:rPr>
              <a:t>表</a:t>
            </a:r>
            <a:r>
              <a:rPr sz="1000" spc="-70" dirty="0">
                <a:solidFill>
                  <a:srgbClr val="231F20"/>
                </a:solidFill>
                <a:latin typeface="ＭＳ ゴシック"/>
                <a:cs typeface="ＭＳ ゴシック"/>
              </a:rPr>
              <a:t>示さ</a:t>
            </a:r>
            <a:r>
              <a:rPr sz="1000" spc="-55" dirty="0">
                <a:solidFill>
                  <a:srgbClr val="231F20"/>
                </a:solidFill>
                <a:latin typeface="ＭＳ ゴシック"/>
                <a:cs typeface="ＭＳ ゴシック"/>
              </a:rPr>
              <a:t>れ</a:t>
            </a:r>
            <a:r>
              <a:rPr sz="1000" spc="-25"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spc="25" dirty="0">
                <a:solidFill>
                  <a:srgbClr val="231F20"/>
                </a:solidFill>
                <a:latin typeface="ＭＳ ゴシック"/>
                <a:cs typeface="ＭＳ ゴシック"/>
              </a:rPr>
              <a:t>。</a:t>
            </a:r>
            <a:r>
              <a:rPr sz="1000" dirty="0" smtClean="0">
                <a:solidFill>
                  <a:srgbClr val="231F20"/>
                </a:solidFill>
                <a:latin typeface="ＭＳ ゴシック"/>
                <a:cs typeface="ＭＳ ゴシック"/>
              </a:rPr>
              <a:t>修</a:t>
            </a:r>
            <a:r>
              <a:rPr sz="1000" spc="-50" dirty="0" smtClean="0">
                <a:solidFill>
                  <a:srgbClr val="231F20"/>
                </a:solidFill>
                <a:latin typeface="ＭＳ ゴシック"/>
                <a:cs typeface="ＭＳ ゴシック"/>
              </a:rPr>
              <a:t>正</a:t>
            </a:r>
            <a:r>
              <a:rPr sz="1000" spc="-25" dirty="0" smtClean="0">
                <a:solidFill>
                  <a:srgbClr val="231F20"/>
                </a:solidFill>
                <a:latin typeface="ＭＳ ゴシック"/>
                <a:cs typeface="ＭＳ ゴシック"/>
              </a:rPr>
              <a:t>等</a:t>
            </a:r>
            <a:r>
              <a:rPr sz="1000" spc="-45" dirty="0" smtClean="0">
                <a:solidFill>
                  <a:srgbClr val="231F20"/>
                </a:solidFill>
                <a:latin typeface="ＭＳ ゴシック"/>
                <a:cs typeface="ＭＳ ゴシック"/>
              </a:rPr>
              <a:t>の</a:t>
            </a:r>
            <a:r>
              <a:rPr sz="1000" spc="-5" dirty="0" smtClean="0">
                <a:solidFill>
                  <a:srgbClr val="231F20"/>
                </a:solidFill>
                <a:latin typeface="ＭＳ ゴシック"/>
                <a:cs typeface="ＭＳ ゴシック"/>
              </a:rPr>
              <a:t>必</a:t>
            </a:r>
            <a:r>
              <a:rPr sz="1000" spc="-30" dirty="0" smtClean="0">
                <a:solidFill>
                  <a:srgbClr val="231F20"/>
                </a:solidFill>
                <a:latin typeface="ＭＳ ゴシック"/>
                <a:cs typeface="ＭＳ ゴシック"/>
              </a:rPr>
              <a:t>要</a:t>
            </a:r>
            <a:r>
              <a:rPr sz="1000" spc="-60" dirty="0" smtClean="0">
                <a:solidFill>
                  <a:srgbClr val="231F20"/>
                </a:solidFill>
                <a:latin typeface="ＭＳ ゴシック"/>
                <a:cs typeface="ＭＳ ゴシック"/>
              </a:rPr>
              <a:t>が</a:t>
            </a:r>
            <a:r>
              <a:rPr sz="1000" spc="-55" dirty="0" smtClean="0">
                <a:solidFill>
                  <a:srgbClr val="231F20"/>
                </a:solidFill>
                <a:latin typeface="ＭＳ ゴシック"/>
                <a:cs typeface="ＭＳ ゴシック"/>
              </a:rPr>
              <a:t>あ</a:t>
            </a:r>
            <a:r>
              <a:rPr sz="1000" spc="-45" dirty="0" smtClean="0">
                <a:solidFill>
                  <a:srgbClr val="231F20"/>
                </a:solidFill>
                <a:latin typeface="ＭＳ ゴシック"/>
                <a:cs typeface="ＭＳ ゴシック"/>
              </a:rPr>
              <a:t>る</a:t>
            </a:r>
            <a:r>
              <a:rPr sz="1000" spc="-10" dirty="0" smtClean="0">
                <a:solidFill>
                  <a:srgbClr val="231F20"/>
                </a:solidFill>
                <a:latin typeface="ＭＳ ゴシック"/>
                <a:cs typeface="ＭＳ ゴシック"/>
              </a:rPr>
              <a:t>場</a:t>
            </a:r>
            <a:r>
              <a:rPr sz="1000" spc="-45" dirty="0" smtClean="0">
                <a:solidFill>
                  <a:srgbClr val="231F20"/>
                </a:solidFill>
                <a:latin typeface="ＭＳ ゴシック"/>
                <a:cs typeface="ＭＳ ゴシック"/>
              </a:rPr>
              <a:t>合</a:t>
            </a:r>
            <a:r>
              <a:rPr sz="1000" spc="-25" dirty="0" smtClean="0">
                <a:solidFill>
                  <a:srgbClr val="231F20"/>
                </a:solidFill>
                <a:latin typeface="ＭＳ ゴシック"/>
                <a:cs typeface="ＭＳ ゴシック"/>
              </a:rPr>
              <a:t>は</a:t>
            </a:r>
            <a:r>
              <a:rPr sz="1000" spc="-275" dirty="0">
                <a:solidFill>
                  <a:srgbClr val="231F20"/>
                </a:solidFill>
                <a:latin typeface="ＭＳ ゴシック"/>
                <a:cs typeface="ＭＳ ゴシック"/>
              </a:rPr>
              <a:t>、</a:t>
            </a:r>
            <a:r>
              <a:rPr sz="1000" spc="-85" dirty="0">
                <a:solidFill>
                  <a:srgbClr val="231F20"/>
                </a:solidFill>
                <a:latin typeface="ＭＳ ゴシック"/>
                <a:cs typeface="ＭＳ ゴシック"/>
              </a:rPr>
              <a:t>上</a:t>
            </a:r>
            <a:r>
              <a:rPr sz="1000" spc="-65" dirty="0">
                <a:solidFill>
                  <a:srgbClr val="231F20"/>
                </a:solidFill>
                <a:latin typeface="ＭＳ ゴシック"/>
                <a:cs typeface="ＭＳ ゴシック"/>
              </a:rPr>
              <a:t>書</a:t>
            </a:r>
            <a:r>
              <a:rPr sz="1000" spc="-114" dirty="0">
                <a:solidFill>
                  <a:srgbClr val="231F20"/>
                </a:solidFill>
                <a:latin typeface="ＭＳ ゴシック"/>
                <a:cs typeface="ＭＳ ゴシック"/>
              </a:rPr>
              <a:t>き</a:t>
            </a:r>
            <a:r>
              <a:rPr sz="1000" spc="-35" dirty="0">
                <a:solidFill>
                  <a:srgbClr val="231F20"/>
                </a:solidFill>
                <a:latin typeface="ＭＳ ゴシック"/>
                <a:cs typeface="ＭＳ ゴシック"/>
              </a:rPr>
              <a:t>入</a:t>
            </a:r>
            <a:r>
              <a:rPr sz="1000" spc="-130" dirty="0">
                <a:solidFill>
                  <a:srgbClr val="231F20"/>
                </a:solidFill>
                <a:latin typeface="ＭＳ ゴシック"/>
                <a:cs typeface="ＭＳ ゴシック"/>
              </a:rPr>
              <a:t>力</a:t>
            </a:r>
            <a:r>
              <a:rPr sz="1000" spc="-190" dirty="0">
                <a:solidFill>
                  <a:srgbClr val="231F20"/>
                </a:solidFill>
                <a:latin typeface="ＭＳ ゴシック"/>
                <a:cs typeface="ＭＳ ゴシック"/>
              </a:rPr>
              <a:t>し</a:t>
            </a:r>
            <a:r>
              <a:rPr sz="1000" spc="-85" dirty="0">
                <a:solidFill>
                  <a:srgbClr val="231F20"/>
                </a:solidFill>
                <a:latin typeface="ＭＳ ゴシック"/>
                <a:cs typeface="ＭＳ ゴシック"/>
              </a:rPr>
              <a:t>て</a:t>
            </a:r>
            <a:r>
              <a:rPr sz="1000" spc="-15" dirty="0">
                <a:solidFill>
                  <a:srgbClr val="231F20"/>
                </a:solidFill>
                <a:latin typeface="ＭＳ ゴシック"/>
                <a:cs typeface="ＭＳ ゴシック"/>
              </a:rPr>
              <a:t>登</a:t>
            </a:r>
            <a:r>
              <a:rPr sz="1000" spc="-105" dirty="0">
                <a:solidFill>
                  <a:srgbClr val="231F20"/>
                </a:solidFill>
                <a:latin typeface="ＭＳ ゴシック"/>
                <a:cs typeface="ＭＳ ゴシック"/>
              </a:rPr>
              <a:t>録し</a:t>
            </a:r>
            <a:r>
              <a:rPr sz="1000" spc="-40" dirty="0">
                <a:solidFill>
                  <a:srgbClr val="231F20"/>
                </a:solidFill>
                <a:latin typeface="ＭＳ ゴシック"/>
                <a:cs typeface="ＭＳ ゴシック"/>
              </a:rPr>
              <a:t>ま</a:t>
            </a:r>
            <a:r>
              <a:rPr sz="1000" spc="-210" dirty="0">
                <a:solidFill>
                  <a:srgbClr val="231F20"/>
                </a:solidFill>
                <a:latin typeface="ＭＳ ゴシック"/>
                <a:cs typeface="ＭＳ ゴシック"/>
              </a:rPr>
              <a:t>す</a:t>
            </a:r>
            <a:r>
              <a:rPr sz="1000" spc="-560" dirty="0" smtClean="0">
                <a:solidFill>
                  <a:srgbClr val="231F20"/>
                </a:solidFill>
                <a:latin typeface="ＭＳ ゴシック"/>
                <a:cs typeface="ＭＳ ゴシック"/>
              </a:rPr>
              <a:t>。</a:t>
            </a:r>
            <a:endParaRPr sz="1000" dirty="0">
              <a:latin typeface="ＭＳ ゴシック"/>
              <a:cs typeface="ＭＳ ゴシック"/>
            </a:endParaRPr>
          </a:p>
          <a:p>
            <a:pPr marL="140335" marR="53975" indent="-128270">
              <a:lnSpc>
                <a:spcPct val="148200"/>
              </a:lnSpc>
              <a:buSzPct val="90000"/>
              <a:buAutoNum type="arabicPeriod"/>
              <a:tabLst>
                <a:tab pos="140970" algn="l"/>
              </a:tabLst>
            </a:pPr>
            <a:r>
              <a:rPr sz="1000" spc="-165" dirty="0">
                <a:solidFill>
                  <a:srgbClr val="231F20"/>
                </a:solidFill>
                <a:latin typeface="ＭＳ ゴシック"/>
                <a:cs typeface="ＭＳ ゴシック"/>
              </a:rPr>
              <a:t>フ</a:t>
            </a:r>
            <a:r>
              <a:rPr sz="1000" spc="-145" dirty="0">
                <a:solidFill>
                  <a:srgbClr val="231F20"/>
                </a:solidFill>
                <a:latin typeface="ＭＳ ゴシック"/>
                <a:cs typeface="ＭＳ ゴシック"/>
              </a:rPr>
              <a:t>ィー</a:t>
            </a:r>
            <a:r>
              <a:rPr sz="1000" spc="-105" dirty="0">
                <a:solidFill>
                  <a:srgbClr val="231F20"/>
                </a:solidFill>
                <a:latin typeface="ＭＳ ゴシック"/>
                <a:cs typeface="ＭＳ ゴシック"/>
              </a:rPr>
              <a:t>ド</a:t>
            </a:r>
            <a:r>
              <a:rPr sz="1000" spc="-130" dirty="0">
                <a:solidFill>
                  <a:srgbClr val="231F20"/>
                </a:solidFill>
                <a:latin typeface="ＭＳ ゴシック"/>
                <a:cs typeface="ＭＳ ゴシック"/>
              </a:rPr>
              <a:t>バ</a:t>
            </a:r>
            <a:r>
              <a:rPr sz="1000" spc="-95" dirty="0">
                <a:solidFill>
                  <a:srgbClr val="231F20"/>
                </a:solidFill>
                <a:latin typeface="ＭＳ ゴシック"/>
                <a:cs typeface="ＭＳ ゴシック"/>
              </a:rPr>
              <a:t>ッ</a:t>
            </a:r>
            <a:r>
              <a:rPr sz="1000" spc="-215" dirty="0">
                <a:solidFill>
                  <a:srgbClr val="231F20"/>
                </a:solidFill>
                <a:latin typeface="ＭＳ ゴシック"/>
                <a:cs typeface="ＭＳ ゴシック"/>
              </a:rPr>
              <a:t>ク</a:t>
            </a:r>
            <a:r>
              <a:rPr sz="1000" spc="-30" dirty="0">
                <a:solidFill>
                  <a:srgbClr val="231F20"/>
                </a:solidFill>
                <a:latin typeface="ＭＳ ゴシック"/>
                <a:cs typeface="ＭＳ ゴシック"/>
              </a:rPr>
              <a:t>入</a:t>
            </a:r>
            <a:r>
              <a:rPr sz="1000" spc="-50" dirty="0">
                <a:solidFill>
                  <a:srgbClr val="231F20"/>
                </a:solidFill>
                <a:latin typeface="ＭＳ ゴシック"/>
                <a:cs typeface="ＭＳ ゴシック"/>
              </a:rPr>
              <a:t>力</a:t>
            </a:r>
            <a:r>
              <a:rPr sz="1000" spc="-40" dirty="0">
                <a:solidFill>
                  <a:srgbClr val="231F20"/>
                </a:solidFill>
                <a:latin typeface="ＭＳ ゴシック"/>
                <a:cs typeface="ＭＳ ゴシック"/>
              </a:rPr>
              <a:t>の</a:t>
            </a:r>
            <a:r>
              <a:rPr sz="1000" spc="-15" dirty="0">
                <a:solidFill>
                  <a:srgbClr val="231F20"/>
                </a:solidFill>
                <a:latin typeface="ＭＳ ゴシック"/>
                <a:cs typeface="ＭＳ ゴシック"/>
              </a:rPr>
              <a:t>画</a:t>
            </a:r>
            <a:r>
              <a:rPr sz="1000" spc="-55" dirty="0">
                <a:solidFill>
                  <a:srgbClr val="231F20"/>
                </a:solidFill>
                <a:latin typeface="ＭＳ ゴシック"/>
                <a:cs typeface="ＭＳ ゴシック"/>
              </a:rPr>
              <a:t>面</a:t>
            </a:r>
            <a:r>
              <a:rPr sz="1000" spc="-45" dirty="0">
                <a:solidFill>
                  <a:srgbClr val="231F20"/>
                </a:solidFill>
                <a:latin typeface="ＭＳ ゴシック"/>
                <a:cs typeface="ＭＳ ゴシック"/>
              </a:rPr>
              <a:t>で</a:t>
            </a:r>
            <a:r>
              <a:rPr sz="1000" spc="-25" dirty="0">
                <a:solidFill>
                  <a:srgbClr val="231F20"/>
                </a:solidFill>
                <a:latin typeface="ＭＳ ゴシック"/>
                <a:cs typeface="ＭＳ ゴシック"/>
              </a:rPr>
              <a:t>は</a:t>
            </a:r>
            <a:r>
              <a:rPr sz="1000" spc="15" dirty="0">
                <a:solidFill>
                  <a:srgbClr val="231F20"/>
                </a:solidFill>
                <a:latin typeface="ＭＳ ゴシック"/>
                <a:cs typeface="ＭＳ ゴシック"/>
              </a:rPr>
              <a:t>、</a:t>
            </a:r>
            <a:r>
              <a:rPr sz="1000" spc="-10" dirty="0">
                <a:solidFill>
                  <a:srgbClr val="231F20"/>
                </a:solidFill>
                <a:latin typeface="ＭＳ ゴシック"/>
                <a:cs typeface="ＭＳ ゴシック"/>
              </a:rPr>
              <a:t>指</a:t>
            </a:r>
            <a:r>
              <a:rPr sz="1000" spc="-20" dirty="0">
                <a:solidFill>
                  <a:srgbClr val="231F20"/>
                </a:solidFill>
                <a:latin typeface="ＭＳ ゴシック"/>
                <a:cs typeface="ＭＳ ゴシック"/>
              </a:rPr>
              <a:t>導</a:t>
            </a:r>
            <a:r>
              <a:rPr sz="1000" spc="-15" dirty="0">
                <a:solidFill>
                  <a:srgbClr val="231F20"/>
                </a:solidFill>
                <a:latin typeface="ＭＳ ゴシック"/>
                <a:cs typeface="ＭＳ ゴシック"/>
              </a:rPr>
              <a:t>医</a:t>
            </a:r>
            <a:r>
              <a:rPr sz="1000" spc="-150" dirty="0">
                <a:solidFill>
                  <a:srgbClr val="231F20"/>
                </a:solidFill>
                <a:latin typeface="ＭＳ ゴシック"/>
                <a:cs typeface="ＭＳ ゴシック"/>
              </a:rPr>
              <a:t>・</a:t>
            </a:r>
            <a:r>
              <a:rPr sz="1000" spc="-15" dirty="0">
                <a:solidFill>
                  <a:srgbClr val="231F20"/>
                </a:solidFill>
                <a:latin typeface="ＭＳ ゴシック"/>
                <a:cs typeface="ＭＳ ゴシック"/>
              </a:rPr>
              <a:t>上級</a:t>
            </a:r>
            <a:r>
              <a:rPr sz="1000" spc="-30" dirty="0">
                <a:solidFill>
                  <a:srgbClr val="231F20"/>
                </a:solidFill>
                <a:latin typeface="ＭＳ ゴシック"/>
                <a:cs typeface="ＭＳ ゴシック"/>
              </a:rPr>
              <a:t>医</a:t>
            </a:r>
            <a:r>
              <a:rPr sz="1000" spc="-140" dirty="0">
                <a:solidFill>
                  <a:srgbClr val="231F20"/>
                </a:solidFill>
                <a:latin typeface="ＭＳ ゴシック"/>
                <a:cs typeface="ＭＳ ゴシック"/>
              </a:rPr>
              <a:t>・</a:t>
            </a:r>
            <a:r>
              <a:rPr sz="1000" spc="-150" dirty="0">
                <a:solidFill>
                  <a:srgbClr val="231F20"/>
                </a:solidFill>
                <a:latin typeface="ＭＳ ゴシック"/>
                <a:cs typeface="ＭＳ ゴシック"/>
              </a:rPr>
              <a:t>メ</a:t>
            </a:r>
            <a:r>
              <a:rPr sz="1000" spc="-155" dirty="0">
                <a:solidFill>
                  <a:srgbClr val="231F20"/>
                </a:solidFill>
                <a:latin typeface="ＭＳ ゴシック"/>
                <a:cs typeface="ＭＳ ゴシック"/>
              </a:rPr>
              <a:t>デ</a:t>
            </a:r>
            <a:r>
              <a:rPr sz="1000" spc="-125" dirty="0">
                <a:solidFill>
                  <a:srgbClr val="231F20"/>
                </a:solidFill>
                <a:latin typeface="ＭＳ ゴシック"/>
                <a:cs typeface="ＭＳ ゴシック"/>
              </a:rPr>
              <a:t>ィ</a:t>
            </a:r>
            <a:r>
              <a:rPr sz="1000" spc="-95" dirty="0">
                <a:solidFill>
                  <a:srgbClr val="231F20"/>
                </a:solidFill>
                <a:latin typeface="ＭＳ ゴシック"/>
                <a:cs typeface="ＭＳ ゴシック"/>
              </a:rPr>
              <a:t>カ</a:t>
            </a:r>
            <a:r>
              <a:rPr sz="1000" spc="-100" dirty="0">
                <a:solidFill>
                  <a:srgbClr val="231F20"/>
                </a:solidFill>
                <a:latin typeface="ＭＳ ゴシック"/>
                <a:cs typeface="ＭＳ ゴシック"/>
              </a:rPr>
              <a:t>ル</a:t>
            </a:r>
            <a:r>
              <a:rPr sz="1000" spc="-114" dirty="0">
                <a:solidFill>
                  <a:srgbClr val="231F20"/>
                </a:solidFill>
                <a:latin typeface="ＭＳ ゴシック"/>
                <a:cs typeface="ＭＳ ゴシック"/>
              </a:rPr>
              <a:t>ス</a:t>
            </a:r>
            <a:r>
              <a:rPr sz="1000" spc="-165" dirty="0">
                <a:solidFill>
                  <a:srgbClr val="231F20"/>
                </a:solidFill>
                <a:latin typeface="ＭＳ ゴシック"/>
                <a:cs typeface="ＭＳ ゴシック"/>
              </a:rPr>
              <a:t>タ</a:t>
            </a:r>
            <a:r>
              <a:rPr sz="1000" spc="-135" dirty="0">
                <a:solidFill>
                  <a:srgbClr val="231F20"/>
                </a:solidFill>
                <a:latin typeface="ＭＳ ゴシック"/>
                <a:cs typeface="ＭＳ ゴシック"/>
              </a:rPr>
              <a:t>ッ</a:t>
            </a:r>
            <a:r>
              <a:rPr sz="1000" spc="-60" dirty="0">
                <a:solidFill>
                  <a:srgbClr val="231F20"/>
                </a:solidFill>
                <a:latin typeface="ＭＳ ゴシック"/>
                <a:cs typeface="ＭＳ ゴシック"/>
              </a:rPr>
              <a:t>フ</a:t>
            </a:r>
            <a:r>
              <a:rPr sz="1000" spc="-80" dirty="0">
                <a:solidFill>
                  <a:srgbClr val="231F20"/>
                </a:solidFill>
                <a:latin typeface="ＭＳ ゴシック"/>
                <a:cs typeface="ＭＳ ゴシック"/>
              </a:rPr>
              <a:t>か</a:t>
            </a:r>
            <a:r>
              <a:rPr sz="1000" spc="-65" dirty="0">
                <a:solidFill>
                  <a:srgbClr val="231F20"/>
                </a:solidFill>
                <a:latin typeface="ＭＳ ゴシック"/>
                <a:cs typeface="ＭＳ ゴシック"/>
              </a:rPr>
              <a:t>ら</a:t>
            </a:r>
            <a:r>
              <a:rPr sz="1000" spc="-40" dirty="0">
                <a:solidFill>
                  <a:srgbClr val="231F20"/>
                </a:solidFill>
                <a:latin typeface="ＭＳ ゴシック"/>
                <a:cs typeface="ＭＳ ゴシック"/>
              </a:rPr>
              <a:t>の</a:t>
            </a:r>
            <a:r>
              <a:rPr sz="1000" spc="-5" dirty="0">
                <a:solidFill>
                  <a:srgbClr val="231F20"/>
                </a:solidFill>
                <a:latin typeface="ＭＳ ゴシック"/>
                <a:cs typeface="ＭＳ ゴシック"/>
              </a:rPr>
              <a:t>評</a:t>
            </a:r>
            <a:r>
              <a:rPr sz="1000" spc="-70" dirty="0">
                <a:solidFill>
                  <a:srgbClr val="231F20"/>
                </a:solidFill>
                <a:latin typeface="ＭＳ ゴシック"/>
                <a:cs typeface="ＭＳ ゴシック"/>
              </a:rPr>
              <a:t>価</a:t>
            </a:r>
            <a:r>
              <a:rPr sz="1000" spc="-110" dirty="0">
                <a:solidFill>
                  <a:srgbClr val="231F20"/>
                </a:solidFill>
                <a:latin typeface="ＭＳ ゴシック"/>
                <a:cs typeface="ＭＳ ゴシック"/>
              </a:rPr>
              <a:t>コ</a:t>
            </a:r>
            <a:r>
              <a:rPr sz="1000" spc="-180" dirty="0">
                <a:solidFill>
                  <a:srgbClr val="231F20"/>
                </a:solidFill>
                <a:latin typeface="ＭＳ ゴシック"/>
                <a:cs typeface="ＭＳ ゴシック"/>
              </a:rPr>
              <a:t>メ</a:t>
            </a:r>
            <a:r>
              <a:rPr sz="1000" spc="-160" dirty="0">
                <a:solidFill>
                  <a:srgbClr val="231F20"/>
                </a:solidFill>
                <a:latin typeface="ＭＳ ゴシック"/>
                <a:cs typeface="ＭＳ ゴシック"/>
              </a:rPr>
              <a:t>ン</a:t>
            </a:r>
            <a:r>
              <a:rPr sz="1000" spc="-85" dirty="0">
                <a:solidFill>
                  <a:srgbClr val="231F20"/>
                </a:solidFill>
                <a:latin typeface="ＭＳ ゴシック"/>
                <a:cs typeface="ＭＳ ゴシック"/>
              </a:rPr>
              <a:t>ト</a:t>
            </a:r>
            <a:r>
              <a:rPr sz="1000" spc="-25" dirty="0">
                <a:solidFill>
                  <a:srgbClr val="231F20"/>
                </a:solidFill>
                <a:latin typeface="ＭＳ ゴシック"/>
                <a:cs typeface="ＭＳ ゴシック"/>
              </a:rPr>
              <a:t>を</a:t>
            </a:r>
            <a:r>
              <a:rPr sz="1000" dirty="0">
                <a:solidFill>
                  <a:srgbClr val="231F20"/>
                </a:solidFill>
                <a:latin typeface="ＭＳ ゴシック"/>
                <a:cs typeface="ＭＳ ゴシック"/>
              </a:rPr>
              <a:t>確</a:t>
            </a:r>
            <a:r>
              <a:rPr sz="1000" spc="-25" dirty="0">
                <a:solidFill>
                  <a:srgbClr val="231F20"/>
                </a:solidFill>
                <a:latin typeface="ＭＳ ゴシック"/>
                <a:cs typeface="ＭＳ ゴシック"/>
              </a:rPr>
              <a:t>認</a:t>
            </a:r>
            <a:r>
              <a:rPr sz="1000" spc="-135" dirty="0">
                <a:solidFill>
                  <a:srgbClr val="231F20"/>
                </a:solidFill>
                <a:latin typeface="ＭＳ ゴシック"/>
                <a:cs typeface="ＭＳ ゴシック"/>
              </a:rPr>
              <a:t>す</a:t>
            </a:r>
            <a:r>
              <a:rPr sz="1000" spc="-100" dirty="0">
                <a:solidFill>
                  <a:srgbClr val="231F20"/>
                </a:solidFill>
                <a:latin typeface="ＭＳ ゴシック"/>
                <a:cs typeface="ＭＳ ゴシック"/>
              </a:rPr>
              <a:t>る</a:t>
            </a:r>
            <a:r>
              <a:rPr sz="1000" spc="-114" dirty="0">
                <a:solidFill>
                  <a:srgbClr val="231F20"/>
                </a:solidFill>
                <a:latin typeface="ＭＳ ゴシック"/>
                <a:cs typeface="ＭＳ ゴシック"/>
              </a:rPr>
              <a:t>こ</a:t>
            </a:r>
            <a:r>
              <a:rPr sz="1000" spc="-80" dirty="0">
                <a:solidFill>
                  <a:srgbClr val="231F20"/>
                </a:solidFill>
                <a:latin typeface="ＭＳ ゴシック"/>
                <a:cs typeface="ＭＳ ゴシック"/>
              </a:rPr>
              <a:t>と</a:t>
            </a:r>
            <a:r>
              <a:rPr sz="1000" spc="-45" dirty="0">
                <a:solidFill>
                  <a:srgbClr val="231F20"/>
                </a:solidFill>
                <a:latin typeface="ＭＳ ゴシック"/>
                <a:cs typeface="ＭＳ ゴシック"/>
              </a:rPr>
              <a:t>が</a:t>
            </a:r>
            <a:r>
              <a:rPr sz="1000" spc="-60" dirty="0">
                <a:solidFill>
                  <a:srgbClr val="231F20"/>
                </a:solidFill>
                <a:latin typeface="ＭＳ ゴシック"/>
                <a:cs typeface="ＭＳ ゴシック"/>
              </a:rPr>
              <a:t>で</a:t>
            </a:r>
            <a:r>
              <a:rPr sz="1000" dirty="0">
                <a:solidFill>
                  <a:srgbClr val="231F20"/>
                </a:solidFill>
                <a:latin typeface="ＭＳ ゴシック"/>
                <a:cs typeface="ＭＳ ゴシック"/>
              </a:rPr>
              <a:t>き </a:t>
            </a:r>
            <a:r>
              <a:rPr sz="1000" spc="-40" dirty="0" err="1">
                <a:solidFill>
                  <a:srgbClr val="231F20"/>
                </a:solidFill>
                <a:latin typeface="ＭＳ ゴシック"/>
                <a:cs typeface="ＭＳ ゴシック"/>
              </a:rPr>
              <a:t>ま</a:t>
            </a:r>
            <a:r>
              <a:rPr sz="1000" spc="-210" dirty="0" err="1">
                <a:solidFill>
                  <a:srgbClr val="231F20"/>
                </a:solidFill>
                <a:latin typeface="ＭＳ ゴシック"/>
                <a:cs typeface="ＭＳ ゴシック"/>
              </a:rPr>
              <a:t>す</a:t>
            </a:r>
            <a:r>
              <a:rPr sz="1000" spc="10" dirty="0" err="1">
                <a:solidFill>
                  <a:srgbClr val="231F20"/>
                </a:solidFill>
                <a:latin typeface="ＭＳ ゴシック"/>
                <a:cs typeface="ＭＳ ゴシック"/>
              </a:rPr>
              <a:t>。</a:t>
            </a:r>
            <a:r>
              <a:rPr sz="1000" spc="-15" dirty="0" err="1">
                <a:solidFill>
                  <a:srgbClr val="231F20"/>
                </a:solidFill>
                <a:latin typeface="ＭＳ ゴシック"/>
                <a:cs typeface="ＭＳ ゴシック"/>
              </a:rPr>
              <a:t>評</a:t>
            </a:r>
            <a:r>
              <a:rPr sz="1000" spc="-30" dirty="0" err="1">
                <a:solidFill>
                  <a:srgbClr val="231F20"/>
                </a:solidFill>
                <a:latin typeface="ＭＳ ゴシック"/>
                <a:cs typeface="ＭＳ ゴシック"/>
              </a:rPr>
              <a:t>価</a:t>
            </a:r>
            <a:r>
              <a:rPr sz="1000" spc="-155" dirty="0" err="1">
                <a:solidFill>
                  <a:srgbClr val="231F20"/>
                </a:solidFill>
                <a:latin typeface="ＭＳ ゴシック"/>
                <a:cs typeface="ＭＳ ゴシック"/>
              </a:rPr>
              <a:t>票</a:t>
            </a:r>
            <a:r>
              <a:rPr sz="1000" spc="-220" dirty="0" err="1">
                <a:solidFill>
                  <a:srgbClr val="231F20"/>
                </a:solidFill>
                <a:latin typeface="ＭＳ ゴシック"/>
                <a:cs typeface="ＭＳ ゴシック"/>
              </a:rPr>
              <a:t>Ⅰ</a:t>
            </a:r>
            <a:r>
              <a:rPr sz="1000" spc="-110" dirty="0" err="1">
                <a:solidFill>
                  <a:srgbClr val="231F20"/>
                </a:solidFill>
                <a:latin typeface="ＭＳ ゴシック"/>
                <a:cs typeface="ＭＳ ゴシック"/>
              </a:rPr>
              <a:t>～Ⅲ</a:t>
            </a:r>
            <a:r>
              <a:rPr sz="1000" spc="-45" dirty="0" err="1">
                <a:solidFill>
                  <a:srgbClr val="231F20"/>
                </a:solidFill>
                <a:latin typeface="ＭＳ ゴシック"/>
                <a:cs typeface="ＭＳ ゴシック"/>
              </a:rPr>
              <a:t>そ</a:t>
            </a:r>
            <a:r>
              <a:rPr sz="1000" spc="-85" dirty="0" err="1">
                <a:solidFill>
                  <a:srgbClr val="231F20"/>
                </a:solidFill>
                <a:latin typeface="ＭＳ ゴシック"/>
                <a:cs typeface="ＭＳ ゴシック"/>
              </a:rPr>
              <a:t>れ</a:t>
            </a:r>
            <a:r>
              <a:rPr sz="1000" spc="-45" dirty="0" err="1">
                <a:solidFill>
                  <a:srgbClr val="231F20"/>
                </a:solidFill>
                <a:latin typeface="ＭＳ ゴシック"/>
                <a:cs typeface="ＭＳ ゴシック"/>
              </a:rPr>
              <a:t>ぞ</a:t>
            </a:r>
            <a:r>
              <a:rPr sz="1000" spc="-20" dirty="0" err="1">
                <a:solidFill>
                  <a:srgbClr val="231F20"/>
                </a:solidFill>
                <a:latin typeface="ＭＳ ゴシック"/>
                <a:cs typeface="ＭＳ ゴシック"/>
              </a:rPr>
              <a:t>れ</a:t>
            </a:r>
            <a:r>
              <a:rPr sz="1000" spc="-290" dirty="0" err="1">
                <a:solidFill>
                  <a:srgbClr val="231F20"/>
                </a:solidFill>
                <a:latin typeface="ＭＳ ゴシック"/>
                <a:cs typeface="ＭＳ ゴシック"/>
              </a:rPr>
              <a:t>の</a:t>
            </a:r>
            <a:r>
              <a:rPr sz="1000" spc="10" dirty="0" err="1">
                <a:solidFill>
                  <a:srgbClr val="231F20"/>
                </a:solidFill>
                <a:latin typeface="ＭＳ ゴシック"/>
                <a:cs typeface="ＭＳ ゴシック"/>
              </a:rPr>
              <a:t>「</a:t>
            </a:r>
            <a:r>
              <a:rPr sz="1000" spc="-10" dirty="0" err="1">
                <a:solidFill>
                  <a:srgbClr val="231F20"/>
                </a:solidFill>
                <a:latin typeface="ＭＳ ゴシック"/>
                <a:cs typeface="ＭＳ ゴシック"/>
              </a:rPr>
              <a:t>良</a:t>
            </a:r>
            <a:r>
              <a:rPr sz="1000" spc="-90" dirty="0" err="1">
                <a:solidFill>
                  <a:srgbClr val="231F20"/>
                </a:solidFill>
                <a:latin typeface="ＭＳ ゴシック"/>
                <a:cs typeface="ＭＳ ゴシック"/>
              </a:rPr>
              <a:t>か</a:t>
            </a:r>
            <a:r>
              <a:rPr sz="1000" spc="-114" dirty="0" err="1">
                <a:solidFill>
                  <a:srgbClr val="231F20"/>
                </a:solidFill>
                <a:latin typeface="ＭＳ ゴシック"/>
                <a:cs typeface="ＭＳ ゴシック"/>
              </a:rPr>
              <a:t>っ</a:t>
            </a:r>
            <a:r>
              <a:rPr sz="1000" spc="-45" dirty="0" err="1">
                <a:solidFill>
                  <a:srgbClr val="231F20"/>
                </a:solidFill>
                <a:latin typeface="ＭＳ ゴシック"/>
                <a:cs typeface="ＭＳ ゴシック"/>
              </a:rPr>
              <a:t>た</a:t>
            </a:r>
            <a:r>
              <a:rPr sz="1000" spc="-30" dirty="0" err="1">
                <a:solidFill>
                  <a:srgbClr val="231F20"/>
                </a:solidFill>
                <a:latin typeface="ＭＳ ゴシック"/>
                <a:cs typeface="ＭＳ ゴシック"/>
              </a:rPr>
              <a:t>点</a:t>
            </a:r>
            <a:r>
              <a:rPr sz="1000" spc="-535" dirty="0" smtClean="0">
                <a:solidFill>
                  <a:srgbClr val="231F20"/>
                </a:solidFill>
                <a:latin typeface="ＭＳ ゴシック"/>
                <a:cs typeface="ＭＳ ゴシック"/>
              </a:rPr>
              <a:t>」</a:t>
            </a:r>
            <a:r>
              <a:rPr sz="1000" spc="10" dirty="0" smtClean="0">
                <a:solidFill>
                  <a:srgbClr val="231F20"/>
                </a:solidFill>
                <a:latin typeface="ＭＳ ゴシック"/>
                <a:cs typeface="ＭＳ ゴシック"/>
              </a:rPr>
              <a:t>「</a:t>
            </a:r>
            <a:r>
              <a:rPr lang="ja-JP" altLang="en-US" sz="1000" spc="10" dirty="0" smtClean="0">
                <a:solidFill>
                  <a:srgbClr val="231F20"/>
                </a:solidFill>
                <a:latin typeface="ＭＳ ゴシック"/>
                <a:cs typeface="ＭＳ ゴシック"/>
              </a:rPr>
              <a:t>　</a:t>
            </a:r>
            <a:r>
              <a:rPr sz="1000" spc="-40" dirty="0" err="1" smtClean="0">
                <a:solidFill>
                  <a:srgbClr val="231F20"/>
                </a:solidFill>
                <a:latin typeface="ＭＳ ゴシック"/>
                <a:cs typeface="ＭＳ ゴシック"/>
              </a:rPr>
              <a:t>改</a:t>
            </a:r>
            <a:r>
              <a:rPr sz="1000" spc="-35" dirty="0" err="1" smtClean="0">
                <a:solidFill>
                  <a:srgbClr val="231F20"/>
                </a:solidFill>
                <a:latin typeface="ＭＳ ゴシック"/>
                <a:cs typeface="ＭＳ ゴシック"/>
              </a:rPr>
              <a:t>善</a:t>
            </a:r>
            <a:r>
              <a:rPr sz="1000" spc="-120" dirty="0" err="1" smtClean="0">
                <a:solidFill>
                  <a:srgbClr val="231F20"/>
                </a:solidFill>
                <a:latin typeface="ＭＳ ゴシック"/>
                <a:cs typeface="ＭＳ ゴシック"/>
              </a:rPr>
              <a:t>す</a:t>
            </a:r>
            <a:r>
              <a:rPr sz="1000" spc="-80" dirty="0" err="1" smtClean="0">
                <a:solidFill>
                  <a:srgbClr val="231F20"/>
                </a:solidFill>
                <a:latin typeface="ＭＳ ゴシック"/>
                <a:cs typeface="ＭＳ ゴシック"/>
              </a:rPr>
              <a:t>べ</a:t>
            </a:r>
            <a:r>
              <a:rPr sz="1000" spc="-100" dirty="0" err="1" smtClean="0">
                <a:solidFill>
                  <a:srgbClr val="231F20"/>
                </a:solidFill>
                <a:latin typeface="ＭＳ ゴシック"/>
                <a:cs typeface="ＭＳ ゴシック"/>
              </a:rPr>
              <a:t>き</a:t>
            </a:r>
            <a:r>
              <a:rPr sz="1000" spc="-30" dirty="0" err="1" smtClean="0">
                <a:solidFill>
                  <a:srgbClr val="231F20"/>
                </a:solidFill>
                <a:latin typeface="ＭＳ ゴシック"/>
                <a:cs typeface="ＭＳ ゴシック"/>
              </a:rPr>
              <a:t>点</a:t>
            </a:r>
            <a:r>
              <a:rPr sz="1000" spc="10" dirty="0" err="1">
                <a:solidFill>
                  <a:srgbClr val="231F20"/>
                </a:solidFill>
                <a:latin typeface="ＭＳ ゴシック"/>
                <a:cs typeface="ＭＳ ゴシック"/>
              </a:rPr>
              <a:t>」</a:t>
            </a:r>
            <a:r>
              <a:rPr sz="1000" spc="-80" dirty="0" err="1">
                <a:solidFill>
                  <a:srgbClr val="231F20"/>
                </a:solidFill>
                <a:latin typeface="ＭＳ ゴシック"/>
                <a:cs typeface="ＭＳ ゴシック"/>
              </a:rPr>
              <a:t>に</a:t>
            </a:r>
            <a:r>
              <a:rPr sz="1000" spc="-65" dirty="0" err="1">
                <a:solidFill>
                  <a:srgbClr val="231F20"/>
                </a:solidFill>
                <a:latin typeface="ＭＳ ゴシック"/>
                <a:cs typeface="ＭＳ ゴシック"/>
              </a:rPr>
              <a:t>つ</a:t>
            </a:r>
            <a:r>
              <a:rPr sz="1000" spc="-90" dirty="0" err="1">
                <a:solidFill>
                  <a:srgbClr val="231F20"/>
                </a:solidFill>
                <a:latin typeface="ＭＳ ゴシック"/>
                <a:cs typeface="ＭＳ ゴシック"/>
              </a:rPr>
              <a:t>い</a:t>
            </a:r>
            <a:r>
              <a:rPr sz="1000" spc="-105" dirty="0" err="1">
                <a:solidFill>
                  <a:srgbClr val="231F20"/>
                </a:solidFill>
                <a:latin typeface="ＭＳ ゴシック"/>
                <a:cs typeface="ＭＳ ゴシック"/>
              </a:rPr>
              <a:t>て</a:t>
            </a:r>
            <a:r>
              <a:rPr sz="1000" spc="10" dirty="0" err="1">
                <a:solidFill>
                  <a:srgbClr val="231F20"/>
                </a:solidFill>
                <a:latin typeface="ＭＳ ゴシック"/>
                <a:cs typeface="ＭＳ ゴシック"/>
              </a:rPr>
              <a:t>、</a:t>
            </a:r>
            <a:r>
              <a:rPr sz="1000" spc="-140" dirty="0" err="1" smtClean="0">
                <a:solidFill>
                  <a:srgbClr val="231F20"/>
                </a:solidFill>
                <a:latin typeface="ＭＳ ゴシック"/>
                <a:cs typeface="ＭＳ ゴシック"/>
              </a:rPr>
              <a:t>タ</a:t>
            </a:r>
            <a:r>
              <a:rPr sz="1000" spc="-80" dirty="0" err="1" smtClean="0">
                <a:solidFill>
                  <a:srgbClr val="231F20"/>
                </a:solidFill>
                <a:latin typeface="ＭＳ ゴシック"/>
                <a:cs typeface="ＭＳ ゴシック"/>
              </a:rPr>
              <a:t>ブ</a:t>
            </a:r>
            <a:r>
              <a:rPr sz="1000" spc="-55" dirty="0" err="1" smtClean="0">
                <a:solidFill>
                  <a:srgbClr val="231F20"/>
                </a:solidFill>
                <a:latin typeface="ＭＳ ゴシック"/>
                <a:cs typeface="ＭＳ ゴシック"/>
              </a:rPr>
              <a:t>を</a:t>
            </a:r>
            <a:r>
              <a:rPr sz="1000" spc="-165" dirty="0" err="1" smtClean="0">
                <a:solidFill>
                  <a:srgbClr val="231F20"/>
                </a:solidFill>
                <a:latin typeface="ＭＳ ゴシック"/>
                <a:cs typeface="ＭＳ ゴシック"/>
              </a:rPr>
              <a:t>ク</a:t>
            </a:r>
            <a:r>
              <a:rPr sz="1000" spc="-170" dirty="0" err="1" smtClean="0">
                <a:solidFill>
                  <a:srgbClr val="231F20"/>
                </a:solidFill>
                <a:latin typeface="ＭＳ ゴシック"/>
                <a:cs typeface="ＭＳ ゴシック"/>
              </a:rPr>
              <a:t>リ</a:t>
            </a:r>
            <a:r>
              <a:rPr sz="1000" spc="-100" dirty="0" err="1" smtClean="0">
                <a:solidFill>
                  <a:srgbClr val="231F20"/>
                </a:solidFill>
                <a:latin typeface="ＭＳ ゴシック"/>
                <a:cs typeface="ＭＳ ゴシック"/>
              </a:rPr>
              <a:t>ッ</a:t>
            </a:r>
            <a:r>
              <a:rPr sz="1000" spc="-170" dirty="0" err="1" smtClean="0">
                <a:solidFill>
                  <a:srgbClr val="231F20"/>
                </a:solidFill>
                <a:latin typeface="ＭＳ ゴシック"/>
                <a:cs typeface="ＭＳ ゴシック"/>
              </a:rPr>
              <a:t>ク</a:t>
            </a:r>
            <a:r>
              <a:rPr sz="1000" spc="-190" dirty="0" err="1" smtClean="0">
                <a:solidFill>
                  <a:srgbClr val="231F20"/>
                </a:solidFill>
                <a:latin typeface="ＭＳ ゴシック"/>
                <a:cs typeface="ＭＳ ゴシック"/>
              </a:rPr>
              <a:t>し</a:t>
            </a:r>
            <a:r>
              <a:rPr sz="1000" spc="-75" dirty="0" err="1" smtClean="0">
                <a:solidFill>
                  <a:srgbClr val="231F20"/>
                </a:solidFill>
                <a:latin typeface="ＭＳ ゴシック"/>
                <a:cs typeface="ＭＳ ゴシック"/>
              </a:rPr>
              <a:t>て</a:t>
            </a:r>
            <a:r>
              <a:rPr sz="1000" spc="-30" dirty="0" err="1" smtClean="0">
                <a:solidFill>
                  <a:srgbClr val="231F20"/>
                </a:solidFill>
                <a:latin typeface="ＭＳ ゴシック"/>
                <a:cs typeface="ＭＳ ゴシック"/>
              </a:rPr>
              <a:t>参</a:t>
            </a:r>
            <a:r>
              <a:rPr sz="1000" spc="-114" dirty="0" err="1" smtClean="0">
                <a:solidFill>
                  <a:srgbClr val="231F20"/>
                </a:solidFill>
                <a:latin typeface="ＭＳ ゴシック"/>
                <a:cs typeface="ＭＳ ゴシック"/>
              </a:rPr>
              <a:t>照</a:t>
            </a:r>
            <a:r>
              <a:rPr sz="1000" spc="-190" dirty="0" err="1" smtClean="0">
                <a:solidFill>
                  <a:srgbClr val="231F20"/>
                </a:solidFill>
                <a:latin typeface="ＭＳ ゴシック"/>
                <a:cs typeface="ＭＳ ゴシック"/>
              </a:rPr>
              <a:t>し</a:t>
            </a:r>
            <a:r>
              <a:rPr sz="1000" spc="-215" dirty="0" err="1" smtClean="0">
                <a:solidFill>
                  <a:srgbClr val="231F20"/>
                </a:solidFill>
                <a:latin typeface="ＭＳ ゴシック"/>
                <a:cs typeface="ＭＳ ゴシック"/>
              </a:rPr>
              <a:t>て</a:t>
            </a:r>
            <a:r>
              <a:rPr sz="1000" spc="-155" dirty="0" err="1" smtClean="0">
                <a:solidFill>
                  <a:srgbClr val="231F20"/>
                </a:solidFill>
                <a:latin typeface="ＭＳ ゴシック"/>
                <a:cs typeface="ＭＳ ゴシック"/>
              </a:rPr>
              <a:t>く</a:t>
            </a:r>
            <a:r>
              <a:rPr sz="1000" spc="-105" dirty="0" err="1" smtClean="0">
                <a:solidFill>
                  <a:srgbClr val="231F20"/>
                </a:solidFill>
                <a:latin typeface="ＭＳ ゴシック"/>
                <a:cs typeface="ＭＳ ゴシック"/>
              </a:rPr>
              <a:t>だ</a:t>
            </a:r>
            <a:r>
              <a:rPr sz="1000" spc="-100" dirty="0" err="1" smtClean="0">
                <a:solidFill>
                  <a:srgbClr val="231F20"/>
                </a:solidFill>
                <a:latin typeface="ＭＳ ゴシック"/>
                <a:cs typeface="ＭＳ ゴシック"/>
              </a:rPr>
              <a:t>さ</a:t>
            </a:r>
            <a:r>
              <a:rPr sz="1000" spc="-65" dirty="0" err="1" smtClean="0">
                <a:solidFill>
                  <a:srgbClr val="231F20"/>
                </a:solidFill>
                <a:latin typeface="ＭＳ ゴシック"/>
                <a:cs typeface="ＭＳ ゴシック"/>
              </a:rPr>
              <a:t>い</a:t>
            </a:r>
            <a:r>
              <a:rPr lang="ja-JP" altLang="en-US" sz="1000" dirty="0">
                <a:solidFill>
                  <a:srgbClr val="231F20"/>
                </a:solidFill>
                <a:latin typeface="ＭＳ ゴシック"/>
                <a:cs typeface="ＭＳ ゴシック"/>
              </a:rPr>
              <a:t>。</a:t>
            </a:r>
            <a:endParaRPr sz="1000" dirty="0">
              <a:latin typeface="ＭＳ ゴシック"/>
              <a:cs typeface="ＭＳ ゴシック"/>
            </a:endParaRPr>
          </a:p>
        </p:txBody>
      </p:sp>
      <p:sp>
        <p:nvSpPr>
          <p:cNvPr id="22" name="object 22"/>
          <p:cNvSpPr txBox="1"/>
          <p:nvPr/>
        </p:nvSpPr>
        <p:spPr>
          <a:xfrm>
            <a:off x="734402" y="837006"/>
            <a:ext cx="6091555" cy="429895"/>
          </a:xfrm>
          <a:prstGeom prst="rect">
            <a:avLst/>
          </a:prstGeom>
          <a:solidFill>
            <a:srgbClr val="ED6C00"/>
          </a:solidFill>
        </p:spPr>
        <p:txBody>
          <a:bodyPr vert="horz" wrap="square" lIns="0" tIns="45085" rIns="0" bIns="0" rtlCol="0">
            <a:spAutoFit/>
          </a:bodyPr>
          <a:lstStyle/>
          <a:p>
            <a:pPr marL="231140">
              <a:lnSpc>
                <a:spcPct val="100000"/>
              </a:lnSpc>
              <a:spcBef>
                <a:spcPts val="355"/>
              </a:spcBef>
            </a:pPr>
            <a:r>
              <a:rPr sz="1950" spc="85" dirty="0">
                <a:solidFill>
                  <a:srgbClr val="FFFFFF"/>
                </a:solidFill>
                <a:latin typeface="HGPｺﾞｼｯｸE"/>
                <a:cs typeface="HGPｺﾞｼｯｸE"/>
              </a:rPr>
              <a:t>研</a:t>
            </a:r>
            <a:r>
              <a:rPr sz="1950" spc="25" dirty="0">
                <a:solidFill>
                  <a:srgbClr val="FFFFFF"/>
                </a:solidFill>
                <a:latin typeface="HGPｺﾞｼｯｸE"/>
                <a:cs typeface="HGPｺﾞｼｯｸE"/>
              </a:rPr>
              <a:t>修</a:t>
            </a:r>
            <a:r>
              <a:rPr sz="1950" spc="5" dirty="0">
                <a:solidFill>
                  <a:srgbClr val="FFFFFF"/>
                </a:solidFill>
                <a:latin typeface="HGPｺﾞｼｯｸE"/>
                <a:cs typeface="HGPｺﾞｼｯｸE"/>
              </a:rPr>
              <a:t>医</a:t>
            </a:r>
            <a:r>
              <a:rPr sz="1950" spc="25" dirty="0">
                <a:solidFill>
                  <a:srgbClr val="FFFFFF"/>
                </a:solidFill>
                <a:latin typeface="HGPｺﾞｼｯｸE"/>
                <a:cs typeface="HGPｺﾞｼｯｸE"/>
              </a:rPr>
              <a:t>評</a:t>
            </a:r>
            <a:r>
              <a:rPr sz="1950" spc="15" dirty="0">
                <a:solidFill>
                  <a:srgbClr val="FFFFFF"/>
                </a:solidFill>
                <a:latin typeface="HGPｺﾞｼｯｸE"/>
                <a:cs typeface="HGPｺﾞｼｯｸE"/>
              </a:rPr>
              <a:t>価票</a:t>
            </a:r>
            <a:r>
              <a:rPr sz="1950" spc="25" dirty="0">
                <a:solidFill>
                  <a:srgbClr val="FFFFFF"/>
                </a:solidFill>
                <a:latin typeface="HGPｺﾞｼｯｸE"/>
                <a:cs typeface="HGPｺﾞｼｯｸE"/>
              </a:rPr>
              <a:t>の</a:t>
            </a:r>
            <a:r>
              <a:rPr sz="1950" spc="35" dirty="0">
                <a:solidFill>
                  <a:srgbClr val="FFFFFF"/>
                </a:solidFill>
                <a:latin typeface="HGPｺﾞｼｯｸE"/>
                <a:cs typeface="HGPｺﾞｼｯｸE"/>
              </a:rPr>
              <a:t>要</a:t>
            </a:r>
            <a:r>
              <a:rPr sz="1950" spc="15" dirty="0">
                <a:solidFill>
                  <a:srgbClr val="FFFFFF"/>
                </a:solidFill>
                <a:latin typeface="HGPｺﾞｼｯｸE"/>
                <a:cs typeface="HGPｺﾞｼｯｸE"/>
              </a:rPr>
              <a:t>約</a:t>
            </a:r>
            <a:r>
              <a:rPr sz="1950" spc="-30" dirty="0">
                <a:solidFill>
                  <a:srgbClr val="FFFFFF"/>
                </a:solidFill>
                <a:latin typeface="HGPｺﾞｼｯｸE"/>
                <a:cs typeface="HGPｺﾞｼｯｸE"/>
              </a:rPr>
              <a:t>ダ</a:t>
            </a:r>
            <a:r>
              <a:rPr sz="1950" spc="-60" dirty="0">
                <a:solidFill>
                  <a:srgbClr val="FFFFFF"/>
                </a:solidFill>
                <a:latin typeface="HGPｺﾞｼｯｸE"/>
                <a:cs typeface="HGPｺﾞｼｯｸE"/>
              </a:rPr>
              <a:t>ウ</a:t>
            </a:r>
            <a:r>
              <a:rPr sz="1950" spc="-15" dirty="0">
                <a:solidFill>
                  <a:srgbClr val="FFFFFF"/>
                </a:solidFill>
                <a:latin typeface="HGPｺﾞｼｯｸE"/>
                <a:cs typeface="HGPｺﾞｼｯｸE"/>
              </a:rPr>
              <a:t>ン</a:t>
            </a:r>
            <a:r>
              <a:rPr sz="1950" spc="30" dirty="0">
                <a:solidFill>
                  <a:srgbClr val="FFFFFF"/>
                </a:solidFill>
                <a:latin typeface="HGPｺﾞｼｯｸE"/>
                <a:cs typeface="HGPｺﾞｼｯｸE"/>
              </a:rPr>
              <a:t>ロ</a:t>
            </a:r>
            <a:r>
              <a:rPr sz="1950" spc="25" dirty="0">
                <a:solidFill>
                  <a:srgbClr val="FFFFFF"/>
                </a:solidFill>
                <a:latin typeface="HGPｺﾞｼｯｸE"/>
                <a:cs typeface="HGPｺﾞｼｯｸE"/>
              </a:rPr>
              <a:t>ー</a:t>
            </a:r>
            <a:r>
              <a:rPr sz="1950" spc="-325" dirty="0">
                <a:solidFill>
                  <a:srgbClr val="FFFFFF"/>
                </a:solidFill>
                <a:latin typeface="HGPｺﾞｼｯｸE"/>
                <a:cs typeface="HGPｺﾞｼｯｸE"/>
              </a:rPr>
              <a:t>ド</a:t>
            </a:r>
            <a:r>
              <a:rPr sz="1950" spc="-40" dirty="0">
                <a:solidFill>
                  <a:srgbClr val="FFFFFF"/>
                </a:solidFill>
                <a:latin typeface="HGPｺﾞｼｯｸE"/>
                <a:cs typeface="HGPｺﾞｼｯｸE"/>
              </a:rPr>
              <a:t>／</a:t>
            </a:r>
            <a:r>
              <a:rPr sz="1950" spc="-60" dirty="0">
                <a:solidFill>
                  <a:srgbClr val="FFFFFF"/>
                </a:solidFill>
                <a:latin typeface="HGPｺﾞｼｯｸE"/>
                <a:cs typeface="HGPｺﾞｼｯｸE"/>
              </a:rPr>
              <a:t>フ</a:t>
            </a:r>
            <a:r>
              <a:rPr sz="1950" spc="-50" dirty="0">
                <a:solidFill>
                  <a:srgbClr val="FFFFFF"/>
                </a:solidFill>
                <a:latin typeface="HGPｺﾞｼｯｸE"/>
                <a:cs typeface="HGPｺﾞｼｯｸE"/>
              </a:rPr>
              <a:t>ィ</a:t>
            </a:r>
            <a:r>
              <a:rPr sz="1950" spc="25" dirty="0">
                <a:solidFill>
                  <a:srgbClr val="FFFFFF"/>
                </a:solidFill>
                <a:latin typeface="HGPｺﾞｼｯｸE"/>
                <a:cs typeface="HGPｺﾞｼｯｸE"/>
              </a:rPr>
              <a:t>ー</a:t>
            </a:r>
            <a:r>
              <a:rPr sz="1950" spc="-190" dirty="0">
                <a:solidFill>
                  <a:srgbClr val="FFFFFF"/>
                </a:solidFill>
                <a:latin typeface="HGPｺﾞｼｯｸE"/>
                <a:cs typeface="HGPｺﾞｼｯｸE"/>
              </a:rPr>
              <a:t>ド</a:t>
            </a:r>
            <a:r>
              <a:rPr sz="1950" spc="-100" dirty="0">
                <a:solidFill>
                  <a:srgbClr val="FFFFFF"/>
                </a:solidFill>
                <a:latin typeface="HGPｺﾞｼｯｸE"/>
                <a:cs typeface="HGPｺﾞｼｯｸE"/>
              </a:rPr>
              <a:t>バ</a:t>
            </a:r>
            <a:r>
              <a:rPr sz="1950" spc="-10" dirty="0">
                <a:solidFill>
                  <a:srgbClr val="FFFFFF"/>
                </a:solidFill>
                <a:latin typeface="HGPｺﾞｼｯｸE"/>
                <a:cs typeface="HGPｺﾞｼｯｸE"/>
              </a:rPr>
              <a:t>ッ</a:t>
            </a:r>
            <a:r>
              <a:rPr sz="1950" spc="-275" dirty="0">
                <a:solidFill>
                  <a:srgbClr val="FFFFFF"/>
                </a:solidFill>
                <a:latin typeface="HGPｺﾞｼｯｸE"/>
                <a:cs typeface="HGPｺﾞｼｯｸE"/>
              </a:rPr>
              <a:t>ク</a:t>
            </a:r>
            <a:r>
              <a:rPr sz="1950" spc="5" dirty="0">
                <a:solidFill>
                  <a:srgbClr val="FFFFFF"/>
                </a:solidFill>
                <a:latin typeface="HGPｺﾞｼｯｸE"/>
                <a:cs typeface="HGPｺﾞｼｯｸE"/>
              </a:rPr>
              <a:t>入</a:t>
            </a:r>
            <a:r>
              <a:rPr sz="1950" spc="30" dirty="0">
                <a:solidFill>
                  <a:srgbClr val="FFFFFF"/>
                </a:solidFill>
                <a:latin typeface="HGPｺﾞｼｯｸE"/>
                <a:cs typeface="HGPｺﾞｼｯｸE"/>
              </a:rPr>
              <a:t>力</a:t>
            </a:r>
            <a:endParaRPr sz="1950" dirty="0">
              <a:latin typeface="HGPｺﾞｼｯｸE"/>
              <a:cs typeface="HGPｺﾞｼｯｸE"/>
            </a:endParaRPr>
          </a:p>
        </p:txBody>
      </p:sp>
      <p:sp>
        <p:nvSpPr>
          <p:cNvPr id="24" name="object 24"/>
          <p:cNvSpPr txBox="1">
            <a:spLocks noGrp="1"/>
          </p:cNvSpPr>
          <p:nvPr>
            <p:ph type="sldNum" sz="quarter" idx="7"/>
          </p:nvPr>
        </p:nvSpPr>
        <p:spPr>
          <a:prstGeom prst="rect">
            <a:avLst/>
          </a:prstGeom>
        </p:spPr>
        <p:txBody>
          <a:bodyPr vert="horz" wrap="square" lIns="0" tIns="5080" rIns="0" bIns="0" rtlCol="0">
            <a:spAutoFit/>
          </a:bodyPr>
          <a:lstStyle/>
          <a:p>
            <a:pPr marL="38100">
              <a:lnSpc>
                <a:spcPct val="100000"/>
              </a:lnSpc>
              <a:spcBef>
                <a:spcPts val="40"/>
              </a:spcBef>
            </a:pPr>
            <a:fld id="{81D60167-4931-47E6-BA6A-407CBD079E47}" type="slidenum">
              <a:rPr dirty="0"/>
              <a:t>9</a:t>
            </a:fld>
            <a:endParaRPr dirty="0"/>
          </a:p>
        </p:txBody>
      </p:sp>
      <p:sp>
        <p:nvSpPr>
          <p:cNvPr id="23" name="object 23"/>
          <p:cNvSpPr txBox="1"/>
          <p:nvPr/>
        </p:nvSpPr>
        <p:spPr>
          <a:xfrm>
            <a:off x="734402" y="651599"/>
            <a:ext cx="6091555" cy="185420"/>
          </a:xfrm>
          <a:prstGeom prst="rect">
            <a:avLst/>
          </a:prstGeom>
          <a:solidFill>
            <a:srgbClr val="FFFFFF">
              <a:alpha val="29998"/>
            </a:srgbClr>
          </a:solidFill>
        </p:spPr>
        <p:txBody>
          <a:bodyPr vert="horz" wrap="square" lIns="0" tIns="8255" rIns="0" bIns="0" rtlCol="0">
            <a:spAutoFit/>
          </a:bodyPr>
          <a:lstStyle/>
          <a:p>
            <a:pPr algn="ctr">
              <a:lnSpc>
                <a:spcPct val="100000"/>
              </a:lnSpc>
              <a:spcBef>
                <a:spcPts val="65"/>
              </a:spcBef>
            </a:pPr>
            <a:r>
              <a:rPr sz="1000" spc="-25" dirty="0">
                <a:solidFill>
                  <a:srgbClr val="FFFFFF"/>
                </a:solidFill>
                <a:latin typeface="ＭＳ Ｐゴシック"/>
                <a:cs typeface="ＭＳ Ｐゴシック"/>
              </a:rPr>
              <a:t>〈</a:t>
            </a:r>
            <a:r>
              <a:rPr sz="1000" spc="15" dirty="0">
                <a:solidFill>
                  <a:srgbClr val="FFFFFF"/>
                </a:solidFill>
                <a:latin typeface="ＭＳ Ｐゴシック"/>
                <a:cs typeface="ＭＳ Ｐゴシック"/>
              </a:rPr>
              <a:t>研</a:t>
            </a:r>
            <a:r>
              <a:rPr sz="1000" spc="-15" dirty="0">
                <a:solidFill>
                  <a:srgbClr val="FFFFFF"/>
                </a:solidFill>
                <a:latin typeface="ＭＳ Ｐゴシック"/>
                <a:cs typeface="ＭＳ Ｐゴシック"/>
              </a:rPr>
              <a:t>修医</a:t>
            </a:r>
            <a:r>
              <a:rPr sz="1000" spc="-5" dirty="0">
                <a:solidFill>
                  <a:srgbClr val="FFFFFF"/>
                </a:solidFill>
                <a:latin typeface="ＭＳ Ｐゴシック"/>
                <a:cs typeface="ＭＳ Ｐゴシック"/>
              </a:rPr>
              <a:t>評</a:t>
            </a:r>
            <a:r>
              <a:rPr sz="1000" spc="-15" dirty="0">
                <a:solidFill>
                  <a:srgbClr val="FFFFFF"/>
                </a:solidFill>
                <a:latin typeface="ＭＳ Ｐゴシック"/>
                <a:cs typeface="ＭＳ Ｐゴシック"/>
              </a:rPr>
              <a:t>価</a:t>
            </a:r>
            <a:r>
              <a:rPr sz="1000" spc="-5" dirty="0">
                <a:solidFill>
                  <a:srgbClr val="FFFFFF"/>
                </a:solidFill>
                <a:latin typeface="ＭＳ Ｐゴシック"/>
                <a:cs typeface="ＭＳ Ｐゴシック"/>
              </a:rPr>
              <a:t>〉</a:t>
            </a:r>
            <a:endParaRPr sz="1000" dirty="0">
              <a:latin typeface="ＭＳ Ｐゴシック"/>
              <a:cs typeface="ＭＳ Ｐゴシック"/>
            </a:endParaRP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967" y="1444170"/>
            <a:ext cx="6085905" cy="802969"/>
          </a:xfrm>
          <a:prstGeom prst="rect">
            <a:avLst/>
          </a:prstGeom>
        </p:spPr>
      </p:pic>
      <p:pic>
        <p:nvPicPr>
          <p:cNvPr id="19" name="図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4127" y="5702059"/>
            <a:ext cx="536464" cy="583626"/>
          </a:xfrm>
          <a:prstGeom prst="rect">
            <a:avLst/>
          </a:prstGeom>
        </p:spPr>
      </p:pic>
      <p:pic>
        <p:nvPicPr>
          <p:cNvPr id="20" name="図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3686" y="4649001"/>
            <a:ext cx="817347" cy="823667"/>
          </a:xfrm>
          <a:prstGeom prst="rect">
            <a:avLst/>
          </a:prstGeom>
        </p:spPr>
      </p:pic>
      <p:pic>
        <p:nvPicPr>
          <p:cNvPr id="31" name="図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43601" y="4651362"/>
            <a:ext cx="851757" cy="819165"/>
          </a:xfrm>
          <a:prstGeom prst="rect">
            <a:avLst/>
          </a:prstGeom>
        </p:spPr>
      </p:pic>
      <p:pic>
        <p:nvPicPr>
          <p:cNvPr id="32" name="図 3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23025" y="4650089"/>
            <a:ext cx="820576" cy="793922"/>
          </a:xfrm>
          <a:prstGeom prst="rect">
            <a:avLst/>
          </a:prstGeom>
        </p:spPr>
      </p:pic>
      <p:pic>
        <p:nvPicPr>
          <p:cNvPr id="34" name="図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1967" y="4644777"/>
            <a:ext cx="3778248" cy="1164778"/>
          </a:xfrm>
          <a:prstGeom prst="rect">
            <a:avLst/>
          </a:prstGeom>
          <a:ln w="19050">
            <a:solidFill>
              <a:srgbClr val="000000"/>
            </a:solidFill>
          </a:ln>
        </p:spPr>
      </p:pic>
      <p:sp>
        <p:nvSpPr>
          <p:cNvPr id="35" name="object 18"/>
          <p:cNvSpPr txBox="1"/>
          <p:nvPr/>
        </p:nvSpPr>
        <p:spPr>
          <a:xfrm>
            <a:off x="4325727" y="5518159"/>
            <a:ext cx="1492885" cy="151323"/>
          </a:xfrm>
          <a:prstGeom prst="rect">
            <a:avLst/>
          </a:prstGeom>
        </p:spPr>
        <p:txBody>
          <a:bodyPr vert="horz" wrap="square" lIns="0" tIns="12700" rIns="0" bIns="0" rtlCol="0">
            <a:spAutoFit/>
          </a:bodyPr>
          <a:lstStyle/>
          <a:p>
            <a:pPr marL="445134">
              <a:lnSpc>
                <a:spcPct val="100000"/>
              </a:lnSpc>
              <a:spcBef>
                <a:spcPts val="100"/>
              </a:spcBef>
            </a:pPr>
            <a:r>
              <a:rPr lang="ja-JP" altLang="en-US" sz="900" b="1" spc="10" dirty="0">
                <a:latin typeface="ＭＳ ゴシック"/>
                <a:cs typeface="ＭＳ ゴシック"/>
              </a:rPr>
              <a:t>評価票</a:t>
            </a:r>
            <a:r>
              <a:rPr lang="en-US" altLang="ja-JP" sz="900" b="1" spc="10" dirty="0" smtClean="0">
                <a:latin typeface="ＭＳ ゴシック"/>
                <a:cs typeface="ＭＳ ゴシック"/>
              </a:rPr>
              <a:t>Ⅰ</a:t>
            </a:r>
          </a:p>
        </p:txBody>
      </p:sp>
      <p:sp>
        <p:nvSpPr>
          <p:cNvPr id="38" name="object 18"/>
          <p:cNvSpPr txBox="1"/>
          <p:nvPr/>
        </p:nvSpPr>
        <p:spPr>
          <a:xfrm>
            <a:off x="5172075" y="5522225"/>
            <a:ext cx="1492885" cy="151323"/>
          </a:xfrm>
          <a:prstGeom prst="rect">
            <a:avLst/>
          </a:prstGeom>
        </p:spPr>
        <p:txBody>
          <a:bodyPr vert="horz" wrap="square" lIns="0" tIns="12700" rIns="0" bIns="0" rtlCol="0">
            <a:spAutoFit/>
          </a:bodyPr>
          <a:lstStyle/>
          <a:p>
            <a:pPr marL="445134">
              <a:lnSpc>
                <a:spcPct val="100000"/>
              </a:lnSpc>
              <a:spcBef>
                <a:spcPts val="100"/>
              </a:spcBef>
            </a:pPr>
            <a:r>
              <a:rPr lang="ja-JP" altLang="en-US" sz="900" b="1" spc="10" dirty="0" smtClean="0">
                <a:latin typeface="ＭＳ ゴシック"/>
                <a:cs typeface="ＭＳ ゴシック"/>
              </a:rPr>
              <a:t>評価票</a:t>
            </a:r>
            <a:r>
              <a:rPr lang="en-US" altLang="ja-JP" sz="900" b="1" spc="10" dirty="0" smtClean="0">
                <a:latin typeface="ＭＳ ゴシック"/>
                <a:cs typeface="ＭＳ ゴシック"/>
              </a:rPr>
              <a:t>Ⅱ</a:t>
            </a:r>
          </a:p>
        </p:txBody>
      </p:sp>
      <p:sp>
        <p:nvSpPr>
          <p:cNvPr id="39" name="object 18"/>
          <p:cNvSpPr txBox="1"/>
          <p:nvPr/>
        </p:nvSpPr>
        <p:spPr>
          <a:xfrm>
            <a:off x="5926055" y="5522225"/>
            <a:ext cx="1492885" cy="151323"/>
          </a:xfrm>
          <a:prstGeom prst="rect">
            <a:avLst/>
          </a:prstGeom>
        </p:spPr>
        <p:txBody>
          <a:bodyPr vert="horz" wrap="square" lIns="0" tIns="12700" rIns="0" bIns="0" rtlCol="0">
            <a:spAutoFit/>
          </a:bodyPr>
          <a:lstStyle/>
          <a:p>
            <a:pPr marL="445134">
              <a:lnSpc>
                <a:spcPct val="100000"/>
              </a:lnSpc>
              <a:spcBef>
                <a:spcPts val="100"/>
              </a:spcBef>
            </a:pPr>
            <a:r>
              <a:rPr lang="ja-JP" altLang="en-US" sz="900" b="1" spc="10" dirty="0" smtClean="0">
                <a:latin typeface="ＭＳ ゴシック"/>
                <a:cs typeface="ＭＳ ゴシック"/>
              </a:rPr>
              <a:t>評価票</a:t>
            </a:r>
            <a:r>
              <a:rPr lang="en-US" altLang="ja-JP" sz="900" b="1" spc="10" dirty="0" smtClean="0">
                <a:latin typeface="ＭＳ ゴシック"/>
                <a:cs typeface="ＭＳ ゴシック"/>
              </a:rPr>
              <a:t>Ⅲ</a:t>
            </a:r>
          </a:p>
        </p:txBody>
      </p:sp>
      <p:pic>
        <p:nvPicPr>
          <p:cNvPr id="40" name="図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967" y="8094029"/>
            <a:ext cx="2286064" cy="2093916"/>
          </a:xfrm>
          <a:prstGeom prst="rect">
            <a:avLst/>
          </a:prstGeom>
          <a:ln w="19050">
            <a:solidFill>
              <a:schemeClr val="tx1"/>
            </a:solidFill>
          </a:ln>
        </p:spPr>
      </p:pic>
      <p:sp>
        <p:nvSpPr>
          <p:cNvPr id="25" name="角丸四角形 24"/>
          <p:cNvSpPr/>
          <p:nvPr/>
        </p:nvSpPr>
        <p:spPr>
          <a:xfrm>
            <a:off x="1150714" y="1693451"/>
            <a:ext cx="2246536" cy="553688"/>
          </a:xfrm>
          <a:prstGeom prst="roundRect">
            <a:avLst>
              <a:gd name="adj" fmla="val 9050"/>
            </a:avLst>
          </a:prstGeom>
          <a:ln w="12598">
            <a:solidFill>
              <a:srgbClr val="DA2128"/>
            </a:solidFill>
            <a:round/>
          </a:ln>
        </p:spPr>
        <p:txBody>
          <a:bodyPr wrap="square" lIns="0" tIns="0" rIns="0" bIns="0" rtlCol="0" anchor="ctr"/>
          <a:lstStyle/>
          <a:p>
            <a:pPr algn="ctr"/>
            <a:endParaRPr kumimoji="1" lang="ja-JP" altLang="en-US"/>
          </a:p>
        </p:txBody>
      </p:sp>
      <p:sp>
        <p:nvSpPr>
          <p:cNvPr id="29" name="角丸四角形 28"/>
          <p:cNvSpPr/>
          <p:nvPr/>
        </p:nvSpPr>
        <p:spPr>
          <a:xfrm>
            <a:off x="3654513" y="1826114"/>
            <a:ext cx="961938" cy="180153"/>
          </a:xfrm>
          <a:prstGeom prst="roundRect">
            <a:avLst>
              <a:gd name="adj" fmla="val 9050"/>
            </a:avLst>
          </a:prstGeom>
          <a:ln w="12598">
            <a:solidFill>
              <a:srgbClr val="DA2128"/>
            </a:solidFill>
            <a:round/>
          </a:ln>
        </p:spPr>
        <p:txBody>
          <a:bodyPr wrap="square" lIns="0" tIns="0" rIns="0" bIns="0" rtlCol="0" anchor="ctr"/>
          <a:lstStyle/>
          <a:p>
            <a:pPr algn="ctr"/>
            <a:endParaRPr kumimoji="1" lang="ja-JP" altLang="en-US"/>
          </a:p>
        </p:txBody>
      </p:sp>
      <p:sp>
        <p:nvSpPr>
          <p:cNvPr id="33" name="角丸四角形 32"/>
          <p:cNvSpPr/>
          <p:nvPr/>
        </p:nvSpPr>
        <p:spPr>
          <a:xfrm>
            <a:off x="5288510" y="1845654"/>
            <a:ext cx="961938" cy="180153"/>
          </a:xfrm>
          <a:prstGeom prst="roundRect">
            <a:avLst>
              <a:gd name="adj" fmla="val 25365"/>
            </a:avLst>
          </a:prstGeom>
          <a:ln w="12598">
            <a:solidFill>
              <a:srgbClr val="DA2128"/>
            </a:solidFill>
            <a:round/>
          </a:ln>
        </p:spPr>
        <p:txBody>
          <a:bodyPr wrap="square" lIns="0" tIns="0" rIns="0" bIns="0" rtlCol="0" anchor="ctr"/>
          <a:lstStyle/>
          <a:p>
            <a:pPr algn="ctr"/>
            <a:endParaRPr kumimoji="1" lang="ja-JP" altLang="en-US"/>
          </a:p>
        </p:txBody>
      </p:sp>
      <p:sp>
        <p:nvSpPr>
          <p:cNvPr id="30" name="object 18"/>
          <p:cNvSpPr/>
          <p:nvPr/>
        </p:nvSpPr>
        <p:spPr>
          <a:xfrm>
            <a:off x="2322365" y="1862836"/>
            <a:ext cx="1295401" cy="221430"/>
          </a:xfrm>
          <a:custGeom>
            <a:avLst/>
            <a:gdLst/>
            <a:ahLst/>
            <a:cxnLst/>
            <a:rect l="l" t="t" r="r" b="b"/>
            <a:pathLst>
              <a:path w="1421129" h="259714">
                <a:moveTo>
                  <a:pt x="1420736" y="0"/>
                </a:moveTo>
                <a:lnTo>
                  <a:pt x="302869" y="0"/>
                </a:lnTo>
                <a:lnTo>
                  <a:pt x="0" y="259194"/>
                </a:lnTo>
                <a:lnTo>
                  <a:pt x="1420736" y="259194"/>
                </a:lnTo>
                <a:lnTo>
                  <a:pt x="1420736" y="0"/>
                </a:lnTo>
                <a:close/>
              </a:path>
            </a:pathLst>
          </a:custGeom>
          <a:solidFill>
            <a:srgbClr val="DA2128"/>
          </a:solidFill>
        </p:spPr>
        <p:txBody>
          <a:bodyPr wrap="square" lIns="0" tIns="0" rIns="0" bIns="0" rtlCol="0"/>
          <a:lstStyle/>
          <a:p>
            <a:endParaRPr/>
          </a:p>
        </p:txBody>
      </p:sp>
      <p:sp>
        <p:nvSpPr>
          <p:cNvPr id="18" name="object 18"/>
          <p:cNvSpPr txBox="1"/>
          <p:nvPr/>
        </p:nvSpPr>
        <p:spPr>
          <a:xfrm>
            <a:off x="2219810" y="1879451"/>
            <a:ext cx="1492885" cy="162560"/>
          </a:xfrm>
          <a:prstGeom prst="rect">
            <a:avLst/>
          </a:prstGeom>
        </p:spPr>
        <p:txBody>
          <a:bodyPr vert="horz" wrap="square" lIns="0" tIns="12700" rIns="0" bIns="0" rtlCol="0">
            <a:spAutoFit/>
          </a:bodyPr>
          <a:lstStyle/>
          <a:p>
            <a:pPr marL="445134">
              <a:lnSpc>
                <a:spcPct val="100000"/>
              </a:lnSpc>
              <a:spcBef>
                <a:spcPts val="100"/>
              </a:spcBef>
            </a:pPr>
            <a:r>
              <a:rPr sz="900" spc="10" dirty="0">
                <a:solidFill>
                  <a:srgbClr val="FFFFFF"/>
                </a:solidFill>
                <a:latin typeface="ＭＳ ゴシック"/>
                <a:cs typeface="ＭＳ ゴシック"/>
              </a:rPr>
              <a:t>研</a:t>
            </a:r>
            <a:r>
              <a:rPr sz="900" spc="-15" dirty="0">
                <a:solidFill>
                  <a:srgbClr val="FFFFFF"/>
                </a:solidFill>
                <a:latin typeface="ＭＳ ゴシック"/>
                <a:cs typeface="ＭＳ ゴシック"/>
              </a:rPr>
              <a:t>修</a:t>
            </a:r>
            <a:r>
              <a:rPr sz="900" spc="-30" dirty="0">
                <a:solidFill>
                  <a:srgbClr val="FFFFFF"/>
                </a:solidFill>
                <a:latin typeface="ＭＳ ゴシック"/>
                <a:cs typeface="ＭＳ ゴシック"/>
              </a:rPr>
              <a:t>医</a:t>
            </a:r>
            <a:r>
              <a:rPr sz="900" spc="-40" dirty="0">
                <a:solidFill>
                  <a:srgbClr val="FFFFFF"/>
                </a:solidFill>
                <a:latin typeface="ＭＳ ゴシック"/>
                <a:cs typeface="ＭＳ ゴシック"/>
              </a:rPr>
              <a:t>一</a:t>
            </a:r>
            <a:r>
              <a:rPr sz="900" spc="-65" dirty="0">
                <a:solidFill>
                  <a:srgbClr val="FFFFFF"/>
                </a:solidFill>
                <a:latin typeface="ＭＳ ゴシック"/>
                <a:cs typeface="ＭＳ ゴシック"/>
              </a:rPr>
              <a:t>覧</a:t>
            </a:r>
            <a:r>
              <a:rPr sz="900" spc="-140" dirty="0">
                <a:solidFill>
                  <a:srgbClr val="FFFFFF"/>
                </a:solidFill>
                <a:latin typeface="ＭＳ ゴシック"/>
                <a:cs typeface="ＭＳ ゴシック"/>
              </a:rPr>
              <a:t>エ</a:t>
            </a:r>
            <a:r>
              <a:rPr sz="900" spc="-105" dirty="0">
                <a:solidFill>
                  <a:srgbClr val="FFFFFF"/>
                </a:solidFill>
                <a:latin typeface="ＭＳ ゴシック"/>
                <a:cs typeface="ＭＳ ゴシック"/>
              </a:rPr>
              <a:t>リ</a:t>
            </a:r>
            <a:r>
              <a:rPr sz="900" dirty="0">
                <a:solidFill>
                  <a:srgbClr val="FFFFFF"/>
                </a:solidFill>
                <a:latin typeface="ＭＳ ゴシック"/>
                <a:cs typeface="ＭＳ ゴシック"/>
              </a:rPr>
              <a:t>ア</a:t>
            </a:r>
            <a:endParaRPr sz="900" dirty="0">
              <a:latin typeface="ＭＳ ゴシック"/>
              <a:cs typeface="ＭＳ ゴシック"/>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12598">
          <a:solidFill>
            <a:srgbClr val="DA2128"/>
          </a:solidFill>
        </a:ln>
      </a:spPr>
      <a:bodyPr wrap="square" lIns="0" tIns="0" rIns="0" bIns="0" rtlCol="0"/>
      <a:lstStyle>
        <a:defPPr>
          <a:defRPr/>
        </a:defPPr>
      </a:lstStyle>
    </a:sp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14264</TotalTime>
  <Words>9981</Words>
  <Application>Microsoft Office PowerPoint</Application>
  <PresentationFormat>ユーザー設定</PresentationFormat>
  <Paragraphs>1327</Paragraphs>
  <Slides>76</Slides>
  <Notes>5</Notes>
  <HiddenSlides>0</HiddenSlides>
  <MMClips>0</MMClips>
  <ScaleCrop>false</ScaleCrop>
  <HeadingPairs>
    <vt:vector size="6" baseType="variant">
      <vt:variant>
        <vt:lpstr>使用されているフォント</vt:lpstr>
      </vt:variant>
      <vt:variant>
        <vt:i4>11</vt:i4>
      </vt:variant>
      <vt:variant>
        <vt:lpstr>テーマ</vt:lpstr>
      </vt:variant>
      <vt:variant>
        <vt:i4>2</vt:i4>
      </vt:variant>
      <vt:variant>
        <vt:lpstr>スライド タイトル</vt:lpstr>
      </vt:variant>
      <vt:variant>
        <vt:i4>76</vt:i4>
      </vt:variant>
    </vt:vector>
  </HeadingPairs>
  <TitlesOfParts>
    <vt:vector size="89" baseType="lpstr">
      <vt:lpstr>HGPｺﾞｼｯｸE</vt:lpstr>
      <vt:lpstr>HGSｺﾞｼｯｸE</vt:lpstr>
      <vt:lpstr>HGS明朝E</vt:lpstr>
      <vt:lpstr>HGｺﾞｼｯｸE</vt:lpstr>
      <vt:lpstr>ＭＳ Ｐゴシック</vt:lpstr>
      <vt:lpstr>ＭＳ ゴシック</vt:lpstr>
      <vt:lpstr>新細明體</vt:lpstr>
      <vt:lpstr>宋体</vt:lpstr>
      <vt:lpstr>游ゴシック</vt:lpstr>
      <vt:lpstr>Arial</vt:lpstr>
      <vt:lpstr>Calibri</vt:lpstr>
      <vt:lpstr>Office Theme</vt:lpstr>
      <vt:lpstr>1_Office Theme</vt:lpstr>
      <vt:lpstr>PowerPoint プレゼンテーション</vt:lpstr>
      <vt:lpstr>1「プログラム」メニューの操作方法</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2「施設」メニューの操作方法</vt:lpstr>
      <vt:lpstr>C O N T E N T S</vt:lpstr>
      <vt:lpstr>C O N T E N T S</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EPOC2 manu_pro 0326.indd</dc:title>
  <dc:creator>小口 絵理香</dc:creator>
  <cp:lastModifiedBy>山神 千里</cp:lastModifiedBy>
  <cp:revision>1065</cp:revision>
  <cp:lastPrinted>2023-09-01T00:19:19Z</cp:lastPrinted>
  <dcterms:created xsi:type="dcterms:W3CDTF">2020-09-14T09:48:34Z</dcterms:created>
  <dcterms:modified xsi:type="dcterms:W3CDTF">2023-12-27T07:52:52Z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2020-03-30T00:00:00Z</vt:filetime>
  </property>
  <property fmtid="{D5CDD505-2E9C-101B-9397-08002B2CF9AE}" pid="3" name="Creator">
    <vt:lpwstr>Adobe InDesign 15.0 (Windows)</vt:lpwstr>
  </property>
  <property fmtid="{D5CDD505-2E9C-101B-9397-08002B2CF9AE}" pid="4" name="LastSaved">
    <vt:filetime>2020-09-14T00:00:00Z</vt:filetime>
  </property>
</Properties>
</file>